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315" r:id="rId5"/>
    <p:sldId id="328" r:id="rId6"/>
    <p:sldId id="312" r:id="rId7"/>
    <p:sldId id="310" r:id="rId8"/>
    <p:sldId id="313" r:id="rId9"/>
    <p:sldId id="316" r:id="rId10"/>
    <p:sldId id="317" r:id="rId11"/>
    <p:sldId id="318" r:id="rId12"/>
    <p:sldId id="319" r:id="rId13"/>
    <p:sldId id="329" r:id="rId14"/>
    <p:sldId id="332" r:id="rId15"/>
    <p:sldId id="330" r:id="rId16"/>
    <p:sldId id="333" r:id="rId17"/>
    <p:sldId id="334" r:id="rId18"/>
    <p:sldId id="335" r:id="rId19"/>
    <p:sldId id="336" r:id="rId20"/>
    <p:sldId id="337" r:id="rId21"/>
    <p:sldId id="322" r:id="rId22"/>
    <p:sldId id="323" r:id="rId23"/>
    <p:sldId id="324" r:id="rId24"/>
    <p:sldId id="325" r:id="rId25"/>
    <p:sldId id="326" r:id="rId26"/>
    <p:sldId id="327" r:id="rId27"/>
    <p:sldId id="320" r:id="rId28"/>
    <p:sldId id="302" r:id="rId29"/>
    <p:sldId id="321" r:id="rId30"/>
    <p:sldId id="306" r:id="rId31"/>
    <p:sldId id="282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954" userDrawn="1">
          <p15:clr>
            <a:srgbClr val="A4A3A4"/>
          </p15:clr>
        </p15:guide>
        <p15:guide id="5" pos="2479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7" pos="5201" userDrawn="1">
          <p15:clr>
            <a:srgbClr val="A4A3A4"/>
          </p15:clr>
        </p15:guide>
        <p15:guide id="8" pos="6561" userDrawn="1">
          <p15:clr>
            <a:srgbClr val="A4A3A4"/>
          </p15:clr>
        </p15:guide>
        <p15:guide id="9" orient="horz" pos="36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EF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8" autoAdjust="0"/>
    <p:restoredTop sz="96370" autoAdjust="0"/>
  </p:normalViewPr>
  <p:slideViewPr>
    <p:cSldViewPr>
      <p:cViewPr varScale="1">
        <p:scale>
          <a:sx n="112" d="100"/>
          <a:sy n="112" d="100"/>
        </p:scale>
        <p:origin x="138" y="156"/>
      </p:cViewPr>
      <p:guideLst>
        <p:guide orient="horz" pos="2160"/>
        <p:guide pos="3840"/>
        <p:guide orient="horz" pos="2273"/>
        <p:guide orient="horz" pos="2954"/>
        <p:guide pos="2479"/>
        <p:guide pos="4634"/>
        <p:guide pos="5201"/>
        <p:guide pos="6561"/>
        <p:guide orient="horz" pos="3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8" b="33349"/>
          <a:stretch/>
        </p:blipFill>
        <p:spPr bwMode="auto">
          <a:xfrm>
            <a:off x="0" y="3869521"/>
            <a:ext cx="12192000" cy="29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2159"/>
          <a:stretch/>
        </p:blipFill>
        <p:spPr bwMode="auto">
          <a:xfrm>
            <a:off x="0" y="0"/>
            <a:ext cx="12192000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on a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Concept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created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b="1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mechanist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(Gábor)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522953" y="403728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522953" y="104282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DETECTION_UNITGROUPS –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86001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636006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43558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425937" y="1989138"/>
            <a:ext cx="3314045" cy="2144866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>
            <a:off x="9411647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10506049" y="52290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1461561" y="5409022"/>
            <a:ext cx="3224044" cy="1349375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first unit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center of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Units </a:t>
            </a:r>
            <a:r>
              <a:rPr lang="nl-BE" sz="1600" b="1" dirty="0" err="1">
                <a:solidFill>
                  <a:schemeClr val="bg1"/>
                </a:solidFill>
              </a:rPr>
              <a:t>falling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are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6357260" y="572104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endCxn id="94" idx="1"/>
          </p:cNvCxnSpPr>
          <p:nvPr/>
        </p:nvCxnSpPr>
        <p:spPr>
          <a:xfrm flipV="1">
            <a:off x="4314494" y="3011091"/>
            <a:ext cx="1691505" cy="1170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78" idx="3"/>
          </p:cNvCxnSpPr>
          <p:nvPr/>
        </p:nvCxnSpPr>
        <p:spPr>
          <a:xfrm>
            <a:off x="4314494" y="4181104"/>
            <a:ext cx="1061498" cy="17679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60" name="Tekstvak 59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6816008" y="594902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708186" y="5045584"/>
            <a:ext cx="540006" cy="577521"/>
            <a:chOff x="3189020" y="5990595"/>
            <a:chExt cx="540006" cy="577521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038255" y="2695707"/>
            <a:ext cx="545140" cy="622884"/>
            <a:chOff x="10596050" y="3609156"/>
            <a:chExt cx="630007" cy="719854"/>
          </a:xfrm>
        </p:grpSpPr>
        <p:sp>
          <p:nvSpPr>
            <p:cNvPr id="68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9" name="Flowchart: Collate 68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74310" y="5811049"/>
            <a:ext cx="540006" cy="540006"/>
            <a:chOff x="7557854" y="4068597"/>
            <a:chExt cx="540006" cy="540006"/>
          </a:xfrm>
        </p:grpSpPr>
        <p:sp>
          <p:nvSpPr>
            <p:cNvPr id="72" name="Rectangle 7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stCxn id="72" idx="0"/>
              <a:endCxn id="7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305968" y="4181104"/>
            <a:ext cx="900010" cy="539852"/>
            <a:chOff x="875941" y="4540516"/>
            <a:chExt cx="900010" cy="539852"/>
          </a:xfrm>
        </p:grpSpPr>
        <p:sp>
          <p:nvSpPr>
            <p:cNvPr id="76" name="Rectangle 7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20695" y="1989653"/>
            <a:ext cx="540006" cy="540006"/>
            <a:chOff x="5645995" y="1988984"/>
            <a:chExt cx="540006" cy="540006"/>
          </a:xfrm>
        </p:grpSpPr>
        <p:sp>
          <p:nvSpPr>
            <p:cNvPr id="86" name="Rectangle 8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86" idx="1"/>
              <a:endCxn id="8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6" idx="0"/>
              <a:endCxn id="8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706029" y="3743851"/>
            <a:ext cx="540006" cy="540006"/>
            <a:chOff x="6920398" y="2520268"/>
            <a:chExt cx="540006" cy="540006"/>
          </a:xfrm>
        </p:grpSpPr>
        <p:sp>
          <p:nvSpPr>
            <p:cNvPr id="114" name="Rectangle 113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785925" y="5396154"/>
            <a:ext cx="540006" cy="540006"/>
            <a:chOff x="6920398" y="2520268"/>
            <a:chExt cx="540006" cy="540006"/>
          </a:xfrm>
        </p:grpSpPr>
        <p:sp>
          <p:nvSpPr>
            <p:cNvPr id="137" name="Rectangle 136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al 45"/>
          <p:cNvSpPr/>
          <p:nvPr/>
        </p:nvSpPr>
        <p:spPr>
          <a:xfrm>
            <a:off x="4702955" y="133725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3551097"/>
            <a:ext cx="1511503" cy="6300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42951" y="457728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2740419"/>
            <a:ext cx="1421502" cy="14406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endCxn id="101" idx="1"/>
          </p:cNvCxnSpPr>
          <p:nvPr/>
        </p:nvCxnSpPr>
        <p:spPr>
          <a:xfrm flipV="1">
            <a:off x="4314494" y="1751077"/>
            <a:ext cx="1511503" cy="24300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sets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vary</a:t>
            </a:r>
            <a:r>
              <a:rPr lang="nl-BE" dirty="0"/>
              <a:t> at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detection</a:t>
            </a:r>
            <a:r>
              <a:rPr lang="nl-BE" dirty="0"/>
              <a:t> scan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456004" y="126964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588737" y="225831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711617" y="306899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335936" y="2078985"/>
            <a:ext cx="3600040" cy="161986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9246035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9606039" y="414900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6726007" y="5589024"/>
            <a:ext cx="3224044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 err="1">
                <a:solidFill>
                  <a:schemeClr val="bg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built. </a:t>
            </a:r>
            <a:r>
              <a:rPr lang="nl-BE" sz="1600" b="1" dirty="0" err="1">
                <a:solidFill>
                  <a:schemeClr val="bg1"/>
                </a:solidFill>
              </a:rPr>
              <a:t>When</a:t>
            </a:r>
            <a:r>
              <a:rPr lang="nl-BE" sz="1600" b="1" dirty="0">
                <a:solidFill>
                  <a:schemeClr val="bg1"/>
                </a:solidFill>
              </a:rPr>
              <a:t> units move </a:t>
            </a:r>
            <a:r>
              <a:rPr lang="nl-BE" sz="1600" b="1" dirty="0" err="1">
                <a:solidFill>
                  <a:schemeClr val="bg1"/>
                </a:solidFill>
              </a:rPr>
              <a:t>position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may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a SET.</a:t>
            </a:r>
          </a:p>
        </p:txBody>
      </p:sp>
      <p:sp>
        <p:nvSpPr>
          <p:cNvPr id="73" name="Tekstvak 72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5" name="Tekstvak 74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921430" y="3121328"/>
            <a:ext cx="540006" cy="577521"/>
            <a:chOff x="3189020" y="5990595"/>
            <a:chExt cx="540006" cy="577521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21430" y="2348988"/>
            <a:ext cx="545140" cy="622884"/>
            <a:chOff x="10596050" y="3609156"/>
            <a:chExt cx="630007" cy="719854"/>
          </a:xfrm>
        </p:grpSpPr>
        <p:sp>
          <p:nvSpPr>
            <p:cNvPr id="65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Flowchart: Collate 65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75968" y="5908114"/>
            <a:ext cx="540006" cy="540006"/>
            <a:chOff x="7557854" y="4068597"/>
            <a:chExt cx="540006" cy="540006"/>
          </a:xfrm>
        </p:grpSpPr>
        <p:sp>
          <p:nvSpPr>
            <p:cNvPr id="69" name="Rectangle 68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Connector 70"/>
            <p:cNvCxnSpPr>
              <a:stCxn id="69" idx="0"/>
              <a:endCxn id="69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215968" y="3969160"/>
            <a:ext cx="900010" cy="539852"/>
            <a:chOff x="875941" y="4540516"/>
            <a:chExt cx="900010" cy="539852"/>
          </a:xfrm>
        </p:grpSpPr>
        <p:sp>
          <p:nvSpPr>
            <p:cNvPr id="76" name="Rectangle 7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36892" y="1667669"/>
            <a:ext cx="540006" cy="540006"/>
            <a:chOff x="5645995" y="1988984"/>
            <a:chExt cx="540006" cy="540006"/>
          </a:xfrm>
        </p:grpSpPr>
        <p:sp>
          <p:nvSpPr>
            <p:cNvPr id="86" name="Rectangle 8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86" idx="1"/>
              <a:endCxn id="8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6" idx="0"/>
              <a:endCxn id="8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489335" y="3519271"/>
            <a:ext cx="540006" cy="540006"/>
            <a:chOff x="6920398" y="2520268"/>
            <a:chExt cx="540006" cy="540006"/>
          </a:xfrm>
        </p:grpSpPr>
        <p:sp>
          <p:nvSpPr>
            <p:cNvPr id="114" name="Rectangle 113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871177" y="4091103"/>
            <a:ext cx="540006" cy="540006"/>
            <a:chOff x="6920398" y="2520268"/>
            <a:chExt cx="540006" cy="540006"/>
          </a:xfrm>
        </p:grpSpPr>
        <p:sp>
          <p:nvSpPr>
            <p:cNvPr id="133" name="Rectangle 13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31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8032992" y="385727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9336036" y="106724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252950" y="115724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85981" y="459901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>
            <a:off x="4314494" y="4181104"/>
            <a:ext cx="4751539" cy="10582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3010422"/>
            <a:ext cx="6447168" cy="117068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78" idx="3"/>
            <a:endCxn id="101" idx="1"/>
          </p:cNvCxnSpPr>
          <p:nvPr/>
        </p:nvCxnSpPr>
        <p:spPr>
          <a:xfrm flipV="1">
            <a:off x="4314494" y="2470416"/>
            <a:ext cx="599716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new sets are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needed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0941664" y="198898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11391669" y="252832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915998" y="207898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245935" y="2258988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4.</a:t>
            </a:r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10056044" y="529729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7176012" y="3158997"/>
            <a:ext cx="2594037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New </a:t>
            </a:r>
            <a:r>
              <a:rPr lang="nl-BE" sz="1600" b="1" dirty="0" err="1">
                <a:solidFill>
                  <a:schemeClr val="accent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created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each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scan.</a:t>
            </a: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2561086"/>
            <a:ext cx="971497" cy="16200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4025977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8256024" y="628730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72" name="Tekstvak 71"/>
          <p:cNvSpPr txBox="1"/>
          <p:nvPr/>
        </p:nvSpPr>
        <p:spPr>
          <a:xfrm>
            <a:off x="9246035" y="1268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SET 4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9696040" y="475728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95980" y="3609002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285991" y="2019280"/>
            <a:ext cx="540006" cy="577521"/>
            <a:chOff x="3189020" y="5990595"/>
            <a:chExt cx="540006" cy="577521"/>
          </a:xfrm>
        </p:grpSpPr>
        <p:sp>
          <p:nvSpPr>
            <p:cNvPr id="59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3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783447" y="2590925"/>
            <a:ext cx="545140" cy="622884"/>
            <a:chOff x="10596050" y="3609156"/>
            <a:chExt cx="630007" cy="719854"/>
          </a:xfrm>
        </p:grpSpPr>
        <p:sp>
          <p:nvSpPr>
            <p:cNvPr id="6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89995" y="5859923"/>
            <a:ext cx="540006" cy="540006"/>
            <a:chOff x="7557854" y="4068597"/>
            <a:chExt cx="540006" cy="540006"/>
          </a:xfrm>
        </p:grpSpPr>
        <p:sp>
          <p:nvSpPr>
            <p:cNvPr id="75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/>
            <p:cNvCxnSpPr>
              <a:stCxn id="75" idx="0"/>
              <a:endCxn id="75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95970" y="3969006"/>
            <a:ext cx="900010" cy="539852"/>
            <a:chOff x="875941" y="4540516"/>
            <a:chExt cx="900010" cy="539852"/>
          </a:xfrm>
        </p:grpSpPr>
        <p:sp>
          <p:nvSpPr>
            <p:cNvPr id="82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236046" y="1908999"/>
            <a:ext cx="540006" cy="540006"/>
            <a:chOff x="5645995" y="1988984"/>
            <a:chExt cx="540006" cy="540006"/>
          </a:xfrm>
        </p:grpSpPr>
        <p:sp>
          <p:nvSpPr>
            <p:cNvPr id="8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89" idx="1"/>
              <a:endCxn id="8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9" idx="0"/>
              <a:endCxn id="8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976032" y="4667287"/>
            <a:ext cx="540006" cy="540006"/>
            <a:chOff x="6920398" y="2520268"/>
            <a:chExt cx="540006" cy="540006"/>
          </a:xfrm>
        </p:grpSpPr>
        <p:sp>
          <p:nvSpPr>
            <p:cNvPr id="132" name="Rectangle 131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9304026" y="5329430"/>
            <a:ext cx="540006" cy="540006"/>
            <a:chOff x="6920398" y="2520268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43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 – start </a:t>
            </a:r>
            <a:r>
              <a:rPr lang="nl-BE" dirty="0" err="1"/>
              <a:t>situation</a:t>
            </a:r>
            <a:endParaRPr lang="nl-BE" dirty="0"/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11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87"/>
          <p:cNvGrpSpPr/>
          <p:nvPr/>
        </p:nvGrpSpPr>
        <p:grpSpPr>
          <a:xfrm>
            <a:off x="5105989" y="2258373"/>
            <a:ext cx="540006" cy="540006"/>
            <a:chOff x="5645995" y="1988984"/>
            <a:chExt cx="540006" cy="540006"/>
          </a:xfrm>
        </p:grpSpPr>
        <p:sp>
          <p:nvSpPr>
            <p:cNvPr id="1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3"/>
            <p:cNvCxnSpPr>
              <a:stCxn id="19" idx="1"/>
              <a:endCxn id="1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14"/>
            <p:cNvCxnSpPr>
              <a:stCxn id="19" idx="0"/>
              <a:endCxn id="1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4925987" y="196621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9" name="Rechte verbindingslijn met pijl 38"/>
          <p:cNvCxnSpPr>
            <a:stCxn id="4" idx="3"/>
            <a:endCxn id="19" idx="1"/>
          </p:cNvCxnSpPr>
          <p:nvPr/>
        </p:nvCxnSpPr>
        <p:spPr>
          <a:xfrm flipV="1">
            <a:off x="2675962" y="2719297"/>
            <a:ext cx="2509109" cy="97962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" idx="3"/>
            <a:endCxn id="11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3305969" y="2349500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53" name="Tekstvak 52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6005999" y="2528990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SEAD.1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6005999" y="2798993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CAS.1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10056044" y="4599013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CAS.2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10056044" y="4869016"/>
            <a:ext cx="903546" cy="2700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INT.1</a:t>
            </a:r>
          </a:p>
        </p:txBody>
      </p:sp>
    </p:spTree>
    <p:extLst>
      <p:ext uri="{BB962C8B-B14F-4D97-AF65-F5344CB8AC3E}">
        <p14:creationId xmlns:p14="http://schemas.microsoft.com/office/powerpoint/2010/main" val="212783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1 : unit moves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remains</a:t>
            </a:r>
            <a:r>
              <a:rPr lang="nl-BE" dirty="0"/>
              <a:t> in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87"/>
          <p:cNvGrpSpPr/>
          <p:nvPr/>
        </p:nvGrpSpPr>
        <p:grpSpPr>
          <a:xfrm>
            <a:off x="3755974" y="2798993"/>
            <a:ext cx="540006" cy="540006"/>
            <a:chOff x="5645995" y="1988984"/>
            <a:chExt cx="540006" cy="540006"/>
          </a:xfrm>
        </p:grpSpPr>
        <p:sp>
          <p:nvSpPr>
            <p:cNvPr id="1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3"/>
            <p:cNvCxnSpPr>
              <a:stCxn id="19" idx="1"/>
              <a:endCxn id="1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14"/>
            <p:cNvCxnSpPr>
              <a:stCxn id="19" idx="0"/>
              <a:endCxn id="1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9" name="Rechte verbindingslijn met pijl 38"/>
          <p:cNvCxnSpPr>
            <a:stCxn id="4" idx="3"/>
            <a:endCxn id="19" idx="1"/>
          </p:cNvCxnSpPr>
          <p:nvPr/>
        </p:nvCxnSpPr>
        <p:spPr>
          <a:xfrm flipV="1">
            <a:off x="2675962" y="3259917"/>
            <a:ext cx="1159094" cy="4390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4" idx="3"/>
            <a:endCxn id="48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3845975" y="198949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561019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47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48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3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97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2 : new </a:t>
            </a:r>
            <a:r>
              <a:rPr lang="nl-BE" dirty="0" err="1"/>
              <a:t>detected</a:t>
            </a:r>
            <a:r>
              <a:rPr lang="nl-BE" dirty="0"/>
              <a:t> unit </a:t>
            </a:r>
            <a:r>
              <a:rPr lang="nl-BE" dirty="0" err="1"/>
              <a:t>and</a:t>
            </a:r>
            <a:r>
              <a:rPr lang="nl-BE" dirty="0"/>
              <a:t> part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2" name="Rechte verbindingslijn met pijl 41"/>
          <p:cNvCxnSpPr>
            <a:stCxn id="4" idx="3"/>
            <a:endCxn id="75" idx="1"/>
          </p:cNvCxnSpPr>
          <p:nvPr/>
        </p:nvCxnSpPr>
        <p:spPr>
          <a:xfrm flipV="1">
            <a:off x="2675962" y="3589541"/>
            <a:ext cx="2059104" cy="1093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59" name="Group 87"/>
          <p:cNvGrpSpPr/>
          <p:nvPr/>
        </p:nvGrpSpPr>
        <p:grpSpPr>
          <a:xfrm>
            <a:off x="3755974" y="2798993"/>
            <a:ext cx="540006" cy="540006"/>
            <a:chOff x="5645995" y="1988984"/>
            <a:chExt cx="540006" cy="540006"/>
          </a:xfrm>
        </p:grpSpPr>
        <p:sp>
          <p:nvSpPr>
            <p:cNvPr id="60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113"/>
            <p:cNvCxnSpPr>
              <a:stCxn id="60" idx="1"/>
              <a:endCxn id="60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14"/>
            <p:cNvCxnSpPr>
              <a:stCxn id="60" idx="0"/>
              <a:endCxn id="60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echte verbindingslijn met pijl 66"/>
          <p:cNvCxnSpPr>
            <a:endCxn id="60" idx="1"/>
          </p:cNvCxnSpPr>
          <p:nvPr/>
        </p:nvCxnSpPr>
        <p:spPr>
          <a:xfrm flipV="1">
            <a:off x="2675962" y="3259917"/>
            <a:ext cx="1159094" cy="4390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vak 67"/>
          <p:cNvSpPr txBox="1"/>
          <p:nvPr/>
        </p:nvSpPr>
        <p:spPr>
          <a:xfrm>
            <a:off x="3561019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9" name="Tekstvak 68"/>
          <p:cNvSpPr txBox="1"/>
          <p:nvPr/>
        </p:nvSpPr>
        <p:spPr>
          <a:xfrm>
            <a:off x="3845975" y="198949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74" name="Group 57"/>
          <p:cNvGrpSpPr/>
          <p:nvPr/>
        </p:nvGrpSpPr>
        <p:grpSpPr>
          <a:xfrm>
            <a:off x="4655984" y="3109221"/>
            <a:ext cx="540006" cy="543492"/>
            <a:chOff x="3189020" y="5990595"/>
            <a:chExt cx="540006" cy="577521"/>
          </a:xfrm>
        </p:grpSpPr>
        <p:sp>
          <p:nvSpPr>
            <p:cNvPr id="75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79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0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kstvak 80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6673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3575972" y="1988984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 3 : unit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undetected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is </a:t>
            </a:r>
            <a:r>
              <a:rPr lang="nl-BE" dirty="0" err="1"/>
              <a:t>removed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set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4677499" y="3123117"/>
            <a:ext cx="540006" cy="543492"/>
            <a:chOff x="3189020" y="5990595"/>
            <a:chExt cx="540006" cy="577521"/>
          </a:xfrm>
        </p:grpSpPr>
        <p:sp>
          <p:nvSpPr>
            <p:cNvPr id="11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kstvak 34"/>
          <p:cNvSpPr txBox="1"/>
          <p:nvPr/>
        </p:nvSpPr>
        <p:spPr>
          <a:xfrm>
            <a:off x="4475982" y="2888994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2" name="Rechte verbindingslijn met pijl 41"/>
          <p:cNvCxnSpPr>
            <a:stCxn id="4" idx="3"/>
          </p:cNvCxnSpPr>
          <p:nvPr/>
        </p:nvCxnSpPr>
        <p:spPr>
          <a:xfrm flipV="1">
            <a:off x="2675962" y="3429000"/>
            <a:ext cx="1890021" cy="26992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845975" y="198949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31440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al 16"/>
          <p:cNvSpPr/>
          <p:nvPr/>
        </p:nvSpPr>
        <p:spPr>
          <a:xfrm>
            <a:off x="2992936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4 : leader unit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undetected</a:t>
            </a:r>
            <a:endParaRPr lang="nl-BE" dirty="0"/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262939" y="270950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91989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2992936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>
            <a:off x="2675962" y="3698926"/>
            <a:ext cx="5400060" cy="191541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5 : new unit is </a:t>
            </a:r>
            <a:r>
              <a:rPr lang="nl-BE" dirty="0" err="1"/>
              <a:t>detected</a:t>
            </a:r>
            <a:r>
              <a:rPr lang="nl-BE" dirty="0"/>
              <a:t> </a:t>
            </a:r>
            <a:r>
              <a:rPr lang="nl-BE" dirty="0" err="1"/>
              <a:t>outside</a:t>
            </a:r>
            <a:r>
              <a:rPr lang="nl-BE" dirty="0"/>
              <a:t> of </a:t>
            </a:r>
            <a:r>
              <a:rPr lang="nl-BE" dirty="0" err="1"/>
              <a:t>existing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8076022" y="5409022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7986021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262939" y="270950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15988" y="216898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2992936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 flipV="1">
            <a:off x="2675962" y="3502261"/>
            <a:ext cx="3493194" cy="19666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6 : unit is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169156" y="3296946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6079155" y="302694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4101588" y="387900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1504708" cy="25916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4641594" y="3879517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3262939" y="270950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15988" y="216898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2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/>
          <p:nvPr/>
        </p:nvCxnSpPr>
        <p:spPr>
          <a:xfrm flipV="1">
            <a:off x="2225957" y="5499023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2135956" y="5319021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22" idx="2"/>
            <a:endCxn id="39" idx="0"/>
          </p:cNvCxnSpPr>
          <p:nvPr/>
        </p:nvCxnSpPr>
        <p:spPr>
          <a:xfrm flipH="1">
            <a:off x="2225957" y="5139019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1235946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1325947" y="576902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1415948" y="585902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al 41"/>
          <p:cNvSpPr/>
          <p:nvPr/>
        </p:nvSpPr>
        <p:spPr>
          <a:xfrm>
            <a:off x="5375992" y="135897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7536016" y="369900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45" name="Rechte verbindingslijn met pijl 44"/>
          <p:cNvCxnSpPr>
            <a:stCxn id="4" idx="3"/>
            <a:endCxn id="28" idx="0"/>
          </p:cNvCxnSpPr>
          <p:nvPr/>
        </p:nvCxnSpPr>
        <p:spPr>
          <a:xfrm>
            <a:off x="2675962" y="3698926"/>
            <a:ext cx="6040663" cy="12150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4" idx="3"/>
            <a:endCxn id="32" idx="1"/>
          </p:cNvCxnSpPr>
          <p:nvPr/>
        </p:nvCxnSpPr>
        <p:spPr>
          <a:xfrm flipV="1">
            <a:off x="2675962" y="3502261"/>
            <a:ext cx="3493194" cy="19666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event 7 : leader unit is </a:t>
            </a:r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zone</a:t>
            </a:r>
          </a:p>
        </p:txBody>
      </p:sp>
      <p:grpSp>
        <p:nvGrpSpPr>
          <p:cNvPr id="3" name="Group 80"/>
          <p:cNvGrpSpPr/>
          <p:nvPr/>
        </p:nvGrpSpPr>
        <p:grpSpPr>
          <a:xfrm>
            <a:off x="1775952" y="3429000"/>
            <a:ext cx="900010" cy="539852"/>
            <a:chOff x="875941" y="4540516"/>
            <a:chExt cx="900010" cy="539852"/>
          </a:xfrm>
        </p:grpSpPr>
        <p:sp>
          <p:nvSpPr>
            <p:cNvPr id="4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34"/>
          <p:cNvGrpSpPr/>
          <p:nvPr/>
        </p:nvGrpSpPr>
        <p:grpSpPr>
          <a:xfrm>
            <a:off x="8637543" y="4834879"/>
            <a:ext cx="540006" cy="540006"/>
            <a:chOff x="6920398" y="2520268"/>
            <a:chExt cx="540006" cy="540006"/>
          </a:xfrm>
        </p:grpSpPr>
        <p:sp>
          <p:nvSpPr>
            <p:cNvPr id="28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169156" y="3296946"/>
            <a:ext cx="545140" cy="622884"/>
            <a:chOff x="10596050" y="3609156"/>
            <a:chExt cx="630007" cy="719854"/>
          </a:xfrm>
        </p:grpSpPr>
        <p:sp>
          <p:nvSpPr>
            <p:cNvPr id="32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Tekstvak 36"/>
          <p:cNvSpPr txBox="1"/>
          <p:nvPr/>
        </p:nvSpPr>
        <p:spPr>
          <a:xfrm>
            <a:off x="6079155" y="302694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8976032" y="4509473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7851583" y="360838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47" name="Group 73"/>
          <p:cNvGrpSpPr/>
          <p:nvPr/>
        </p:nvGrpSpPr>
        <p:grpSpPr>
          <a:xfrm>
            <a:off x="7896020" y="5354475"/>
            <a:ext cx="540006" cy="540006"/>
            <a:chOff x="7557854" y="4068597"/>
            <a:chExt cx="540006" cy="540006"/>
          </a:xfrm>
        </p:grpSpPr>
        <p:sp>
          <p:nvSpPr>
            <p:cNvPr id="48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79"/>
            <p:cNvCxnSpPr>
              <a:stCxn id="48" idx="0"/>
              <a:endCxn id="4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Rechte verbindingslijn met pijl 51"/>
          <p:cNvCxnSpPr>
            <a:stCxn id="4" idx="3"/>
            <a:endCxn id="48" idx="0"/>
          </p:cNvCxnSpPr>
          <p:nvPr/>
        </p:nvCxnSpPr>
        <p:spPr>
          <a:xfrm>
            <a:off x="2675962" y="3698926"/>
            <a:ext cx="5299140" cy="173463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8436026" y="5354987"/>
            <a:ext cx="374394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245935" y="4509012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is </a:t>
            </a:r>
            <a:r>
              <a:rPr lang="nl-BE" sz="1600" b="1" dirty="0" err="1">
                <a:solidFill>
                  <a:schemeClr val="bg1"/>
                </a:solidFill>
              </a:rPr>
              <a:t>removed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from</a:t>
            </a:r>
            <a:r>
              <a:rPr lang="nl-BE" sz="1600" b="1" dirty="0">
                <a:solidFill>
                  <a:schemeClr val="bg1"/>
                </a:solidFill>
              </a:rPr>
              <a:t> SET1.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becomes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new lead of SET1.</a:t>
            </a:r>
          </a:p>
          <a:p>
            <a:endParaRPr lang="nl-BE" sz="1600" b="1" dirty="0">
              <a:solidFill>
                <a:schemeClr val="bg1"/>
              </a:solidFill>
            </a:endParaRPr>
          </a:p>
        </p:txBody>
      </p:sp>
      <p:grpSp>
        <p:nvGrpSpPr>
          <p:cNvPr id="35" name="Group 73"/>
          <p:cNvGrpSpPr/>
          <p:nvPr/>
        </p:nvGrpSpPr>
        <p:grpSpPr>
          <a:xfrm>
            <a:off x="6441614" y="2438989"/>
            <a:ext cx="540006" cy="540006"/>
            <a:chOff x="7557854" y="4068597"/>
            <a:chExt cx="540006" cy="540006"/>
          </a:xfrm>
        </p:grpSpPr>
        <p:sp>
          <p:nvSpPr>
            <p:cNvPr id="36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79"/>
            <p:cNvCxnSpPr>
              <a:stCxn id="36" idx="0"/>
              <a:endCxn id="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kstvak 40"/>
          <p:cNvSpPr txBox="1"/>
          <p:nvPr/>
        </p:nvSpPr>
        <p:spPr>
          <a:xfrm>
            <a:off x="6981620" y="2439501"/>
            <a:ext cx="374394" cy="360004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15988" y="216898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cxnSp>
        <p:nvCxnSpPr>
          <p:cNvPr id="44" name="Rechte verbindingslijn met pijl 43"/>
          <p:cNvCxnSpPr>
            <a:stCxn id="4" idx="3"/>
            <a:endCxn id="36" idx="1"/>
          </p:cNvCxnSpPr>
          <p:nvPr/>
        </p:nvCxnSpPr>
        <p:spPr>
          <a:xfrm flipV="1">
            <a:off x="2675962" y="2899913"/>
            <a:ext cx="3844734" cy="799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 management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17" name="Afgeronde rechthoek 18"/>
          <p:cNvSpPr/>
          <p:nvPr/>
        </p:nvSpPr>
        <p:spPr>
          <a:xfrm>
            <a:off x="1145945" y="378900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5105989" y="3820634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4925987" y="373063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Rechte verbindingslijn 23"/>
          <p:cNvCxnSpPr>
            <a:stCxn id="17" idx="3"/>
            <a:endCxn id="21" idx="2"/>
          </p:cNvCxnSpPr>
          <p:nvPr/>
        </p:nvCxnSpPr>
        <p:spPr>
          <a:xfrm flipV="1">
            <a:off x="3035966" y="3820634"/>
            <a:ext cx="1890021" cy="28337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geronde rechthoek 18"/>
          <p:cNvSpPr/>
          <p:nvPr/>
        </p:nvSpPr>
        <p:spPr>
          <a:xfrm>
            <a:off x="5285991" y="454064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Afgeronde rechthoek 18"/>
          <p:cNvSpPr/>
          <p:nvPr/>
        </p:nvSpPr>
        <p:spPr>
          <a:xfrm>
            <a:off x="605939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7" name="Gebogen verbindingslijn 26"/>
          <p:cNvCxnSpPr>
            <a:stCxn id="31" idx="0"/>
            <a:endCxn id="17" idx="2"/>
          </p:cNvCxnSpPr>
          <p:nvPr/>
        </p:nvCxnSpPr>
        <p:spPr>
          <a:xfrm rot="16200000" flipV="1">
            <a:off x="2630962" y="3879005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geronde rechthoek 18"/>
          <p:cNvSpPr/>
          <p:nvPr/>
        </p:nvSpPr>
        <p:spPr>
          <a:xfrm>
            <a:off x="5285991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28"/>
          <p:cNvCxnSpPr/>
          <p:nvPr/>
        </p:nvCxnSpPr>
        <p:spPr>
          <a:xfrm flipH="1">
            <a:off x="5105989" y="4810645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7"/>
          <p:cNvSpPr/>
          <p:nvPr/>
        </p:nvSpPr>
        <p:spPr>
          <a:xfrm>
            <a:off x="4925987" y="472064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fgeronde rechthoek 18"/>
          <p:cNvSpPr/>
          <p:nvPr/>
        </p:nvSpPr>
        <p:spPr>
          <a:xfrm>
            <a:off x="2765963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2" name="Rechte verbindingslijn 31"/>
          <p:cNvCxnSpPr>
            <a:stCxn id="30" idx="2"/>
            <a:endCxn id="17" idx="3"/>
          </p:cNvCxnSpPr>
          <p:nvPr/>
        </p:nvCxnSpPr>
        <p:spPr>
          <a:xfrm flipH="1" flipV="1">
            <a:off x="3035966" y="4104008"/>
            <a:ext cx="1890021" cy="706637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26" idx="0"/>
            <a:endCxn id="17" idx="2"/>
          </p:cNvCxnSpPr>
          <p:nvPr/>
        </p:nvCxnSpPr>
        <p:spPr>
          <a:xfrm rot="5400000" flipH="1" flipV="1">
            <a:off x="1550950" y="4419011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18"/>
          <p:cNvSpPr/>
          <p:nvPr/>
        </p:nvSpPr>
        <p:spPr>
          <a:xfrm>
            <a:off x="605939" y="603902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5" name="Gebogen verbindingslijn 34"/>
          <p:cNvCxnSpPr>
            <a:stCxn id="34" idx="0"/>
            <a:endCxn id="26" idx="2"/>
          </p:cNvCxnSpPr>
          <p:nvPr/>
        </p:nvCxnSpPr>
        <p:spPr>
          <a:xfrm rot="5400000" flipH="1" flipV="1">
            <a:off x="1325948" y="5814027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816008" y="2888994"/>
            <a:ext cx="4860054" cy="3150035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err="1">
                <a:solidFill>
                  <a:schemeClr val="bg1"/>
                </a:solidFill>
              </a:rPr>
              <a:t>Now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we </a:t>
            </a:r>
            <a:r>
              <a:rPr lang="nl-BE" sz="1600" dirty="0" err="1">
                <a:solidFill>
                  <a:schemeClr val="bg1"/>
                </a:solidFill>
              </a:rPr>
              <a:t>understand</a:t>
            </a:r>
            <a:r>
              <a:rPr lang="nl-BE" sz="1600" dirty="0">
                <a:solidFill>
                  <a:schemeClr val="bg1"/>
                </a:solidFill>
              </a:rPr>
              <a:t> DETECTION </a:t>
            </a:r>
            <a:r>
              <a:rPr lang="nl-BE" sz="1600" dirty="0" err="1">
                <a:solidFill>
                  <a:schemeClr val="bg1"/>
                </a:solidFill>
              </a:rPr>
              <a:t>based</a:t>
            </a:r>
            <a:r>
              <a:rPr lang="nl-BE" sz="1600" dirty="0">
                <a:solidFill>
                  <a:schemeClr val="bg1"/>
                </a:solidFill>
              </a:rPr>
              <a:t> classes,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responsible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from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actions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taken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SETs</a:t>
            </a:r>
            <a:r>
              <a:rPr lang="nl-BE" sz="1600" dirty="0">
                <a:solidFill>
                  <a:schemeClr val="bg1"/>
                </a:solidFill>
              </a:rPr>
              <a:t> built </a:t>
            </a:r>
            <a:r>
              <a:rPr lang="nl-BE" sz="1600" dirty="0" err="1">
                <a:solidFill>
                  <a:schemeClr val="bg1"/>
                </a:solidFill>
              </a:rPr>
              <a:t>by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  <a:p>
            <a:r>
              <a:rPr lang="nl-BE" sz="1600" dirty="0">
                <a:solidFill>
                  <a:schemeClr val="bg1"/>
                </a:solidFill>
              </a:rPr>
              <a:t>For </a:t>
            </a:r>
            <a:r>
              <a:rPr lang="nl-BE" sz="1600" dirty="0" err="1">
                <a:solidFill>
                  <a:schemeClr val="bg1"/>
                </a:solidFill>
              </a:rPr>
              <a:t>example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bg1"/>
                </a:solidFill>
              </a:rPr>
              <a:t>FAC_REPORTING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EWR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both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aspects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FAC_COMMANDING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command</a:t>
            </a:r>
            <a:r>
              <a:rPr lang="nl-BE" sz="1600" dirty="0">
                <a:solidFill>
                  <a:schemeClr val="bg1"/>
                </a:solidFill>
              </a:rPr>
              <a:t> options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CLIENTs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executing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accepting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tasks</a:t>
            </a:r>
            <a:r>
              <a:rPr lang="nl-BE" sz="1600" dirty="0">
                <a:solidFill>
                  <a:schemeClr val="bg1"/>
                </a:solidFill>
              </a:rPr>
              <a:t> as a </a:t>
            </a:r>
            <a:r>
              <a:rPr lang="nl-BE" sz="1600" dirty="0" err="1">
                <a:solidFill>
                  <a:schemeClr val="bg1"/>
                </a:solidFill>
              </a:rPr>
              <a:t>result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1145945" y="369900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2090956" y="3248998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1145945" y="261899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H="1">
            <a:off x="3935976" y="3248998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3755974" y="3158997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3"/>
            <a:endCxn id="54" idx="2"/>
          </p:cNvCxnSpPr>
          <p:nvPr/>
        </p:nvCxnSpPr>
        <p:spPr>
          <a:xfrm flipV="1">
            <a:off x="3035966" y="3248998"/>
            <a:ext cx="720008" cy="76500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4115978" y="396900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605939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25" idx="0"/>
            <a:endCxn id="46" idx="2"/>
          </p:cNvCxnSpPr>
          <p:nvPr/>
        </p:nvCxnSpPr>
        <p:spPr>
          <a:xfrm rot="16200000" flipV="1">
            <a:off x="2630962" y="3789004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4115978" y="294736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3935976" y="4239009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3755974" y="4149008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fgeronde rechthoek 18"/>
          <p:cNvSpPr/>
          <p:nvPr/>
        </p:nvSpPr>
        <p:spPr>
          <a:xfrm>
            <a:off x="2765963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6" name="Rechte verbindingslijn 25"/>
          <p:cNvCxnSpPr>
            <a:stCxn id="21" idx="2"/>
            <a:endCxn id="46" idx="3"/>
          </p:cNvCxnSpPr>
          <p:nvPr/>
        </p:nvCxnSpPr>
        <p:spPr>
          <a:xfrm flipH="1" flipV="1">
            <a:off x="3035966" y="4014007"/>
            <a:ext cx="720008" cy="225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bogen verbindingslijn 44"/>
          <p:cNvCxnSpPr>
            <a:stCxn id="24" idx="0"/>
            <a:endCxn id="46" idx="2"/>
          </p:cNvCxnSpPr>
          <p:nvPr/>
        </p:nvCxnSpPr>
        <p:spPr>
          <a:xfrm rot="5400000" flipH="1" flipV="1">
            <a:off x="1550950" y="4329010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18"/>
          <p:cNvSpPr/>
          <p:nvPr/>
        </p:nvSpPr>
        <p:spPr>
          <a:xfrm>
            <a:off x="605939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5" name="Gebogen verbindingslijn 54"/>
          <p:cNvCxnSpPr>
            <a:stCxn id="52" idx="0"/>
            <a:endCxn id="24" idx="2"/>
          </p:cNvCxnSpPr>
          <p:nvPr/>
        </p:nvCxnSpPr>
        <p:spPr>
          <a:xfrm rot="5400000" flipH="1" flipV="1">
            <a:off x="1325948" y="5724026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22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340026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460128" y="4181104"/>
            <a:ext cx="1137519" cy="95727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6460128" y="2781388"/>
            <a:ext cx="1234052" cy="139971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301668" y="468901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215968" y="387900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291579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665973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4011587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4385981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2675962" y="5049018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751573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3125967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471581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845975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6906009" y="6129030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709486" y="5184452"/>
            <a:ext cx="540006" cy="577521"/>
            <a:chOff x="3189020" y="5990595"/>
            <a:chExt cx="540006" cy="577521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8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72907" y="3524161"/>
            <a:ext cx="545140" cy="622884"/>
            <a:chOff x="10596050" y="3609154"/>
            <a:chExt cx="630007" cy="719854"/>
          </a:xfrm>
        </p:grpSpPr>
        <p:sp>
          <p:nvSpPr>
            <p:cNvPr id="8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5" name="Flowchart: Collate 11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0609214" y="4914015"/>
            <a:ext cx="540006" cy="540006"/>
            <a:chOff x="7557854" y="4068597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Connector 137"/>
            <p:cNvCxnSpPr>
              <a:stCxn id="136" idx="0"/>
              <a:endCxn id="1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733809" y="4055948"/>
            <a:ext cx="709172" cy="425382"/>
            <a:chOff x="875941" y="4540516"/>
            <a:chExt cx="900010" cy="539852"/>
          </a:xfrm>
        </p:grpSpPr>
        <p:sp>
          <p:nvSpPr>
            <p:cNvPr id="140" name="Rectangle 139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806019" y="2258987"/>
            <a:ext cx="540006" cy="540006"/>
            <a:chOff x="5645995" y="1988984"/>
            <a:chExt cx="540006" cy="540006"/>
          </a:xfrm>
        </p:grpSpPr>
        <p:sp>
          <p:nvSpPr>
            <p:cNvPr id="147" name="Rectangle 14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>
              <a:stCxn id="147" idx="1"/>
              <a:endCxn id="14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7" idx="0"/>
              <a:endCxn id="14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247520" y="2598327"/>
            <a:ext cx="540006" cy="540006"/>
            <a:chOff x="6920398" y="2520268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05991" y="4123817"/>
            <a:ext cx="591444" cy="673631"/>
            <a:chOff x="5829807" y="2755369"/>
            <a:chExt cx="591444" cy="673631"/>
          </a:xfrm>
        </p:grpSpPr>
        <p:sp>
          <p:nvSpPr>
            <p:cNvPr id="159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llate 159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152581" y="5911252"/>
            <a:ext cx="591444" cy="673631"/>
            <a:chOff x="5829807" y="2755369"/>
            <a:chExt cx="591444" cy="673631"/>
          </a:xfrm>
        </p:grpSpPr>
        <p:sp>
          <p:nvSpPr>
            <p:cNvPr id="163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llate 163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39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al 75"/>
          <p:cNvSpPr/>
          <p:nvPr/>
        </p:nvSpPr>
        <p:spPr>
          <a:xfrm>
            <a:off x="9426037" y="322126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9" name="Ovaal 88"/>
          <p:cNvSpPr/>
          <p:nvPr/>
        </p:nvSpPr>
        <p:spPr>
          <a:xfrm>
            <a:off x="7042981" y="1787255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76" name="Ovaal 75"/>
          <p:cNvSpPr/>
          <p:nvPr/>
        </p:nvSpPr>
        <p:spPr>
          <a:xfrm>
            <a:off x="6726007" y="396900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6366003" y="558902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460128" y="4181104"/>
            <a:ext cx="1126045" cy="9164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3955460" cy="38517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3191151"/>
            <a:ext cx="1615894" cy="9899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6460128" y="2798993"/>
            <a:ext cx="1126045" cy="13821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270905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211667" y="408353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66003" y="351900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9"/>
          <p:cNvSpPr txBox="1"/>
          <p:nvPr/>
        </p:nvSpPr>
        <p:spPr>
          <a:xfrm>
            <a:off x="335937" y="2078985"/>
            <a:ext cx="5040056" cy="144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DETECTION_UNITGROUPS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122"/>
          <p:cNvSpPr txBox="1"/>
          <p:nvPr/>
        </p:nvSpPr>
        <p:spPr>
          <a:xfrm>
            <a:off x="10776052" y="576902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4565983" y="369900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15" name="Tekstvak 114"/>
          <p:cNvSpPr txBox="1"/>
          <p:nvPr/>
        </p:nvSpPr>
        <p:spPr>
          <a:xfrm>
            <a:off x="2765963" y="3879006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2" name="Tekstvak 81"/>
          <p:cNvSpPr txBox="1"/>
          <p:nvPr/>
        </p:nvSpPr>
        <p:spPr>
          <a:xfrm>
            <a:off x="3935976" y="405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4745985" y="396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0" name="Tekstvak 79"/>
          <p:cNvSpPr txBox="1"/>
          <p:nvPr/>
        </p:nvSpPr>
        <p:spPr>
          <a:xfrm>
            <a:off x="2841574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Tekstvak 80"/>
          <p:cNvSpPr txBox="1"/>
          <p:nvPr/>
        </p:nvSpPr>
        <p:spPr>
          <a:xfrm>
            <a:off x="3215968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95980" y="459901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305969" y="4959017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2225957" y="5319021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3485971" y="5229019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4475982" y="486901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301568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675962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6546005" y="234827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98012" y="5097510"/>
            <a:ext cx="540006" cy="577521"/>
            <a:chOff x="3189020" y="5990595"/>
            <a:chExt cx="540006" cy="577521"/>
          </a:xfrm>
        </p:grpSpPr>
        <p:sp>
          <p:nvSpPr>
            <p:cNvPr id="85" name="Rectangle 8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3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122495" y="2749253"/>
            <a:ext cx="545140" cy="622884"/>
            <a:chOff x="10596050" y="3609154"/>
            <a:chExt cx="630007" cy="719854"/>
          </a:xfrm>
        </p:grpSpPr>
        <p:sp>
          <p:nvSpPr>
            <p:cNvPr id="138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9" name="Flowchart: Collate 138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597740" y="4290933"/>
            <a:ext cx="540006" cy="540006"/>
            <a:chOff x="7557854" y="4068597"/>
            <a:chExt cx="540006" cy="540006"/>
          </a:xfrm>
        </p:grpSpPr>
        <p:sp>
          <p:nvSpPr>
            <p:cNvPr id="142" name="Rectangle 14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/>
            <p:cNvCxnSpPr>
              <a:stCxn id="142" idx="0"/>
              <a:endCxn id="14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5722335" y="3969006"/>
            <a:ext cx="709172" cy="425382"/>
            <a:chOff x="875941" y="4540516"/>
            <a:chExt cx="900010" cy="539852"/>
          </a:xfrm>
        </p:grpSpPr>
        <p:sp>
          <p:nvSpPr>
            <p:cNvPr id="146" name="Rectangle 14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696537" y="2222488"/>
            <a:ext cx="540006" cy="540006"/>
            <a:chOff x="5645995" y="1988984"/>
            <a:chExt cx="540006" cy="540006"/>
          </a:xfrm>
        </p:grpSpPr>
        <p:sp>
          <p:nvSpPr>
            <p:cNvPr id="153" name="Rectangle 152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/>
            <p:cNvCxnSpPr>
              <a:stCxn id="153" idx="1"/>
              <a:endCxn id="153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3" idx="0"/>
              <a:endCxn id="153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0236046" y="2511385"/>
            <a:ext cx="540006" cy="540006"/>
            <a:chOff x="6920398" y="2520268"/>
            <a:chExt cx="540006" cy="540006"/>
          </a:xfrm>
        </p:grpSpPr>
        <p:sp>
          <p:nvSpPr>
            <p:cNvPr id="161" name="Rectangle 160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4517" y="4036875"/>
            <a:ext cx="591444" cy="673631"/>
            <a:chOff x="5829807" y="2755369"/>
            <a:chExt cx="591444" cy="673631"/>
          </a:xfrm>
        </p:grpSpPr>
        <p:sp>
          <p:nvSpPr>
            <p:cNvPr id="165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llate 166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141107" y="5824310"/>
            <a:ext cx="591444" cy="673631"/>
            <a:chOff x="5829807" y="2755369"/>
            <a:chExt cx="591444" cy="673631"/>
          </a:xfrm>
        </p:grpSpPr>
        <p:sp>
          <p:nvSpPr>
            <p:cNvPr id="170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llate 170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21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>
            <a:stCxn id="78" idx="3"/>
            <a:endCxn id="91" idx="1"/>
          </p:cNvCxnSpPr>
          <p:nvPr/>
        </p:nvCxnSpPr>
        <p:spPr>
          <a:xfrm>
            <a:off x="6460128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2335902" cy="4500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</p:cNvCxnSpPr>
          <p:nvPr/>
        </p:nvCxnSpPr>
        <p:spPr>
          <a:xfrm flipV="1">
            <a:off x="6460128" y="3879005"/>
            <a:ext cx="1609570" cy="30209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78" idx="3"/>
          </p:cNvCxnSpPr>
          <p:nvPr/>
        </p:nvCxnSpPr>
        <p:spPr>
          <a:xfrm flipV="1">
            <a:off x="6460128" y="2781388"/>
            <a:ext cx="1309663" cy="13997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601638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2"/>
          </p:cNvCxnSpPr>
          <p:nvPr/>
        </p:nvCxnSpPr>
        <p:spPr>
          <a:xfrm flipH="1">
            <a:off x="5294884" y="4393201"/>
            <a:ext cx="796347" cy="1465826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endCxn id="68" idx="3"/>
          </p:cNvCxnSpPr>
          <p:nvPr/>
        </p:nvCxnSpPr>
        <p:spPr>
          <a:xfrm flipH="1" flipV="1">
            <a:off x="2585961" y="4451107"/>
            <a:ext cx="2340026" cy="162001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cxnSp>
        <p:nvCxnSpPr>
          <p:cNvPr id="82" name="Rechte verbindingslijn met pijl 81"/>
          <p:cNvCxnSpPr>
            <a:endCxn id="45" idx="3"/>
          </p:cNvCxnSpPr>
          <p:nvPr/>
        </p:nvCxnSpPr>
        <p:spPr>
          <a:xfrm flipH="1">
            <a:off x="1776413" y="6071125"/>
            <a:ext cx="3149574" cy="9000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2315958" y="576902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391569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765963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111577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485971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2765963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2841574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215968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561582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3935976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5015988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5091599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kstvak 84"/>
          <p:cNvSpPr txBox="1"/>
          <p:nvPr/>
        </p:nvSpPr>
        <p:spPr>
          <a:xfrm>
            <a:off x="5465993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6" name="Tekstvak 85"/>
          <p:cNvSpPr txBox="1"/>
          <p:nvPr/>
        </p:nvSpPr>
        <p:spPr>
          <a:xfrm>
            <a:off x="5811607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7" name="Tekstvak 86"/>
          <p:cNvSpPr txBox="1"/>
          <p:nvPr/>
        </p:nvSpPr>
        <p:spPr>
          <a:xfrm>
            <a:off x="6186001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5825997" y="6129030"/>
            <a:ext cx="1260014" cy="54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nl-BE" b="1" dirty="0">
                <a:solidFill>
                  <a:schemeClr val="bg1"/>
                </a:solidFill>
              </a:rPr>
              <a:t>CENTER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881629" y="5287843"/>
            <a:ext cx="540006" cy="577521"/>
            <a:chOff x="3189020" y="5990595"/>
            <a:chExt cx="540006" cy="577521"/>
          </a:xfrm>
        </p:grpSpPr>
        <p:sp>
          <p:nvSpPr>
            <p:cNvPr id="115" name="Rectangle 11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37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193490" y="3436123"/>
            <a:ext cx="545140" cy="622884"/>
            <a:chOff x="10596050" y="3609154"/>
            <a:chExt cx="630007" cy="719854"/>
          </a:xfrm>
        </p:grpSpPr>
        <p:sp>
          <p:nvSpPr>
            <p:cNvPr id="140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1" name="Flowchart: Collate 140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968837" y="4516955"/>
            <a:ext cx="540006" cy="540006"/>
            <a:chOff x="7557854" y="4068597"/>
            <a:chExt cx="540006" cy="540006"/>
          </a:xfrm>
        </p:grpSpPr>
        <p:sp>
          <p:nvSpPr>
            <p:cNvPr id="144" name="Rectangle 143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Connector 145"/>
            <p:cNvCxnSpPr>
              <a:stCxn id="144" idx="0"/>
              <a:endCxn id="144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5619025" y="3926821"/>
            <a:ext cx="709172" cy="425382"/>
            <a:chOff x="875941" y="4540516"/>
            <a:chExt cx="900010" cy="539852"/>
          </a:xfrm>
        </p:grpSpPr>
        <p:sp>
          <p:nvSpPr>
            <p:cNvPr id="148" name="Rectangle 147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881630" y="2260552"/>
            <a:ext cx="540006" cy="540006"/>
            <a:chOff x="5645995" y="1988984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>
              <a:stCxn id="155" idx="1"/>
              <a:endCxn id="155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5" idx="0"/>
              <a:endCxn id="155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0236046" y="2495733"/>
            <a:ext cx="540006" cy="540006"/>
            <a:chOff x="6920398" y="2520268"/>
            <a:chExt cx="540006" cy="540006"/>
          </a:xfrm>
        </p:grpSpPr>
        <p:sp>
          <p:nvSpPr>
            <p:cNvPr id="163" name="Rectangle 16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42321" y="4010788"/>
            <a:ext cx="591444" cy="673631"/>
            <a:chOff x="5829807" y="2755369"/>
            <a:chExt cx="591444" cy="673631"/>
          </a:xfrm>
        </p:grpSpPr>
        <p:sp>
          <p:nvSpPr>
            <p:cNvPr id="16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llate 16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145945" y="5734308"/>
            <a:ext cx="591444" cy="673631"/>
            <a:chOff x="5829807" y="2755369"/>
            <a:chExt cx="591444" cy="673631"/>
          </a:xfrm>
        </p:grpSpPr>
        <p:sp>
          <p:nvSpPr>
            <p:cNvPr id="17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llate 17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3466" y="5909224"/>
            <a:ext cx="810009" cy="641107"/>
            <a:chOff x="4933466" y="5909224"/>
            <a:chExt cx="810009" cy="641107"/>
          </a:xfrm>
        </p:grpSpPr>
        <p:sp>
          <p:nvSpPr>
            <p:cNvPr id="175" name="Rectangle 174"/>
            <p:cNvSpPr/>
            <p:nvPr/>
          </p:nvSpPr>
          <p:spPr>
            <a:xfrm>
              <a:off x="4983885" y="5909224"/>
              <a:ext cx="709172" cy="42538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983885" y="6174029"/>
              <a:ext cx="0" cy="3671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4933466" y="6288927"/>
              <a:ext cx="810009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CMD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983885" y="6039029"/>
              <a:ext cx="7091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51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865493" y="5049018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775952" y="3724813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2" name="Tekstvak 121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8" name="Rechte verbindingslijn met pijl 7"/>
          <p:cNvCxnSpPr>
            <a:stCxn id="68" idx="3"/>
          </p:cNvCxnSpPr>
          <p:nvPr/>
        </p:nvCxnSpPr>
        <p:spPr>
          <a:xfrm flipV="1">
            <a:off x="3323755" y="2708749"/>
            <a:ext cx="4377873" cy="1498165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echte verbindingslijn met pijl 135"/>
          <p:cNvCxnSpPr>
            <a:stCxn id="68" idx="3"/>
            <a:endCxn id="94" idx="1"/>
          </p:cNvCxnSpPr>
          <p:nvPr/>
        </p:nvCxnSpPr>
        <p:spPr>
          <a:xfrm flipV="1">
            <a:off x="3323755" y="4001102"/>
            <a:ext cx="4827878" cy="205812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echte verbindingslijn met pijl 136"/>
          <p:cNvCxnSpPr>
            <a:stCxn id="45" idx="3"/>
            <a:endCxn id="91" idx="1"/>
          </p:cNvCxnSpPr>
          <p:nvPr/>
        </p:nvCxnSpPr>
        <p:spPr>
          <a:xfrm flipV="1">
            <a:off x="3395970" y="5441118"/>
            <a:ext cx="4305658" cy="90001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met pijl 137"/>
          <p:cNvCxnSpPr>
            <a:stCxn id="45" idx="3"/>
            <a:endCxn id="115" idx="1"/>
          </p:cNvCxnSpPr>
          <p:nvPr/>
        </p:nvCxnSpPr>
        <p:spPr>
          <a:xfrm flipV="1">
            <a:off x="3395970" y="4631109"/>
            <a:ext cx="5400060" cy="900010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3845975" y="5229020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921586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4295980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831585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05979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960441" y="5373173"/>
            <a:ext cx="540006" cy="577521"/>
            <a:chOff x="3189020" y="5990595"/>
            <a:chExt cx="540006" cy="577521"/>
          </a:xfrm>
        </p:grpSpPr>
        <p:sp>
          <p:nvSpPr>
            <p:cNvPr id="63" name="Rectangle 62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7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72302" y="3521453"/>
            <a:ext cx="545140" cy="622884"/>
            <a:chOff x="10596050" y="3609154"/>
            <a:chExt cx="630007" cy="719854"/>
          </a:xfrm>
        </p:grpSpPr>
        <p:sp>
          <p:nvSpPr>
            <p:cNvPr id="7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0" name="Flowchart: Collate 79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047649" y="4602285"/>
            <a:ext cx="540006" cy="540006"/>
            <a:chOff x="7557854" y="4068597"/>
            <a:chExt cx="540006" cy="540006"/>
          </a:xfrm>
        </p:grpSpPr>
        <p:sp>
          <p:nvSpPr>
            <p:cNvPr id="83" name="Rectangle 82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5" name="Straight Connector 84"/>
            <p:cNvCxnSpPr>
              <a:stCxn id="83" idx="0"/>
              <a:endCxn id="83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697837" y="4012151"/>
            <a:ext cx="709172" cy="425382"/>
            <a:chOff x="875941" y="4540516"/>
            <a:chExt cx="900010" cy="539852"/>
          </a:xfrm>
        </p:grpSpPr>
        <p:sp>
          <p:nvSpPr>
            <p:cNvPr id="87" name="Rectangle 86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60442" y="2345882"/>
            <a:ext cx="540006" cy="540006"/>
            <a:chOff x="5645995" y="1988984"/>
            <a:chExt cx="540006" cy="540006"/>
          </a:xfrm>
        </p:grpSpPr>
        <p:sp>
          <p:nvSpPr>
            <p:cNvPr id="127" name="Rectangle 12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>
              <a:stCxn id="127" idx="1"/>
              <a:endCxn id="12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27" idx="0"/>
              <a:endCxn id="12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0314858" y="2581063"/>
            <a:ext cx="540006" cy="540006"/>
            <a:chOff x="6920398" y="2520268"/>
            <a:chExt cx="540006" cy="540006"/>
          </a:xfrm>
        </p:grpSpPr>
        <p:sp>
          <p:nvSpPr>
            <p:cNvPr id="143" name="Rectangle 14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675962" y="3789004"/>
            <a:ext cx="591444" cy="673631"/>
            <a:chOff x="5829807" y="2755369"/>
            <a:chExt cx="591444" cy="673631"/>
          </a:xfrm>
        </p:grpSpPr>
        <p:sp>
          <p:nvSpPr>
            <p:cNvPr id="14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llate 14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742963" y="5116217"/>
            <a:ext cx="591444" cy="673631"/>
            <a:chOff x="5829807" y="2755369"/>
            <a:chExt cx="591444" cy="673631"/>
          </a:xfrm>
        </p:grpSpPr>
        <p:sp>
          <p:nvSpPr>
            <p:cNvPr id="15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llate 15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77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api</a:t>
            </a:r>
            <a:r>
              <a:rPr lang="nl-BE" dirty="0"/>
              <a:t> </a:t>
            </a:r>
            <a:r>
              <a:rPr lang="nl-BE" dirty="0" err="1"/>
              <a:t>highlights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70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395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88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276002" y="2528990"/>
            <a:ext cx="5400060" cy="3690041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DETECTION_BASE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base logic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battle</a:t>
            </a:r>
            <a:r>
              <a:rPr lang="nl-BE" sz="1600" dirty="0">
                <a:solidFill>
                  <a:schemeClr val="bg1"/>
                </a:solidFill>
              </a:rPr>
              <a:t> zone, </a:t>
            </a:r>
            <a:r>
              <a:rPr lang="nl-BE" sz="1600" dirty="0" err="1">
                <a:solidFill>
                  <a:schemeClr val="bg1"/>
                </a:solidFill>
              </a:rPr>
              <a:t>using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defined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(s)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optional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bg1"/>
                </a:solidFill>
              </a:rPr>
              <a:t>GROUP(s)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DETECTION_BASE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DETECTION_BASE </a:t>
            </a:r>
            <a:r>
              <a:rPr lang="nl-BE" sz="1600" dirty="0" err="1">
                <a:solidFill>
                  <a:schemeClr val="bg1"/>
                </a:solidFill>
              </a:rPr>
              <a:t>provides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polymorphic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array of SET_BASE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DETECTION_UNITS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1 SET_UNIT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multiple units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DETECTION_UNITGROUPS </a:t>
            </a:r>
            <a:r>
              <a:rPr lang="nl-BE" sz="1600" dirty="0" err="1">
                <a:solidFill>
                  <a:schemeClr val="bg1"/>
                </a:solidFill>
              </a:rPr>
              <a:t>builds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table</a:t>
            </a:r>
            <a:r>
              <a:rPr lang="nl-BE" sz="1600" b="1" dirty="0">
                <a:solidFill>
                  <a:schemeClr val="bg1"/>
                </a:solidFill>
              </a:rPr>
              <a:t> of </a:t>
            </a:r>
            <a:r>
              <a:rPr lang="nl-BE" sz="1600" b="1" dirty="0" err="1">
                <a:solidFill>
                  <a:schemeClr val="bg1"/>
                </a:solidFill>
              </a:rPr>
              <a:t>SET_UNITs</a:t>
            </a:r>
            <a:r>
              <a:rPr lang="nl-BE" sz="1600" dirty="0">
                <a:solidFill>
                  <a:schemeClr val="bg1"/>
                </a:solidFill>
              </a:rPr>
              <a:t>,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multiple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units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zones</a:t>
            </a:r>
            <a:r>
              <a:rPr lang="nl-BE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965943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1910954" y="3429000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965943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V="1">
            <a:off x="1685951" y="4869016"/>
            <a:ext cx="0" cy="1800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1595950" y="4689014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2"/>
            <a:endCxn id="54" idx="0"/>
          </p:cNvCxnSpPr>
          <p:nvPr/>
        </p:nvCxnSpPr>
        <p:spPr>
          <a:xfrm flipH="1">
            <a:off x="1685951" y="4509012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3395970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18"/>
          <p:cNvSpPr/>
          <p:nvPr/>
        </p:nvSpPr>
        <p:spPr>
          <a:xfrm>
            <a:off x="695940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785941" y="513901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875942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59" idx="1"/>
            <a:endCxn id="46" idx="3"/>
          </p:cNvCxnSpPr>
          <p:nvPr/>
        </p:nvCxnSpPr>
        <p:spPr>
          <a:xfrm rot="10800000">
            <a:off x="2855964" y="4194009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3395970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36" idx="1"/>
            <a:endCxn id="46" idx="3"/>
          </p:cNvCxnSpPr>
          <p:nvPr/>
        </p:nvCxnSpPr>
        <p:spPr>
          <a:xfrm flipH="1">
            <a:off x="2855964" y="4194009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8"/>
          <p:cNvSpPr/>
          <p:nvPr/>
        </p:nvSpPr>
        <p:spPr>
          <a:xfrm>
            <a:off x="3395970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…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Gebogen verbindingslijn 18"/>
          <p:cNvCxnSpPr>
            <a:stCxn id="18" idx="1"/>
            <a:endCxn id="46" idx="3"/>
          </p:cNvCxnSpPr>
          <p:nvPr/>
        </p:nvCxnSpPr>
        <p:spPr>
          <a:xfrm rot="10800000">
            <a:off x="2855964" y="4194009"/>
            <a:ext cx="540006" cy="144001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WRAP up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414385"/>
            <a:ext cx="10515600" cy="1174639"/>
          </a:xfrm>
        </p:spPr>
        <p:txBody>
          <a:bodyPr/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SET of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 flipV="1">
            <a:off x="1884467" y="4630440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935394" y="410897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75972" y="4239009"/>
            <a:ext cx="545140" cy="622884"/>
            <a:chOff x="10596050" y="3609156"/>
            <a:chExt cx="630007" cy="719854"/>
          </a:xfrm>
        </p:grpSpPr>
        <p:sp>
          <p:nvSpPr>
            <p:cNvPr id="2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Flowchart: Collate 2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05999" y="5758107"/>
            <a:ext cx="540006" cy="540006"/>
            <a:chOff x="7557854" y="4068597"/>
            <a:chExt cx="540006" cy="540006"/>
          </a:xfrm>
        </p:grpSpPr>
        <p:sp>
          <p:nvSpPr>
            <p:cNvPr id="32" name="Rectangle 3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32" idx="0"/>
              <a:endCxn id="3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125967" y="5990595"/>
            <a:ext cx="540006" cy="577521"/>
            <a:chOff x="3189020" y="5990595"/>
            <a:chExt cx="540006" cy="577521"/>
          </a:xfrm>
        </p:grpSpPr>
        <p:sp>
          <p:nvSpPr>
            <p:cNvPr id="38" name="Rectangle 3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5943" y="4540516"/>
            <a:ext cx="900010" cy="539852"/>
            <a:chOff x="875941" y="4540516"/>
            <a:chExt cx="900010" cy="539852"/>
          </a:xfrm>
        </p:grpSpPr>
        <p:sp>
          <p:nvSpPr>
            <p:cNvPr id="45" name="Rectangle 4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kstvak 32"/>
          <p:cNvSpPr txBox="1"/>
          <p:nvPr/>
        </p:nvSpPr>
        <p:spPr>
          <a:xfrm>
            <a:off x="3921586" y="405900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3741584" y="621903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366003" y="54819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2001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explanation</a:t>
            </a:r>
            <a:r>
              <a:rPr lang="nl-BE" dirty="0"/>
              <a:t> of </a:t>
            </a:r>
            <a:r>
              <a:rPr lang="nl-BE" dirty="0" err="1"/>
              <a:t>symbols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3171493" y="2798839"/>
            <a:ext cx="1620532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Friendly</a:t>
            </a:r>
            <a:r>
              <a:rPr lang="hu-HU" altLang="nl-BE" sz="1800" dirty="0"/>
              <a:t> </a:t>
            </a:r>
            <a:r>
              <a:rPr lang="hu-HU" altLang="nl-BE" sz="1800" dirty="0" err="1"/>
              <a:t>Ground</a:t>
            </a:r>
            <a:endParaRPr lang="en-US" altLang="nl-BE" sz="1800" dirty="0"/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5285991" y="279883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Hostile</a:t>
            </a:r>
            <a:r>
              <a:rPr lang="hu-HU" altLang="nl-BE" sz="1800" dirty="0"/>
              <a:t> </a:t>
            </a:r>
            <a:r>
              <a:rPr lang="hu-HU" altLang="nl-BE" sz="1800" dirty="0" err="1"/>
              <a:t>Ground</a:t>
            </a:r>
            <a:endParaRPr lang="en-US" altLang="nl-BE" sz="1800" dirty="0"/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7446015" y="279883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Friendly</a:t>
            </a:r>
            <a:r>
              <a:rPr lang="hu-HU" altLang="nl-BE" sz="1800" dirty="0"/>
              <a:t> Air</a:t>
            </a:r>
            <a:endParaRPr lang="en-US" altLang="nl-BE" sz="1800" dirty="0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9606039" y="2798993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Hostile</a:t>
            </a:r>
            <a:r>
              <a:rPr lang="hu-HU" altLang="nl-BE" sz="1800" dirty="0"/>
              <a:t> Air</a:t>
            </a:r>
            <a:endParaRPr lang="en-US" altLang="nl-BE" sz="1800" dirty="0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3171750" y="387900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Military </a:t>
            </a:r>
            <a:r>
              <a:rPr lang="hu-HU" altLang="nl-BE" sz="1800" dirty="0" err="1"/>
              <a:t>Helicopter</a:t>
            </a:r>
            <a:endParaRPr lang="en-US" altLang="nl-BE" sz="1800" dirty="0"/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285991" y="3879005"/>
            <a:ext cx="1620017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Military Fixed-Wing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7446015" y="387900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Anti Tank</a:t>
            </a:r>
            <a:endParaRPr lang="en-US" altLang="nl-BE" sz="1800" dirty="0"/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9606039" y="3879005"/>
            <a:ext cx="1620018" cy="4500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1800" dirty="0"/>
              <a:t>Recon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3171750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Armored</a:t>
            </a:r>
            <a:endParaRPr lang="en-US" altLang="nl-BE" sz="1800" dirty="0"/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285991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Anti Air</a:t>
            </a:r>
            <a:endParaRPr lang="en-US" altLang="nl-BE" sz="1800" dirty="0"/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7446015" y="4959017"/>
            <a:ext cx="1620018" cy="5400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Artillery</a:t>
            </a:r>
            <a:endParaRPr lang="en-US" altLang="nl-BE" sz="1800" dirty="0"/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9606039" y="495646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Infantry</a:t>
            </a:r>
            <a:endParaRPr lang="en-US" altLang="nl-BE" sz="1800" dirty="0"/>
          </a:p>
        </p:txBody>
      </p:sp>
      <p:sp>
        <p:nvSpPr>
          <p:cNvPr id="3" name="Rectangle 2"/>
          <p:cNvSpPr/>
          <p:nvPr/>
        </p:nvSpPr>
        <p:spPr>
          <a:xfrm>
            <a:off x="3485971" y="2078985"/>
            <a:ext cx="900010" cy="54000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8900000">
            <a:off x="5777798" y="2030787"/>
            <a:ext cx="636404" cy="63640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56044" y="1988984"/>
            <a:ext cx="720007" cy="720008"/>
          </a:xfrm>
          <a:custGeom>
            <a:avLst/>
            <a:gdLst>
              <a:gd name="connsiteX0" fmla="*/ 0 w 540006"/>
              <a:gd name="connsiteY0" fmla="*/ 0 h 540006"/>
              <a:gd name="connsiteX1" fmla="*/ 540006 w 540006"/>
              <a:gd name="connsiteY1" fmla="*/ 0 h 540006"/>
              <a:gd name="connsiteX2" fmla="*/ 540006 w 540006"/>
              <a:gd name="connsiteY2" fmla="*/ 540006 h 540006"/>
              <a:gd name="connsiteX3" fmla="*/ 0 w 540006"/>
              <a:gd name="connsiteY3" fmla="*/ 540006 h 540006"/>
              <a:gd name="connsiteX4" fmla="*/ 0 w 540006"/>
              <a:gd name="connsiteY4" fmla="*/ 0 h 540006"/>
              <a:gd name="connsiteX0" fmla="*/ 0 w 540006"/>
              <a:gd name="connsiteY0" fmla="*/ 939 h 540945"/>
              <a:gd name="connsiteX1" fmla="*/ 276676 w 540006"/>
              <a:gd name="connsiteY1" fmla="*/ 0 h 540945"/>
              <a:gd name="connsiteX2" fmla="*/ 540006 w 540006"/>
              <a:gd name="connsiteY2" fmla="*/ 939 h 540945"/>
              <a:gd name="connsiteX3" fmla="*/ 540006 w 540006"/>
              <a:gd name="connsiteY3" fmla="*/ 540945 h 540945"/>
              <a:gd name="connsiteX4" fmla="*/ 0 w 540006"/>
              <a:gd name="connsiteY4" fmla="*/ 540945 h 540945"/>
              <a:gd name="connsiteX5" fmla="*/ 0 w 540006"/>
              <a:gd name="connsiteY5" fmla="*/ 939 h 540945"/>
              <a:gd name="connsiteX0" fmla="*/ 0 w 540006"/>
              <a:gd name="connsiteY0" fmla="*/ 268728 h 808734"/>
              <a:gd name="connsiteX1" fmla="*/ 279941 w 540006"/>
              <a:gd name="connsiteY1" fmla="*/ 0 h 808734"/>
              <a:gd name="connsiteX2" fmla="*/ 540006 w 540006"/>
              <a:gd name="connsiteY2" fmla="*/ 268728 h 808734"/>
              <a:gd name="connsiteX3" fmla="*/ 540006 w 540006"/>
              <a:gd name="connsiteY3" fmla="*/ 808734 h 808734"/>
              <a:gd name="connsiteX4" fmla="*/ 0 w 540006"/>
              <a:gd name="connsiteY4" fmla="*/ 808734 h 808734"/>
              <a:gd name="connsiteX5" fmla="*/ 0 w 540006"/>
              <a:gd name="connsiteY5" fmla="*/ 268728 h 808734"/>
              <a:gd name="connsiteX0" fmla="*/ 0 w 631446"/>
              <a:gd name="connsiteY0" fmla="*/ 808734 h 900174"/>
              <a:gd name="connsiteX1" fmla="*/ 0 w 631446"/>
              <a:gd name="connsiteY1" fmla="*/ 268728 h 900174"/>
              <a:gd name="connsiteX2" fmla="*/ 279941 w 631446"/>
              <a:gd name="connsiteY2" fmla="*/ 0 h 900174"/>
              <a:gd name="connsiteX3" fmla="*/ 540006 w 631446"/>
              <a:gd name="connsiteY3" fmla="*/ 268728 h 900174"/>
              <a:gd name="connsiteX4" fmla="*/ 631446 w 631446"/>
              <a:gd name="connsiteY4" fmla="*/ 900174 h 900174"/>
              <a:gd name="connsiteX0" fmla="*/ 0 w 562866"/>
              <a:gd name="connsiteY0" fmla="*/ 808734 h 834860"/>
              <a:gd name="connsiteX1" fmla="*/ 0 w 562866"/>
              <a:gd name="connsiteY1" fmla="*/ 268728 h 834860"/>
              <a:gd name="connsiteX2" fmla="*/ 279941 w 562866"/>
              <a:gd name="connsiteY2" fmla="*/ 0 h 834860"/>
              <a:gd name="connsiteX3" fmla="*/ 540006 w 562866"/>
              <a:gd name="connsiteY3" fmla="*/ 268728 h 834860"/>
              <a:gd name="connsiteX4" fmla="*/ 562866 w 562866"/>
              <a:gd name="connsiteY4" fmla="*/ 834860 h 834860"/>
              <a:gd name="connsiteX0" fmla="*/ 0 w 553068"/>
              <a:gd name="connsiteY0" fmla="*/ 808734 h 815266"/>
              <a:gd name="connsiteX1" fmla="*/ 0 w 553068"/>
              <a:gd name="connsiteY1" fmla="*/ 268728 h 815266"/>
              <a:gd name="connsiteX2" fmla="*/ 279941 w 553068"/>
              <a:gd name="connsiteY2" fmla="*/ 0 h 815266"/>
              <a:gd name="connsiteX3" fmla="*/ 540006 w 553068"/>
              <a:gd name="connsiteY3" fmla="*/ 268728 h 815266"/>
              <a:gd name="connsiteX4" fmla="*/ 553068 w 553068"/>
              <a:gd name="connsiteY4" fmla="*/ 815266 h 815266"/>
              <a:gd name="connsiteX0" fmla="*/ 0 w 540006"/>
              <a:gd name="connsiteY0" fmla="*/ 808734 h 815266"/>
              <a:gd name="connsiteX1" fmla="*/ 0 w 540006"/>
              <a:gd name="connsiteY1" fmla="*/ 268728 h 815266"/>
              <a:gd name="connsiteX2" fmla="*/ 279941 w 540006"/>
              <a:gd name="connsiteY2" fmla="*/ 0 h 815266"/>
              <a:gd name="connsiteX3" fmla="*/ 540006 w 540006"/>
              <a:gd name="connsiteY3" fmla="*/ 268728 h 815266"/>
              <a:gd name="connsiteX4" fmla="*/ 540005 w 540006"/>
              <a:gd name="connsiteY4" fmla="*/ 815266 h 8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6" h="815266">
                <a:moveTo>
                  <a:pt x="0" y="808734"/>
                </a:moveTo>
                <a:lnTo>
                  <a:pt x="0" y="268728"/>
                </a:lnTo>
                <a:lnTo>
                  <a:pt x="279941" y="0"/>
                </a:lnTo>
                <a:lnTo>
                  <a:pt x="540006" y="268728"/>
                </a:lnTo>
                <a:cubicBezTo>
                  <a:pt x="540006" y="448730"/>
                  <a:pt x="540005" y="815266"/>
                  <a:pt x="540005" y="815266"/>
                </a:cubicBezTo>
              </a:path>
            </a:pathLst>
          </a:cu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96019" y="1988984"/>
            <a:ext cx="720009" cy="720008"/>
          </a:xfrm>
          <a:custGeom>
            <a:avLst/>
            <a:gdLst>
              <a:gd name="connsiteX0" fmla="*/ 0 w 720008"/>
              <a:gd name="connsiteY0" fmla="*/ 0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4" fmla="*/ 0 w 720008"/>
              <a:gd name="connsiteY4" fmla="*/ 0 h 540006"/>
              <a:gd name="connsiteX0" fmla="*/ 0 w 720008"/>
              <a:gd name="connsiteY0" fmla="*/ 540006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0" fmla="*/ 0 w 720008"/>
              <a:gd name="connsiteY0" fmla="*/ 549531 h 549531"/>
              <a:gd name="connsiteX1" fmla="*/ 339008 w 720008"/>
              <a:gd name="connsiteY1" fmla="*/ 0 h 549531"/>
              <a:gd name="connsiteX2" fmla="*/ 720008 w 720008"/>
              <a:gd name="connsiteY2" fmla="*/ 549531 h 549531"/>
              <a:gd name="connsiteX3" fmla="*/ 0 w 720008"/>
              <a:gd name="connsiteY3" fmla="*/ 549531 h 549531"/>
              <a:gd name="connsiteX0" fmla="*/ 0 w 811448"/>
              <a:gd name="connsiteY0" fmla="*/ 549531 h 640971"/>
              <a:gd name="connsiteX1" fmla="*/ 339008 w 811448"/>
              <a:gd name="connsiteY1" fmla="*/ 0 h 640971"/>
              <a:gd name="connsiteX2" fmla="*/ 811448 w 811448"/>
              <a:gd name="connsiteY2" fmla="*/ 640971 h 640971"/>
              <a:gd name="connsiteX0" fmla="*/ 0 w 659048"/>
              <a:gd name="connsiteY0" fmla="*/ 549531 h 549531"/>
              <a:gd name="connsiteX1" fmla="*/ 339008 w 659048"/>
              <a:gd name="connsiteY1" fmla="*/ 0 h 549531"/>
              <a:gd name="connsiteX2" fmla="*/ 659048 w 659048"/>
              <a:gd name="connsiteY2" fmla="*/ 536196 h 549531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36 w 716234"/>
              <a:gd name="connsiteY0" fmla="*/ 549531 h 555246"/>
              <a:gd name="connsiteX1" fmla="*/ 339044 w 716234"/>
              <a:gd name="connsiteY1" fmla="*/ 0 h 555246"/>
              <a:gd name="connsiteX2" fmla="*/ 716234 w 716234"/>
              <a:gd name="connsiteY2" fmla="*/ 555246 h 555246"/>
              <a:gd name="connsiteX0" fmla="*/ 35 w 716233"/>
              <a:gd name="connsiteY0" fmla="*/ 549532 h 555247"/>
              <a:gd name="connsiteX1" fmla="*/ 339043 w 716233"/>
              <a:gd name="connsiteY1" fmla="*/ 1 h 555247"/>
              <a:gd name="connsiteX2" fmla="*/ 716233 w 716233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4 h 555249"/>
              <a:gd name="connsiteX1" fmla="*/ 339019 w 716209"/>
              <a:gd name="connsiteY1" fmla="*/ 3 h 555249"/>
              <a:gd name="connsiteX2" fmla="*/ 716209 w 716209"/>
              <a:gd name="connsiteY2" fmla="*/ 555249 h 555249"/>
              <a:gd name="connsiteX0" fmla="*/ 9 w 716207"/>
              <a:gd name="connsiteY0" fmla="*/ 551614 h 557329"/>
              <a:gd name="connsiteX1" fmla="*/ 362830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46161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53305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3 h 557328"/>
              <a:gd name="connsiteX1" fmla="*/ 353305 w 716207"/>
              <a:gd name="connsiteY1" fmla="*/ 2 h 557328"/>
              <a:gd name="connsiteX2" fmla="*/ 716207 w 716207"/>
              <a:gd name="connsiteY2" fmla="*/ 557328 h 557328"/>
              <a:gd name="connsiteX0" fmla="*/ 19 w 716217"/>
              <a:gd name="connsiteY0" fmla="*/ 551663 h 557378"/>
              <a:gd name="connsiteX1" fmla="*/ 353315 w 716217"/>
              <a:gd name="connsiteY1" fmla="*/ 52 h 557378"/>
              <a:gd name="connsiteX2" fmla="*/ 716217 w 716217"/>
              <a:gd name="connsiteY2" fmla="*/ 557378 h 55737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3693 h 559408"/>
              <a:gd name="connsiteX1" fmla="*/ 367592 w 716206"/>
              <a:gd name="connsiteY1" fmla="*/ 1 h 559408"/>
              <a:gd name="connsiteX2" fmla="*/ 716206 w 716206"/>
              <a:gd name="connsiteY2" fmla="*/ 559408 h 559408"/>
              <a:gd name="connsiteX0" fmla="*/ 8 w 716206"/>
              <a:gd name="connsiteY0" fmla="*/ 553694 h 559409"/>
              <a:gd name="connsiteX1" fmla="*/ 367592 w 716206"/>
              <a:gd name="connsiteY1" fmla="*/ 2 h 559409"/>
              <a:gd name="connsiteX2" fmla="*/ 716206 w 716206"/>
              <a:gd name="connsiteY2" fmla="*/ 559409 h 559409"/>
              <a:gd name="connsiteX0" fmla="*/ 8 w 716206"/>
              <a:gd name="connsiteY0" fmla="*/ 553694 h 559409"/>
              <a:gd name="connsiteX1" fmla="*/ 360448 w 716206"/>
              <a:gd name="connsiteY1" fmla="*/ 2 h 559409"/>
              <a:gd name="connsiteX2" fmla="*/ 716206 w 716206"/>
              <a:gd name="connsiteY2" fmla="*/ 559409 h 559409"/>
              <a:gd name="connsiteX0" fmla="*/ 0 w 716198"/>
              <a:gd name="connsiteY0" fmla="*/ 553694 h 559409"/>
              <a:gd name="connsiteX1" fmla="*/ 360440 w 716198"/>
              <a:gd name="connsiteY1" fmla="*/ 2 h 559409"/>
              <a:gd name="connsiteX2" fmla="*/ 716198 w 716198"/>
              <a:gd name="connsiteY2" fmla="*/ 559409 h 559409"/>
              <a:gd name="connsiteX0" fmla="*/ 0 w 716199"/>
              <a:gd name="connsiteY0" fmla="*/ 553696 h 559411"/>
              <a:gd name="connsiteX1" fmla="*/ 360440 w 716199"/>
              <a:gd name="connsiteY1" fmla="*/ 4 h 559411"/>
              <a:gd name="connsiteX2" fmla="*/ 716198 w 716199"/>
              <a:gd name="connsiteY2" fmla="*/ 559411 h 559411"/>
              <a:gd name="connsiteX0" fmla="*/ 0 w 716199"/>
              <a:gd name="connsiteY0" fmla="*/ 553697 h 559412"/>
              <a:gd name="connsiteX1" fmla="*/ 360440 w 716199"/>
              <a:gd name="connsiteY1" fmla="*/ 5 h 559412"/>
              <a:gd name="connsiteX2" fmla="*/ 716198 w 716199"/>
              <a:gd name="connsiteY2" fmla="*/ 559412 h 55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199" h="559412">
                <a:moveTo>
                  <a:pt x="0" y="553697"/>
                </a:moveTo>
                <a:cubicBezTo>
                  <a:pt x="5846" y="172937"/>
                  <a:pt x="168856" y="-747"/>
                  <a:pt x="360440" y="5"/>
                </a:cubicBezTo>
                <a:cubicBezTo>
                  <a:pt x="565530" y="-1122"/>
                  <a:pt x="716674" y="178830"/>
                  <a:pt x="716198" y="559412"/>
                </a:cubicBezTo>
              </a:path>
            </a:pathLst>
          </a:cu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llate 6"/>
          <p:cNvSpPr/>
          <p:nvPr/>
        </p:nvSpPr>
        <p:spPr>
          <a:xfrm rot="5400000">
            <a:off x="3751813" y="3245401"/>
            <a:ext cx="367199" cy="734398"/>
          </a:xfrm>
          <a:prstGeom prst="flowChartCollat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lowchart: Collate 67"/>
          <p:cNvSpPr/>
          <p:nvPr/>
        </p:nvSpPr>
        <p:spPr>
          <a:xfrm rot="5400000">
            <a:off x="6020401" y="3119811"/>
            <a:ext cx="384788" cy="9535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00 w 10000"/>
              <a:gd name="connsiteY5" fmla="*/ 5000 h 10000"/>
              <a:gd name="connsiteX6" fmla="*/ 0 w 10000"/>
              <a:gd name="connsiteY6" fmla="*/ 0 h 10000"/>
              <a:gd name="connsiteX0" fmla="*/ 0 w 10000"/>
              <a:gd name="connsiteY0" fmla="*/ 20 h 10020"/>
              <a:gd name="connsiteX1" fmla="*/ 4836 w 10000"/>
              <a:gd name="connsiteY1" fmla="*/ 0 h 10020"/>
              <a:gd name="connsiteX2" fmla="*/ 10000 w 10000"/>
              <a:gd name="connsiteY2" fmla="*/ 20 h 10020"/>
              <a:gd name="connsiteX3" fmla="*/ 5000 w 10000"/>
              <a:gd name="connsiteY3" fmla="*/ 5020 h 10020"/>
              <a:gd name="connsiteX4" fmla="*/ 10000 w 10000"/>
              <a:gd name="connsiteY4" fmla="*/ 10020 h 10020"/>
              <a:gd name="connsiteX5" fmla="*/ 0 w 10000"/>
              <a:gd name="connsiteY5" fmla="*/ 10020 h 10020"/>
              <a:gd name="connsiteX6" fmla="*/ 5000 w 10000"/>
              <a:gd name="connsiteY6" fmla="*/ 5020 h 10020"/>
              <a:gd name="connsiteX7" fmla="*/ 0 w 10000"/>
              <a:gd name="connsiteY7" fmla="*/ 20 h 10020"/>
              <a:gd name="connsiteX0" fmla="*/ 0 w 10000"/>
              <a:gd name="connsiteY0" fmla="*/ 2261 h 12261"/>
              <a:gd name="connsiteX1" fmla="*/ 5085 w 10000"/>
              <a:gd name="connsiteY1" fmla="*/ 0 h 12261"/>
              <a:gd name="connsiteX2" fmla="*/ 10000 w 10000"/>
              <a:gd name="connsiteY2" fmla="*/ 2261 h 12261"/>
              <a:gd name="connsiteX3" fmla="*/ 5000 w 10000"/>
              <a:gd name="connsiteY3" fmla="*/ 7261 h 12261"/>
              <a:gd name="connsiteX4" fmla="*/ 10000 w 10000"/>
              <a:gd name="connsiteY4" fmla="*/ 12261 h 12261"/>
              <a:gd name="connsiteX5" fmla="*/ 0 w 10000"/>
              <a:gd name="connsiteY5" fmla="*/ 12261 h 12261"/>
              <a:gd name="connsiteX6" fmla="*/ 5000 w 10000"/>
              <a:gd name="connsiteY6" fmla="*/ 7261 h 12261"/>
              <a:gd name="connsiteX7" fmla="*/ 0 w 10000"/>
              <a:gd name="connsiteY7" fmla="*/ 2261 h 12261"/>
              <a:gd name="connsiteX0" fmla="*/ 0 w 10000"/>
              <a:gd name="connsiteY0" fmla="*/ 2261 h 12327"/>
              <a:gd name="connsiteX1" fmla="*/ 5085 w 10000"/>
              <a:gd name="connsiteY1" fmla="*/ 0 h 12327"/>
              <a:gd name="connsiteX2" fmla="*/ 10000 w 10000"/>
              <a:gd name="connsiteY2" fmla="*/ 2261 h 12327"/>
              <a:gd name="connsiteX3" fmla="*/ 5000 w 10000"/>
              <a:gd name="connsiteY3" fmla="*/ 7261 h 12327"/>
              <a:gd name="connsiteX4" fmla="*/ 10000 w 10000"/>
              <a:gd name="connsiteY4" fmla="*/ 12261 h 12327"/>
              <a:gd name="connsiteX5" fmla="*/ 4961 w 10000"/>
              <a:gd name="connsiteY5" fmla="*/ 12327 h 12327"/>
              <a:gd name="connsiteX6" fmla="*/ 0 w 10000"/>
              <a:gd name="connsiteY6" fmla="*/ 12261 h 12327"/>
              <a:gd name="connsiteX7" fmla="*/ 5000 w 10000"/>
              <a:gd name="connsiteY7" fmla="*/ 7261 h 12327"/>
              <a:gd name="connsiteX8" fmla="*/ 0 w 10000"/>
              <a:gd name="connsiteY8" fmla="*/ 2261 h 12327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5 w 10005"/>
              <a:gd name="connsiteY0" fmla="*/ 2261 h 14071"/>
              <a:gd name="connsiteX1" fmla="*/ 5090 w 10005"/>
              <a:gd name="connsiteY1" fmla="*/ 0 h 14071"/>
              <a:gd name="connsiteX2" fmla="*/ 10005 w 10005"/>
              <a:gd name="connsiteY2" fmla="*/ 2261 h 14071"/>
              <a:gd name="connsiteX3" fmla="*/ 5005 w 10005"/>
              <a:gd name="connsiteY3" fmla="*/ 7261 h 14071"/>
              <a:gd name="connsiteX4" fmla="*/ 10005 w 10005"/>
              <a:gd name="connsiteY4" fmla="*/ 12261 h 14071"/>
              <a:gd name="connsiteX5" fmla="*/ 4841 w 10005"/>
              <a:gd name="connsiteY5" fmla="*/ 14070 h 14071"/>
              <a:gd name="connsiteX6" fmla="*/ 5 w 10005"/>
              <a:gd name="connsiteY6" fmla="*/ 12261 h 14071"/>
              <a:gd name="connsiteX7" fmla="*/ 5005 w 10005"/>
              <a:gd name="connsiteY7" fmla="*/ 7261 h 14071"/>
              <a:gd name="connsiteX8" fmla="*/ 5 w 10005"/>
              <a:gd name="connsiteY8" fmla="*/ 2261 h 14071"/>
              <a:gd name="connsiteX0" fmla="*/ 5 w 10005"/>
              <a:gd name="connsiteY0" fmla="*/ 2261 h 14319"/>
              <a:gd name="connsiteX1" fmla="*/ 5090 w 10005"/>
              <a:gd name="connsiteY1" fmla="*/ 0 h 14319"/>
              <a:gd name="connsiteX2" fmla="*/ 10005 w 10005"/>
              <a:gd name="connsiteY2" fmla="*/ 2261 h 14319"/>
              <a:gd name="connsiteX3" fmla="*/ 5005 w 10005"/>
              <a:gd name="connsiteY3" fmla="*/ 7261 h 14319"/>
              <a:gd name="connsiteX4" fmla="*/ 10005 w 10005"/>
              <a:gd name="connsiteY4" fmla="*/ 12261 h 14319"/>
              <a:gd name="connsiteX5" fmla="*/ 4841 w 10005"/>
              <a:gd name="connsiteY5" fmla="*/ 14319 h 14319"/>
              <a:gd name="connsiteX6" fmla="*/ 5 w 10005"/>
              <a:gd name="connsiteY6" fmla="*/ 12261 h 14319"/>
              <a:gd name="connsiteX7" fmla="*/ 5005 w 10005"/>
              <a:gd name="connsiteY7" fmla="*/ 7261 h 14319"/>
              <a:gd name="connsiteX8" fmla="*/ 5 w 10005"/>
              <a:gd name="connsiteY8" fmla="*/ 2261 h 14319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247 w 10247"/>
              <a:gd name="connsiteY0" fmla="*/ 2261 h 14444"/>
              <a:gd name="connsiteX1" fmla="*/ 5332 w 10247"/>
              <a:gd name="connsiteY1" fmla="*/ 0 h 14444"/>
              <a:gd name="connsiteX2" fmla="*/ 10247 w 10247"/>
              <a:gd name="connsiteY2" fmla="*/ 2261 h 14444"/>
              <a:gd name="connsiteX3" fmla="*/ 5247 w 10247"/>
              <a:gd name="connsiteY3" fmla="*/ 7261 h 14444"/>
              <a:gd name="connsiteX4" fmla="*/ 10247 w 10247"/>
              <a:gd name="connsiteY4" fmla="*/ 12261 h 14444"/>
              <a:gd name="connsiteX5" fmla="*/ 5208 w 10247"/>
              <a:gd name="connsiteY5" fmla="*/ 14444 h 14444"/>
              <a:gd name="connsiteX6" fmla="*/ 247 w 10247"/>
              <a:gd name="connsiteY6" fmla="*/ 12261 h 14444"/>
              <a:gd name="connsiteX7" fmla="*/ 5247 w 10247"/>
              <a:gd name="connsiteY7" fmla="*/ 7261 h 14444"/>
              <a:gd name="connsiteX8" fmla="*/ 247 w 10247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488 h 14982"/>
              <a:gd name="connsiteX1" fmla="*/ 5332 w 10479"/>
              <a:gd name="connsiteY1" fmla="*/ 0 h 14982"/>
              <a:gd name="connsiteX2" fmla="*/ 10247 w 10479"/>
              <a:gd name="connsiteY2" fmla="*/ 2488 h 14982"/>
              <a:gd name="connsiteX3" fmla="*/ 5247 w 10479"/>
              <a:gd name="connsiteY3" fmla="*/ 7488 h 14982"/>
              <a:gd name="connsiteX4" fmla="*/ 10247 w 10479"/>
              <a:gd name="connsiteY4" fmla="*/ 12488 h 14982"/>
              <a:gd name="connsiteX5" fmla="*/ 5333 w 10479"/>
              <a:gd name="connsiteY5" fmla="*/ 14982 h 14982"/>
              <a:gd name="connsiteX6" fmla="*/ 247 w 10479"/>
              <a:gd name="connsiteY6" fmla="*/ 12488 h 14982"/>
              <a:gd name="connsiteX7" fmla="*/ 5247 w 10479"/>
              <a:gd name="connsiteY7" fmla="*/ 7488 h 14982"/>
              <a:gd name="connsiteX8" fmla="*/ 247 w 10479"/>
              <a:gd name="connsiteY8" fmla="*/ 2488 h 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9" h="14982">
                <a:moveTo>
                  <a:pt x="247" y="2488"/>
                </a:moveTo>
                <a:cubicBezTo>
                  <a:pt x="-922" y="1298"/>
                  <a:pt x="2267" y="7"/>
                  <a:pt x="5332" y="0"/>
                </a:cubicBezTo>
                <a:cubicBezTo>
                  <a:pt x="8340" y="7"/>
                  <a:pt x="11349" y="1174"/>
                  <a:pt x="10247" y="2488"/>
                </a:cubicBezTo>
                <a:lnTo>
                  <a:pt x="5247" y="7488"/>
                </a:lnTo>
                <a:lnTo>
                  <a:pt x="10247" y="12488"/>
                </a:lnTo>
                <a:cubicBezTo>
                  <a:pt x="11390" y="13713"/>
                  <a:pt x="7677" y="15002"/>
                  <a:pt x="5333" y="14982"/>
                </a:cubicBezTo>
                <a:cubicBezTo>
                  <a:pt x="2725" y="14974"/>
                  <a:pt x="-880" y="13776"/>
                  <a:pt x="247" y="12488"/>
                </a:cubicBezTo>
                <a:lnTo>
                  <a:pt x="5247" y="7488"/>
                </a:lnTo>
                <a:lnTo>
                  <a:pt x="247" y="2488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7896101" y="3248998"/>
            <a:ext cx="720973" cy="540007"/>
          </a:xfrm>
          <a:custGeom>
            <a:avLst/>
            <a:gdLst>
              <a:gd name="connsiteX0" fmla="*/ 0 w 720008"/>
              <a:gd name="connsiteY0" fmla="*/ 620697 h 620697"/>
              <a:gd name="connsiteX1" fmla="*/ 360004 w 720008"/>
              <a:gd name="connsiteY1" fmla="*/ 0 h 620697"/>
              <a:gd name="connsiteX2" fmla="*/ 720008 w 720008"/>
              <a:gd name="connsiteY2" fmla="*/ 620697 h 620697"/>
              <a:gd name="connsiteX3" fmla="*/ 0 w 720008"/>
              <a:gd name="connsiteY3" fmla="*/ 620697 h 620697"/>
              <a:gd name="connsiteX0" fmla="*/ 0 w 811448"/>
              <a:gd name="connsiteY0" fmla="*/ 620697 h 712137"/>
              <a:gd name="connsiteX1" fmla="*/ 360004 w 811448"/>
              <a:gd name="connsiteY1" fmla="*/ 0 h 712137"/>
              <a:gd name="connsiteX2" fmla="*/ 811448 w 811448"/>
              <a:gd name="connsiteY2" fmla="*/ 712137 h 712137"/>
              <a:gd name="connsiteX0" fmla="*/ 0 w 724951"/>
              <a:gd name="connsiteY0" fmla="*/ 620697 h 620697"/>
              <a:gd name="connsiteX1" fmla="*/ 360004 w 724951"/>
              <a:gd name="connsiteY1" fmla="*/ 0 h 620697"/>
              <a:gd name="connsiteX2" fmla="*/ 724951 w 724951"/>
              <a:gd name="connsiteY2" fmla="*/ 600927 h 620697"/>
              <a:gd name="connsiteX0" fmla="*/ 0 w 743486"/>
              <a:gd name="connsiteY0" fmla="*/ 620697 h 625641"/>
              <a:gd name="connsiteX1" fmla="*/ 360004 w 743486"/>
              <a:gd name="connsiteY1" fmla="*/ 0 h 625641"/>
              <a:gd name="connsiteX2" fmla="*/ 743486 w 743486"/>
              <a:gd name="connsiteY2" fmla="*/ 625641 h 62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486" h="625641">
                <a:moveTo>
                  <a:pt x="0" y="620697"/>
                </a:moveTo>
                <a:lnTo>
                  <a:pt x="360004" y="0"/>
                </a:lnTo>
                <a:cubicBezTo>
                  <a:pt x="480005" y="206899"/>
                  <a:pt x="743486" y="625641"/>
                  <a:pt x="743486" y="62564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9965583" y="3338385"/>
            <a:ext cx="900010" cy="540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645995" y="4689014"/>
            <a:ext cx="900010" cy="180002"/>
          </a:xfrm>
          <a:custGeom>
            <a:avLst/>
            <a:gdLst>
              <a:gd name="connsiteX0" fmla="*/ 0 w 734399"/>
              <a:gd name="connsiteY0" fmla="*/ 180002 h 360004"/>
              <a:gd name="connsiteX1" fmla="*/ 367200 w 734399"/>
              <a:gd name="connsiteY1" fmla="*/ 0 h 360004"/>
              <a:gd name="connsiteX2" fmla="*/ 734400 w 734399"/>
              <a:gd name="connsiteY2" fmla="*/ 180002 h 360004"/>
              <a:gd name="connsiteX3" fmla="*/ 367200 w 734399"/>
              <a:gd name="connsiteY3" fmla="*/ 360004 h 360004"/>
              <a:gd name="connsiteX4" fmla="*/ 0 w 734399"/>
              <a:gd name="connsiteY4" fmla="*/ 18000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4" fmla="*/ 367200 w 825840"/>
              <a:gd name="connsiteY4" fmla="*/ 360004 h 360004"/>
              <a:gd name="connsiteX0" fmla="*/ 0 w 825840"/>
              <a:gd name="connsiteY0" fmla="*/ 180002 h 451444"/>
              <a:gd name="connsiteX1" fmla="*/ 367200 w 825840"/>
              <a:gd name="connsiteY1" fmla="*/ 0 h 451444"/>
              <a:gd name="connsiteX2" fmla="*/ 825840 w 825840"/>
              <a:gd name="connsiteY2" fmla="*/ 271442 h 451444"/>
              <a:gd name="connsiteX3" fmla="*/ 458640 w 825840"/>
              <a:gd name="connsiteY3" fmla="*/ 451444 h 451444"/>
              <a:gd name="connsiteX0" fmla="*/ 0 w 825840"/>
              <a:gd name="connsiteY0" fmla="*/ 180002 h 271442"/>
              <a:gd name="connsiteX1" fmla="*/ 367200 w 825840"/>
              <a:gd name="connsiteY1" fmla="*/ 0 h 271442"/>
              <a:gd name="connsiteX2" fmla="*/ 825840 w 825840"/>
              <a:gd name="connsiteY2" fmla="*/ 271442 h 271442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734400"/>
              <a:gd name="connsiteY0" fmla="*/ 180079 h 180079"/>
              <a:gd name="connsiteX1" fmla="*/ 367200 w 734400"/>
              <a:gd name="connsiteY1" fmla="*/ 77 h 180079"/>
              <a:gd name="connsiteX2" fmla="*/ 734400 w 73440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2822 h 182822"/>
              <a:gd name="connsiteX1" fmla="*/ 385231 w 764880"/>
              <a:gd name="connsiteY1" fmla="*/ 73 h 182822"/>
              <a:gd name="connsiteX2" fmla="*/ 764880 w 764880"/>
              <a:gd name="connsiteY2" fmla="*/ 167582 h 182822"/>
              <a:gd name="connsiteX0" fmla="*/ 0 w 768788"/>
              <a:gd name="connsiteY0" fmla="*/ 182759 h 182759"/>
              <a:gd name="connsiteX1" fmla="*/ 385231 w 768788"/>
              <a:gd name="connsiteY1" fmla="*/ 10 h 182759"/>
              <a:gd name="connsiteX2" fmla="*/ 768788 w 768788"/>
              <a:gd name="connsiteY2" fmla="*/ 177049 h 182759"/>
              <a:gd name="connsiteX0" fmla="*/ 0 w 774651"/>
              <a:gd name="connsiteY0" fmla="*/ 182750 h 182750"/>
              <a:gd name="connsiteX1" fmla="*/ 385231 w 774651"/>
              <a:gd name="connsiteY1" fmla="*/ 1 h 182750"/>
              <a:gd name="connsiteX2" fmla="*/ 774651 w 774651"/>
              <a:gd name="connsiteY2" fmla="*/ 181805 h 182750"/>
              <a:gd name="connsiteX0" fmla="*/ 0 w 774651"/>
              <a:gd name="connsiteY0" fmla="*/ 182750 h 182750"/>
              <a:gd name="connsiteX1" fmla="*/ 391095 w 774651"/>
              <a:gd name="connsiteY1" fmla="*/ 1 h 182750"/>
              <a:gd name="connsiteX2" fmla="*/ 774651 w 774651"/>
              <a:gd name="connsiteY2" fmla="*/ 181805 h 1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651" h="182750">
                <a:moveTo>
                  <a:pt x="0" y="182750"/>
                </a:moveTo>
                <a:cubicBezTo>
                  <a:pt x="85642" y="69604"/>
                  <a:pt x="261987" y="158"/>
                  <a:pt x="391095" y="1"/>
                </a:cubicBezTo>
                <a:cubicBezTo>
                  <a:pt x="520203" y="-156"/>
                  <a:pt x="686756" y="74773"/>
                  <a:pt x="774651" y="1818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575971" y="4509012"/>
            <a:ext cx="717655" cy="360004"/>
          </a:xfrm>
          <a:custGeom>
            <a:avLst/>
            <a:gdLst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30007 w 630007"/>
              <a:gd name="connsiteY2" fmla="*/ 360004 h 360004"/>
              <a:gd name="connsiteX3" fmla="*/ 0 w 630007"/>
              <a:gd name="connsiteY3" fmla="*/ 360004 h 360004"/>
              <a:gd name="connsiteX4" fmla="*/ 0 w 630007"/>
              <a:gd name="connsiteY4" fmla="*/ 0 h 360004"/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28365 w 630007"/>
              <a:gd name="connsiteY2" fmla="*/ 177173 h 360004"/>
              <a:gd name="connsiteX3" fmla="*/ 630007 w 630007"/>
              <a:gd name="connsiteY3" fmla="*/ 360004 h 360004"/>
              <a:gd name="connsiteX4" fmla="*/ 0 w 630007"/>
              <a:gd name="connsiteY4" fmla="*/ 360004 h 360004"/>
              <a:gd name="connsiteX5" fmla="*/ 0 w 630007"/>
              <a:gd name="connsiteY5" fmla="*/ 0 h 360004"/>
              <a:gd name="connsiteX0" fmla="*/ 1950 w 631957"/>
              <a:gd name="connsiteY0" fmla="*/ 0 h 360004"/>
              <a:gd name="connsiteX1" fmla="*/ 631957 w 631957"/>
              <a:gd name="connsiteY1" fmla="*/ 0 h 360004"/>
              <a:gd name="connsiteX2" fmla="*/ 630315 w 631957"/>
              <a:gd name="connsiteY2" fmla="*/ 177173 h 360004"/>
              <a:gd name="connsiteX3" fmla="*/ 631957 w 631957"/>
              <a:gd name="connsiteY3" fmla="*/ 360004 h 360004"/>
              <a:gd name="connsiteX4" fmla="*/ 1950 w 631957"/>
              <a:gd name="connsiteY4" fmla="*/ 360004 h 360004"/>
              <a:gd name="connsiteX5" fmla="*/ 0 w 631957"/>
              <a:gd name="connsiteY5" fmla="*/ 174214 h 360004"/>
              <a:gd name="connsiteX6" fmla="*/ 1950 w 631957"/>
              <a:gd name="connsiteY6" fmla="*/ 0 h 360004"/>
              <a:gd name="connsiteX0" fmla="*/ 1950 w 751644"/>
              <a:gd name="connsiteY0" fmla="*/ 0 h 360004"/>
              <a:gd name="connsiteX1" fmla="*/ 631957 w 751644"/>
              <a:gd name="connsiteY1" fmla="*/ 0 h 360004"/>
              <a:gd name="connsiteX2" fmla="*/ 751643 w 751644"/>
              <a:gd name="connsiteY2" fmla="*/ 180133 h 360004"/>
              <a:gd name="connsiteX3" fmla="*/ 631957 w 751644"/>
              <a:gd name="connsiteY3" fmla="*/ 360004 h 360004"/>
              <a:gd name="connsiteX4" fmla="*/ 1950 w 751644"/>
              <a:gd name="connsiteY4" fmla="*/ 360004 h 360004"/>
              <a:gd name="connsiteX5" fmla="*/ 0 w 751644"/>
              <a:gd name="connsiteY5" fmla="*/ 174214 h 360004"/>
              <a:gd name="connsiteX6" fmla="*/ 1950 w 751644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8"/>
              <a:gd name="connsiteY0" fmla="*/ 0 h 360004"/>
              <a:gd name="connsiteX1" fmla="*/ 726652 w 846338"/>
              <a:gd name="connsiteY1" fmla="*/ 0 h 360004"/>
              <a:gd name="connsiteX2" fmla="*/ 846338 w 846338"/>
              <a:gd name="connsiteY2" fmla="*/ 180133 h 360004"/>
              <a:gd name="connsiteX3" fmla="*/ 726652 w 846338"/>
              <a:gd name="connsiteY3" fmla="*/ 360004 h 360004"/>
              <a:gd name="connsiteX4" fmla="*/ 96645 w 846338"/>
              <a:gd name="connsiteY4" fmla="*/ 360004 h 360004"/>
              <a:gd name="connsiteX5" fmla="*/ 0 w 846338"/>
              <a:gd name="connsiteY5" fmla="*/ 174214 h 360004"/>
              <a:gd name="connsiteX6" fmla="*/ 96645 w 84633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93 w 881986"/>
              <a:gd name="connsiteY0" fmla="*/ 0 h 360004"/>
              <a:gd name="connsiteX1" fmla="*/ 762300 w 881986"/>
              <a:gd name="connsiteY1" fmla="*/ 0 h 360004"/>
              <a:gd name="connsiteX2" fmla="*/ 881986 w 881986"/>
              <a:gd name="connsiteY2" fmla="*/ 180133 h 360004"/>
              <a:gd name="connsiteX3" fmla="*/ 762300 w 881986"/>
              <a:gd name="connsiteY3" fmla="*/ 360004 h 360004"/>
              <a:gd name="connsiteX4" fmla="*/ 132293 w 881986"/>
              <a:gd name="connsiteY4" fmla="*/ 360004 h 360004"/>
              <a:gd name="connsiteX5" fmla="*/ 138 w 881986"/>
              <a:gd name="connsiteY5" fmla="*/ 174214 h 360004"/>
              <a:gd name="connsiteX6" fmla="*/ 132293 w 881986"/>
              <a:gd name="connsiteY6" fmla="*/ 0 h 360004"/>
              <a:gd name="connsiteX0" fmla="*/ 167751 w 917444"/>
              <a:gd name="connsiteY0" fmla="*/ 0 h 360004"/>
              <a:gd name="connsiteX1" fmla="*/ 797758 w 917444"/>
              <a:gd name="connsiteY1" fmla="*/ 0 h 360004"/>
              <a:gd name="connsiteX2" fmla="*/ 917444 w 917444"/>
              <a:gd name="connsiteY2" fmla="*/ 180133 h 360004"/>
              <a:gd name="connsiteX3" fmla="*/ 797758 w 917444"/>
              <a:gd name="connsiteY3" fmla="*/ 360004 h 360004"/>
              <a:gd name="connsiteX4" fmla="*/ 167751 w 917444"/>
              <a:gd name="connsiteY4" fmla="*/ 360004 h 360004"/>
              <a:gd name="connsiteX5" fmla="*/ 86 w 917444"/>
              <a:gd name="connsiteY5" fmla="*/ 174214 h 360004"/>
              <a:gd name="connsiteX6" fmla="*/ 167751 w 917444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230789 w 1039667"/>
              <a:gd name="connsiteY0" fmla="*/ 0 h 360004"/>
              <a:gd name="connsiteX1" fmla="*/ 860796 w 1039667"/>
              <a:gd name="connsiteY1" fmla="*/ 0 h 360004"/>
              <a:gd name="connsiteX2" fmla="*/ 1039667 w 1039667"/>
              <a:gd name="connsiteY2" fmla="*/ 177173 h 360004"/>
              <a:gd name="connsiteX3" fmla="*/ 860796 w 1039667"/>
              <a:gd name="connsiteY3" fmla="*/ 360004 h 360004"/>
              <a:gd name="connsiteX4" fmla="*/ 230789 w 1039667"/>
              <a:gd name="connsiteY4" fmla="*/ 360004 h 360004"/>
              <a:gd name="connsiteX5" fmla="*/ 51 w 1039667"/>
              <a:gd name="connsiteY5" fmla="*/ 171833 h 360004"/>
              <a:gd name="connsiteX6" fmla="*/ 230789 w 1039667"/>
              <a:gd name="connsiteY6" fmla="*/ 0 h 360004"/>
              <a:gd name="connsiteX0" fmla="*/ 230789 w 1106059"/>
              <a:gd name="connsiteY0" fmla="*/ 0 h 360004"/>
              <a:gd name="connsiteX1" fmla="*/ 860796 w 1106059"/>
              <a:gd name="connsiteY1" fmla="*/ 0 h 360004"/>
              <a:gd name="connsiteX2" fmla="*/ 1106059 w 1106059"/>
              <a:gd name="connsiteY2" fmla="*/ 179554 h 360004"/>
              <a:gd name="connsiteX3" fmla="*/ 860796 w 1106059"/>
              <a:gd name="connsiteY3" fmla="*/ 360004 h 360004"/>
              <a:gd name="connsiteX4" fmla="*/ 230789 w 1106059"/>
              <a:gd name="connsiteY4" fmla="*/ 360004 h 360004"/>
              <a:gd name="connsiteX5" fmla="*/ 51 w 1106059"/>
              <a:gd name="connsiteY5" fmla="*/ 171833 h 360004"/>
              <a:gd name="connsiteX6" fmla="*/ 230789 w 1106059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13 w 1106083"/>
              <a:gd name="connsiteY0" fmla="*/ 0 h 360004"/>
              <a:gd name="connsiteX1" fmla="*/ 860820 w 1106083"/>
              <a:gd name="connsiteY1" fmla="*/ 0 h 360004"/>
              <a:gd name="connsiteX2" fmla="*/ 1106083 w 1106083"/>
              <a:gd name="connsiteY2" fmla="*/ 179554 h 360004"/>
              <a:gd name="connsiteX3" fmla="*/ 860820 w 1106083"/>
              <a:gd name="connsiteY3" fmla="*/ 360004 h 360004"/>
              <a:gd name="connsiteX4" fmla="*/ 230813 w 1106083"/>
              <a:gd name="connsiteY4" fmla="*/ 360004 h 360004"/>
              <a:gd name="connsiteX5" fmla="*/ 75 w 1106083"/>
              <a:gd name="connsiteY5" fmla="*/ 171833 h 360004"/>
              <a:gd name="connsiteX6" fmla="*/ 230813 w 1106083"/>
              <a:gd name="connsiteY6" fmla="*/ 0 h 360004"/>
              <a:gd name="connsiteX0" fmla="*/ 250717 w 1125987"/>
              <a:gd name="connsiteY0" fmla="*/ 0 h 360004"/>
              <a:gd name="connsiteX1" fmla="*/ 880724 w 1125987"/>
              <a:gd name="connsiteY1" fmla="*/ 0 h 360004"/>
              <a:gd name="connsiteX2" fmla="*/ 1125987 w 1125987"/>
              <a:gd name="connsiteY2" fmla="*/ 179554 h 360004"/>
              <a:gd name="connsiteX3" fmla="*/ 880724 w 1125987"/>
              <a:gd name="connsiteY3" fmla="*/ 360004 h 360004"/>
              <a:gd name="connsiteX4" fmla="*/ 250717 w 1125987"/>
              <a:gd name="connsiteY4" fmla="*/ 360004 h 360004"/>
              <a:gd name="connsiteX5" fmla="*/ 62 w 1125987"/>
              <a:gd name="connsiteY5" fmla="*/ 171833 h 360004"/>
              <a:gd name="connsiteX6" fmla="*/ 250717 w 1125987"/>
              <a:gd name="connsiteY6" fmla="*/ 0 h 360004"/>
              <a:gd name="connsiteX0" fmla="*/ 250718 w 1125988"/>
              <a:gd name="connsiteY0" fmla="*/ 0 h 360004"/>
              <a:gd name="connsiteX1" fmla="*/ 880725 w 1125988"/>
              <a:gd name="connsiteY1" fmla="*/ 0 h 360004"/>
              <a:gd name="connsiteX2" fmla="*/ 1125988 w 1125988"/>
              <a:gd name="connsiteY2" fmla="*/ 179554 h 360004"/>
              <a:gd name="connsiteX3" fmla="*/ 880725 w 1125988"/>
              <a:gd name="connsiteY3" fmla="*/ 360004 h 360004"/>
              <a:gd name="connsiteX4" fmla="*/ 250718 w 1125988"/>
              <a:gd name="connsiteY4" fmla="*/ 360004 h 360004"/>
              <a:gd name="connsiteX5" fmla="*/ 63 w 1125988"/>
              <a:gd name="connsiteY5" fmla="*/ 171833 h 360004"/>
              <a:gd name="connsiteX6" fmla="*/ 250718 w 1125988"/>
              <a:gd name="connsiteY6" fmla="*/ 0 h 360004"/>
              <a:gd name="connsiteX0" fmla="*/ 250705 w 1125975"/>
              <a:gd name="connsiteY0" fmla="*/ 0 h 360004"/>
              <a:gd name="connsiteX1" fmla="*/ 880712 w 1125975"/>
              <a:gd name="connsiteY1" fmla="*/ 0 h 360004"/>
              <a:gd name="connsiteX2" fmla="*/ 1125975 w 1125975"/>
              <a:gd name="connsiteY2" fmla="*/ 179554 h 360004"/>
              <a:gd name="connsiteX3" fmla="*/ 880712 w 1125975"/>
              <a:gd name="connsiteY3" fmla="*/ 360004 h 360004"/>
              <a:gd name="connsiteX4" fmla="*/ 250705 w 1125975"/>
              <a:gd name="connsiteY4" fmla="*/ 360004 h 360004"/>
              <a:gd name="connsiteX5" fmla="*/ 50 w 1125975"/>
              <a:gd name="connsiteY5" fmla="*/ 171833 h 360004"/>
              <a:gd name="connsiteX6" fmla="*/ 250705 w 112597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25" h="360004">
                <a:moveTo>
                  <a:pt x="250655" y="0"/>
                </a:moveTo>
                <a:lnTo>
                  <a:pt x="880662" y="0"/>
                </a:lnTo>
                <a:cubicBezTo>
                  <a:pt x="973823" y="859"/>
                  <a:pt x="1121541" y="63285"/>
                  <a:pt x="1125925" y="179554"/>
                </a:cubicBezTo>
                <a:cubicBezTo>
                  <a:pt x="1121540" y="286858"/>
                  <a:pt x="976782" y="356272"/>
                  <a:pt x="880662" y="360004"/>
                </a:cubicBezTo>
                <a:lnTo>
                  <a:pt x="250655" y="360004"/>
                </a:lnTo>
                <a:cubicBezTo>
                  <a:pt x="152616" y="354878"/>
                  <a:pt x="2264" y="299582"/>
                  <a:pt x="0" y="171833"/>
                </a:cubicBezTo>
                <a:cubicBezTo>
                  <a:pt x="3343" y="47365"/>
                  <a:pt x="154493" y="2424"/>
                  <a:pt x="250655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8076022" y="4509012"/>
            <a:ext cx="360004" cy="36000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9966043" y="4419011"/>
            <a:ext cx="900010" cy="540006"/>
            <a:chOff x="10056044" y="4630519"/>
            <a:chExt cx="699042" cy="47981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10056044" y="4630519"/>
              <a:ext cx="699042" cy="479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10066298" y="4630519"/>
              <a:ext cx="688788" cy="479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755411" y="5499023"/>
            <a:ext cx="360004" cy="540006"/>
            <a:chOff x="1549910" y="5499023"/>
            <a:chExt cx="360004" cy="639342"/>
          </a:xfrm>
        </p:grpSpPr>
        <p:sp>
          <p:nvSpPr>
            <p:cNvPr id="98" name="Rectangle 80"/>
            <p:cNvSpPr/>
            <p:nvPr/>
          </p:nvSpPr>
          <p:spPr>
            <a:xfrm rot="5400000">
              <a:off x="1410241" y="5638692"/>
              <a:ext cx="639342" cy="360004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880662"/>
                <a:gd name="connsiteY0" fmla="*/ 0 h 360004"/>
                <a:gd name="connsiteX1" fmla="*/ 880662 w 880662"/>
                <a:gd name="connsiteY1" fmla="*/ 0 h 360004"/>
                <a:gd name="connsiteX2" fmla="*/ 880662 w 880662"/>
                <a:gd name="connsiteY2" fmla="*/ 360004 h 360004"/>
                <a:gd name="connsiteX3" fmla="*/ 250655 w 880662"/>
                <a:gd name="connsiteY3" fmla="*/ 360004 h 360004"/>
                <a:gd name="connsiteX4" fmla="*/ 0 w 880662"/>
                <a:gd name="connsiteY4" fmla="*/ 171833 h 360004"/>
                <a:gd name="connsiteX5" fmla="*/ 250655 w 880662"/>
                <a:gd name="connsiteY5" fmla="*/ 0 h 360004"/>
                <a:gd name="connsiteX0" fmla="*/ 880662 w 1008135"/>
                <a:gd name="connsiteY0" fmla="*/ 360004 h 360004"/>
                <a:gd name="connsiteX1" fmla="*/ 250655 w 1008135"/>
                <a:gd name="connsiteY1" fmla="*/ 360004 h 360004"/>
                <a:gd name="connsiteX2" fmla="*/ 0 w 1008135"/>
                <a:gd name="connsiteY2" fmla="*/ 171833 h 360004"/>
                <a:gd name="connsiteX3" fmla="*/ 250655 w 1008135"/>
                <a:gd name="connsiteY3" fmla="*/ 0 h 360004"/>
                <a:gd name="connsiteX4" fmla="*/ 1008135 w 1008135"/>
                <a:gd name="connsiteY4" fmla="*/ 91440 h 360004"/>
                <a:gd name="connsiteX0" fmla="*/ 880662 w 901907"/>
                <a:gd name="connsiteY0" fmla="*/ 360004 h 360004"/>
                <a:gd name="connsiteX1" fmla="*/ 250655 w 901907"/>
                <a:gd name="connsiteY1" fmla="*/ 360004 h 360004"/>
                <a:gd name="connsiteX2" fmla="*/ 0 w 901907"/>
                <a:gd name="connsiteY2" fmla="*/ 171833 h 360004"/>
                <a:gd name="connsiteX3" fmla="*/ 250655 w 901907"/>
                <a:gd name="connsiteY3" fmla="*/ 0 h 360004"/>
                <a:gd name="connsiteX4" fmla="*/ 901907 w 901907"/>
                <a:gd name="connsiteY4" fmla="*/ 7620 h 360004"/>
                <a:gd name="connsiteX0" fmla="*/ 880662 w 880661"/>
                <a:gd name="connsiteY0" fmla="*/ 497164 h 497164"/>
                <a:gd name="connsiteX1" fmla="*/ 250655 w 880661"/>
                <a:gd name="connsiteY1" fmla="*/ 497164 h 497164"/>
                <a:gd name="connsiteX2" fmla="*/ 0 w 880661"/>
                <a:gd name="connsiteY2" fmla="*/ 308993 h 497164"/>
                <a:gd name="connsiteX3" fmla="*/ 250655 w 880661"/>
                <a:gd name="connsiteY3" fmla="*/ 137160 h 497164"/>
                <a:gd name="connsiteX4" fmla="*/ 657583 w 880661"/>
                <a:gd name="connsiteY4" fmla="*/ 0 h 497164"/>
                <a:gd name="connsiteX0" fmla="*/ 880662 w 891284"/>
                <a:gd name="connsiteY0" fmla="*/ 360004 h 360004"/>
                <a:gd name="connsiteX1" fmla="*/ 250655 w 891284"/>
                <a:gd name="connsiteY1" fmla="*/ 360004 h 360004"/>
                <a:gd name="connsiteX2" fmla="*/ 0 w 891284"/>
                <a:gd name="connsiteY2" fmla="*/ 171833 h 360004"/>
                <a:gd name="connsiteX3" fmla="*/ 250655 w 891284"/>
                <a:gd name="connsiteY3" fmla="*/ 0 h 360004"/>
                <a:gd name="connsiteX4" fmla="*/ 891284 w 891284"/>
                <a:gd name="connsiteY4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284" h="360004">
                  <a:moveTo>
                    <a:pt x="880662" y="360004"/>
                  </a:move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lnTo>
                    <a:pt x="8912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1729912" y="5665433"/>
              <a:ext cx="0" cy="459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 Box 60"/>
          <p:cNvSpPr txBox="1">
            <a:spLocks noChangeArrowheads="1"/>
          </p:cNvSpPr>
          <p:nvPr/>
        </p:nvSpPr>
        <p:spPr bwMode="auto">
          <a:xfrm>
            <a:off x="3125967" y="6016298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Missile</a:t>
            </a:r>
            <a:endParaRPr lang="en-US" altLang="nl-BE" sz="1800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5624645" y="5768438"/>
            <a:ext cx="921360" cy="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61"/>
          <p:cNvSpPr txBox="1">
            <a:spLocks noChangeArrowheads="1"/>
          </p:cNvSpPr>
          <p:nvPr/>
        </p:nvSpPr>
        <p:spPr bwMode="auto">
          <a:xfrm>
            <a:off x="5285991" y="595583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Supply</a:t>
            </a:r>
            <a:r>
              <a:rPr lang="hu-HU" altLang="nl-BE" sz="1800" dirty="0"/>
              <a:t> </a:t>
            </a:r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lower</a:t>
            </a:r>
            <a:r>
              <a:rPr lang="hu-HU" altLang="nl-BE" sz="1800" dirty="0"/>
              <a:t> </a:t>
            </a:r>
            <a:r>
              <a:rPr lang="hu-HU" altLang="nl-BE" sz="1800" dirty="0" err="1"/>
              <a:t>half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8256024" y="5499025"/>
            <a:ext cx="1" cy="540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61"/>
          <p:cNvSpPr txBox="1">
            <a:spLocks noChangeArrowheads="1"/>
          </p:cNvSpPr>
          <p:nvPr/>
        </p:nvSpPr>
        <p:spPr bwMode="auto">
          <a:xfrm>
            <a:off x="7446015" y="5958363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Motorized</a:t>
            </a:r>
            <a:endParaRPr lang="hu-HU" altLang="nl-BE" sz="1800" dirty="0"/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middle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sp>
        <p:nvSpPr>
          <p:cNvPr id="124" name="Rectangle 123"/>
          <p:cNvSpPr/>
          <p:nvPr/>
        </p:nvSpPr>
        <p:spPr>
          <a:xfrm>
            <a:off x="9966043" y="5769026"/>
            <a:ext cx="900010" cy="135220"/>
          </a:xfrm>
          <a:custGeom>
            <a:avLst/>
            <a:gdLst>
              <a:gd name="connsiteX0" fmla="*/ 0 w 810009"/>
              <a:gd name="connsiteY0" fmla="*/ 0 h 180002"/>
              <a:gd name="connsiteX1" fmla="*/ 810009 w 810009"/>
              <a:gd name="connsiteY1" fmla="*/ 0 h 180002"/>
              <a:gd name="connsiteX2" fmla="*/ 810009 w 810009"/>
              <a:gd name="connsiteY2" fmla="*/ 180002 h 180002"/>
              <a:gd name="connsiteX3" fmla="*/ 0 w 810009"/>
              <a:gd name="connsiteY3" fmla="*/ 180002 h 180002"/>
              <a:gd name="connsiteX4" fmla="*/ 0 w 810009"/>
              <a:gd name="connsiteY4" fmla="*/ 0 h 180002"/>
              <a:gd name="connsiteX0" fmla="*/ 0 w 810009"/>
              <a:gd name="connsiteY0" fmla="*/ 3482 h 183484"/>
              <a:gd name="connsiteX1" fmla="*/ 399487 w 810009"/>
              <a:gd name="connsiteY1" fmla="*/ 0 h 183484"/>
              <a:gd name="connsiteX2" fmla="*/ 810009 w 810009"/>
              <a:gd name="connsiteY2" fmla="*/ 3482 h 183484"/>
              <a:gd name="connsiteX3" fmla="*/ 810009 w 810009"/>
              <a:gd name="connsiteY3" fmla="*/ 183484 h 183484"/>
              <a:gd name="connsiteX4" fmla="*/ 0 w 810009"/>
              <a:gd name="connsiteY4" fmla="*/ 183484 h 183484"/>
              <a:gd name="connsiteX5" fmla="*/ 0 w 810009"/>
              <a:gd name="connsiteY5" fmla="*/ 3482 h 183484"/>
              <a:gd name="connsiteX0" fmla="*/ 0 w 810009"/>
              <a:gd name="connsiteY0" fmla="*/ 3482 h 183484"/>
              <a:gd name="connsiteX1" fmla="*/ 239943 w 810009"/>
              <a:gd name="connsiteY1" fmla="*/ 2381 h 183484"/>
              <a:gd name="connsiteX2" fmla="*/ 399487 w 810009"/>
              <a:gd name="connsiteY2" fmla="*/ 0 h 183484"/>
              <a:gd name="connsiteX3" fmla="*/ 810009 w 810009"/>
              <a:gd name="connsiteY3" fmla="*/ 3482 h 183484"/>
              <a:gd name="connsiteX4" fmla="*/ 810009 w 810009"/>
              <a:gd name="connsiteY4" fmla="*/ 183484 h 183484"/>
              <a:gd name="connsiteX5" fmla="*/ 0 w 810009"/>
              <a:gd name="connsiteY5" fmla="*/ 183484 h 183484"/>
              <a:gd name="connsiteX6" fmla="*/ 0 w 810009"/>
              <a:gd name="connsiteY6" fmla="*/ 3482 h 183484"/>
              <a:gd name="connsiteX0" fmla="*/ 0 w 810009"/>
              <a:gd name="connsiteY0" fmla="*/ 5863 h 185865"/>
              <a:gd name="connsiteX1" fmla="*/ 239943 w 810009"/>
              <a:gd name="connsiteY1" fmla="*/ 4762 h 185865"/>
              <a:gd name="connsiteX2" fmla="*/ 399487 w 810009"/>
              <a:gd name="connsiteY2" fmla="*/ 2381 h 185865"/>
              <a:gd name="connsiteX3" fmla="*/ 556650 w 810009"/>
              <a:gd name="connsiteY3" fmla="*/ 0 h 185865"/>
              <a:gd name="connsiteX4" fmla="*/ 810009 w 810009"/>
              <a:gd name="connsiteY4" fmla="*/ 5863 h 185865"/>
              <a:gd name="connsiteX5" fmla="*/ 810009 w 810009"/>
              <a:gd name="connsiteY5" fmla="*/ 185865 h 185865"/>
              <a:gd name="connsiteX6" fmla="*/ 0 w 810009"/>
              <a:gd name="connsiteY6" fmla="*/ 185865 h 185865"/>
              <a:gd name="connsiteX7" fmla="*/ 0 w 810009"/>
              <a:gd name="connsiteY7" fmla="*/ 5863 h 185865"/>
              <a:gd name="connsiteX0" fmla="*/ 0 w 901449"/>
              <a:gd name="connsiteY0" fmla="*/ 185865 h 277305"/>
              <a:gd name="connsiteX1" fmla="*/ 0 w 901449"/>
              <a:gd name="connsiteY1" fmla="*/ 5863 h 277305"/>
              <a:gd name="connsiteX2" fmla="*/ 239943 w 901449"/>
              <a:gd name="connsiteY2" fmla="*/ 4762 h 277305"/>
              <a:gd name="connsiteX3" fmla="*/ 399487 w 901449"/>
              <a:gd name="connsiteY3" fmla="*/ 2381 h 277305"/>
              <a:gd name="connsiteX4" fmla="*/ 556650 w 901449"/>
              <a:gd name="connsiteY4" fmla="*/ 0 h 277305"/>
              <a:gd name="connsiteX5" fmla="*/ 810009 w 901449"/>
              <a:gd name="connsiteY5" fmla="*/ 5863 h 277305"/>
              <a:gd name="connsiteX6" fmla="*/ 901449 w 901449"/>
              <a:gd name="connsiteY6" fmla="*/ 277305 h 277305"/>
              <a:gd name="connsiteX0" fmla="*/ 0 w 810009"/>
              <a:gd name="connsiteY0" fmla="*/ 185865 h 185865"/>
              <a:gd name="connsiteX1" fmla="*/ 0 w 810009"/>
              <a:gd name="connsiteY1" fmla="*/ 5863 h 185865"/>
              <a:gd name="connsiteX2" fmla="*/ 239943 w 810009"/>
              <a:gd name="connsiteY2" fmla="*/ 4762 h 185865"/>
              <a:gd name="connsiteX3" fmla="*/ 399487 w 810009"/>
              <a:gd name="connsiteY3" fmla="*/ 2381 h 185865"/>
              <a:gd name="connsiteX4" fmla="*/ 556650 w 810009"/>
              <a:gd name="connsiteY4" fmla="*/ 0 h 185865"/>
              <a:gd name="connsiteX5" fmla="*/ 810009 w 810009"/>
              <a:gd name="connsiteY5" fmla="*/ 5863 h 185865"/>
              <a:gd name="connsiteX0" fmla="*/ 0 w 810009"/>
              <a:gd name="connsiteY0" fmla="*/ 5863 h 5863"/>
              <a:gd name="connsiteX1" fmla="*/ 239943 w 810009"/>
              <a:gd name="connsiteY1" fmla="*/ 4762 h 5863"/>
              <a:gd name="connsiteX2" fmla="*/ 399487 w 810009"/>
              <a:gd name="connsiteY2" fmla="*/ 2381 h 5863"/>
              <a:gd name="connsiteX3" fmla="*/ 556650 w 810009"/>
              <a:gd name="connsiteY3" fmla="*/ 0 h 5863"/>
              <a:gd name="connsiteX4" fmla="*/ 810009 w 810009"/>
              <a:gd name="connsiteY4" fmla="*/ 5863 h 5863"/>
              <a:gd name="connsiteX0" fmla="*/ 0 w 10000"/>
              <a:gd name="connsiteY0" fmla="*/ 10000 h 227443"/>
              <a:gd name="connsiteX1" fmla="*/ 2962 w 10000"/>
              <a:gd name="connsiteY1" fmla="*/ 8122 h 227443"/>
              <a:gd name="connsiteX2" fmla="*/ 4961 w 10000"/>
              <a:gd name="connsiteY2" fmla="*/ 227443 h 227443"/>
              <a:gd name="connsiteX3" fmla="*/ 6872 w 10000"/>
              <a:gd name="connsiteY3" fmla="*/ 0 h 227443"/>
              <a:gd name="connsiteX4" fmla="*/ 10000 w 10000"/>
              <a:gd name="connsiteY4" fmla="*/ 10000 h 227443"/>
              <a:gd name="connsiteX0" fmla="*/ 0 w 9853"/>
              <a:gd name="connsiteY0" fmla="*/ 12185 h 229628"/>
              <a:gd name="connsiteX1" fmla="*/ 2962 w 9853"/>
              <a:gd name="connsiteY1" fmla="*/ 10307 h 229628"/>
              <a:gd name="connsiteX2" fmla="*/ 4961 w 9853"/>
              <a:gd name="connsiteY2" fmla="*/ 229628 h 229628"/>
              <a:gd name="connsiteX3" fmla="*/ 6872 w 9853"/>
              <a:gd name="connsiteY3" fmla="*/ 2185 h 229628"/>
              <a:gd name="connsiteX4" fmla="*/ 9853 w 9853"/>
              <a:gd name="connsiteY4" fmla="*/ 0 h 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3" h="229628">
                <a:moveTo>
                  <a:pt x="0" y="12185"/>
                </a:moveTo>
                <a:lnTo>
                  <a:pt x="2962" y="10307"/>
                </a:lnTo>
                <a:cubicBezTo>
                  <a:pt x="3628" y="83414"/>
                  <a:pt x="4295" y="156521"/>
                  <a:pt x="4961" y="229628"/>
                </a:cubicBezTo>
                <a:lnTo>
                  <a:pt x="6872" y="2185"/>
                </a:lnTo>
                <a:lnTo>
                  <a:pt x="9853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 Box 61"/>
          <p:cNvSpPr txBox="1">
            <a:spLocks noChangeArrowheads="1"/>
          </p:cNvSpPr>
          <p:nvPr/>
        </p:nvSpPr>
        <p:spPr bwMode="auto">
          <a:xfrm>
            <a:off x="9606039" y="603902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Air Mobile</a:t>
            </a:r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lower</a:t>
            </a:r>
            <a:r>
              <a:rPr lang="hu-HU" altLang="nl-BE" sz="1800" dirty="0"/>
              <a:t> </a:t>
            </a:r>
            <a:r>
              <a:rPr lang="hu-HU" altLang="nl-BE" sz="1800" dirty="0" err="1"/>
              <a:t>half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sp>
        <p:nvSpPr>
          <p:cNvPr id="126" name="TextBox 19"/>
          <p:cNvSpPr txBox="1"/>
          <p:nvPr/>
        </p:nvSpPr>
        <p:spPr>
          <a:xfrm>
            <a:off x="605939" y="2573913"/>
            <a:ext cx="1350015" cy="450005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</a:rPr>
              <a:t>Identities</a:t>
            </a:r>
            <a:endParaRPr lang="nl-BE" sz="2000" b="1" dirty="0">
              <a:solidFill>
                <a:schemeClr val="bg1"/>
              </a:solidFill>
            </a:endParaRPr>
          </a:p>
        </p:txBody>
      </p:sp>
      <p:sp>
        <p:nvSpPr>
          <p:cNvPr id="128" name="TextBox 19"/>
          <p:cNvSpPr txBox="1"/>
          <p:nvPr/>
        </p:nvSpPr>
        <p:spPr>
          <a:xfrm>
            <a:off x="599742" y="3523367"/>
            <a:ext cx="1350015" cy="270499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hu-HU" sz="2000" b="1" dirty="0">
                <a:solidFill>
                  <a:schemeClr val="bg1"/>
                </a:solidFill>
              </a:rPr>
              <a:t>Main</a:t>
            </a:r>
          </a:p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</a:rPr>
              <a:t>Icons</a:t>
            </a:r>
            <a:endParaRPr lang="nl-B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5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met pijl 4"/>
          <p:cNvCxnSpPr>
            <a:endCxn id="45" idx="0"/>
          </p:cNvCxnSpPr>
          <p:nvPr/>
        </p:nvCxnSpPr>
        <p:spPr>
          <a:xfrm>
            <a:off x="4314494" y="4181104"/>
            <a:ext cx="1230581" cy="13445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 flipV="1">
            <a:off x="4314494" y="3969006"/>
            <a:ext cx="1781506" cy="21209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endCxn id="70" idx="1"/>
          </p:cNvCxnSpPr>
          <p:nvPr/>
        </p:nvCxnSpPr>
        <p:spPr>
          <a:xfrm flipV="1">
            <a:off x="4314494" y="2449908"/>
            <a:ext cx="1410583" cy="173119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825997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051643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8166023" y="3429000"/>
            <a:ext cx="3780042" cy="116079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Targets E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because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target is </a:t>
            </a:r>
            <a:r>
              <a:rPr lang="nl-BE" sz="1600" b="1" dirty="0" err="1">
                <a:solidFill>
                  <a:schemeClr val="bg1"/>
                </a:solidFill>
              </a:rPr>
              <a:t>either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too</a:t>
            </a:r>
            <a:r>
              <a:rPr lang="nl-BE" sz="1600" b="1" dirty="0">
                <a:solidFill>
                  <a:schemeClr val="bg1"/>
                </a:solidFill>
              </a:rPr>
              <a:t> far or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line of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 </a:t>
            </a:r>
            <a:r>
              <a:rPr lang="nl-BE" sz="1600" b="1" dirty="0" err="1">
                <a:solidFill>
                  <a:schemeClr val="bg1"/>
                </a:solidFill>
              </a:rPr>
              <a:t>capability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245935" y="1989138"/>
            <a:ext cx="4410203" cy="116985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A, B, C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D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 as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465993" y="5409022"/>
            <a:ext cx="540006" cy="577521"/>
            <a:chOff x="3189020" y="5990595"/>
            <a:chExt cx="540006" cy="577521"/>
          </a:xfrm>
        </p:grpSpPr>
        <p:sp>
          <p:nvSpPr>
            <p:cNvPr id="45" name="Rectangle 4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1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3609002"/>
            <a:ext cx="545140" cy="622884"/>
            <a:chOff x="10596050" y="3609156"/>
            <a:chExt cx="630007" cy="719854"/>
          </a:xfrm>
        </p:grpSpPr>
        <p:sp>
          <p:nvSpPr>
            <p:cNvPr id="54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Flowchart: Collate 5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26027" y="5139019"/>
            <a:ext cx="540006" cy="540006"/>
            <a:chOff x="7557854" y="4068597"/>
            <a:chExt cx="540006" cy="540006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/>
            <p:cNvCxnSpPr>
              <a:stCxn id="58" idx="0"/>
              <a:endCxn id="5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95970" y="3969006"/>
            <a:ext cx="900010" cy="539852"/>
            <a:chOff x="875941" y="4540516"/>
            <a:chExt cx="900010" cy="539852"/>
          </a:xfrm>
        </p:grpSpPr>
        <p:sp>
          <p:nvSpPr>
            <p:cNvPr id="63" name="Rectangle 62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45995" y="1988984"/>
            <a:ext cx="540006" cy="540006"/>
            <a:chOff x="5645995" y="1988984"/>
            <a:chExt cx="540006" cy="540006"/>
          </a:xfrm>
        </p:grpSpPr>
        <p:sp>
          <p:nvSpPr>
            <p:cNvPr id="70" name="Rectangle 69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70" idx="1"/>
              <a:endCxn id="70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70" idx="0"/>
              <a:endCxn id="70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226569" y="2513675"/>
            <a:ext cx="540006" cy="540006"/>
            <a:chOff x="6920398" y="2520268"/>
            <a:chExt cx="540006" cy="540006"/>
          </a:xfrm>
        </p:grpSpPr>
        <p:sp>
          <p:nvSpPr>
            <p:cNvPr id="87" name="Rectangle 86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6" name="Tekstvak 115"/>
          <p:cNvSpPr txBox="1"/>
          <p:nvPr/>
        </p:nvSpPr>
        <p:spPr>
          <a:xfrm>
            <a:off x="6456004" y="342900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35193" y="234716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596050" y="225898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6056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/>
          <p:cNvSpPr/>
          <p:nvPr/>
        </p:nvSpPr>
        <p:spPr>
          <a:xfrm>
            <a:off x="336089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a range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351613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711617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037208" y="514931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2" name="TextBox 19"/>
          <p:cNvSpPr txBox="1"/>
          <p:nvPr/>
        </p:nvSpPr>
        <p:spPr>
          <a:xfrm>
            <a:off x="245935" y="4869015"/>
            <a:ext cx="4500050" cy="135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465993" y="5409022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90866" y="3616125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526027" y="5139019"/>
            <a:ext cx="540006" cy="540006"/>
            <a:chOff x="7557854" y="4068597"/>
            <a:chExt cx="540006" cy="540006"/>
          </a:xfrm>
        </p:grpSpPr>
        <p:sp>
          <p:nvSpPr>
            <p:cNvPr id="55" name="Rectangle 5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>
              <a:stCxn id="55" idx="0"/>
              <a:endCxn id="55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215968" y="3969006"/>
            <a:ext cx="900010" cy="539852"/>
            <a:chOff x="875941" y="4540516"/>
            <a:chExt cx="900010" cy="539852"/>
          </a:xfrm>
        </p:grpSpPr>
        <p:sp>
          <p:nvSpPr>
            <p:cNvPr id="59" name="Rectangle 58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45995" y="1988984"/>
            <a:ext cx="540006" cy="540006"/>
            <a:chOff x="5645995" y="1988984"/>
            <a:chExt cx="540006" cy="540006"/>
          </a:xfrm>
        </p:grpSpPr>
        <p:sp>
          <p:nvSpPr>
            <p:cNvPr id="66" name="Rectangle 6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6" idx="1"/>
              <a:endCxn id="6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0"/>
              <a:endCxn id="6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0218871" y="2528783"/>
            <a:ext cx="540006" cy="540006"/>
            <a:chOff x="6920398" y="2520268"/>
            <a:chExt cx="540006" cy="540006"/>
          </a:xfrm>
        </p:grpSpPr>
        <p:sp>
          <p:nvSpPr>
            <p:cNvPr id="81" name="Rectangle 80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89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al 50"/>
          <p:cNvSpPr/>
          <p:nvPr/>
        </p:nvSpPr>
        <p:spPr>
          <a:xfrm>
            <a:off x="7806325" y="2528990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47" name="Rechte verbindingslijn met pijl 46"/>
          <p:cNvCxnSpPr>
            <a:stCxn id="44" idx="0"/>
            <a:endCxn id="60" idx="2"/>
          </p:cNvCxnSpPr>
          <p:nvPr/>
        </p:nvCxnSpPr>
        <p:spPr>
          <a:xfrm flipH="1" flipV="1">
            <a:off x="10694944" y="3295584"/>
            <a:ext cx="521493" cy="265344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35936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ranges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351613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711617" y="342900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18600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2675962" y="360900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1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155790" y="1988266"/>
            <a:ext cx="4500050" cy="1440017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Here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GROUP </a:t>
            </a:r>
            <a:r>
              <a:rPr lang="nl-BE" sz="1600" b="1" dirty="0" err="1">
                <a:solidFill>
                  <a:schemeClr val="bg1"/>
                </a:solidFill>
              </a:rPr>
              <a:t>contains</a:t>
            </a:r>
            <a:r>
              <a:rPr lang="nl-BE" sz="1600" b="1" dirty="0">
                <a:solidFill>
                  <a:schemeClr val="bg1"/>
                </a:solidFill>
              </a:rPr>
              <a:t> 2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applied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2 units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1"/>
                </a:solidFill>
              </a:rPr>
              <a:t>RECON 1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RECON 2.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All</a:t>
            </a:r>
            <a:r>
              <a:rPr lang="nl-BE" sz="1600" b="1" dirty="0">
                <a:solidFill>
                  <a:schemeClr val="bg1"/>
                </a:solidFill>
              </a:rPr>
              <a:t> 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C, 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are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9606039" y="630903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2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98196" y="5461508"/>
            <a:ext cx="540006" cy="577521"/>
            <a:chOff x="3189020" y="5990595"/>
            <a:chExt cx="540006" cy="577521"/>
          </a:xfrm>
        </p:grpSpPr>
        <p:sp>
          <p:nvSpPr>
            <p:cNvPr id="50" name="Rectangle 49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123069" y="3668611"/>
            <a:ext cx="545140" cy="622884"/>
            <a:chOff x="10596050" y="3609156"/>
            <a:chExt cx="630007" cy="719854"/>
          </a:xfrm>
        </p:grpSpPr>
        <p:sp>
          <p:nvSpPr>
            <p:cNvPr id="58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Flowchart: Collate 6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8230" y="5191505"/>
            <a:ext cx="540006" cy="540006"/>
            <a:chOff x="7557854" y="4068597"/>
            <a:chExt cx="540006" cy="540006"/>
          </a:xfrm>
        </p:grpSpPr>
        <p:sp>
          <p:nvSpPr>
            <p:cNvPr id="68" name="Rectangle 67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/>
            <p:cNvCxnSpPr>
              <a:stCxn id="68" idx="0"/>
              <a:endCxn id="6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248171" y="4021492"/>
            <a:ext cx="900010" cy="539852"/>
            <a:chOff x="875941" y="4540516"/>
            <a:chExt cx="900010" cy="539852"/>
          </a:xfrm>
        </p:grpSpPr>
        <p:sp>
          <p:nvSpPr>
            <p:cNvPr id="72" name="Rectangle 7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678198" y="2041470"/>
            <a:ext cx="540006" cy="540006"/>
            <a:chOff x="5645995" y="1988984"/>
            <a:chExt cx="540006" cy="540006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1"/>
              <a:endCxn id="8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2" idx="0"/>
              <a:endCxn id="8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0776052" y="6039106"/>
            <a:ext cx="900010" cy="539852"/>
            <a:chOff x="875941" y="4540516"/>
            <a:chExt cx="900010" cy="539852"/>
          </a:xfrm>
        </p:grpSpPr>
        <p:sp>
          <p:nvSpPr>
            <p:cNvPr id="114" name="Rectangle 113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155293" y="2781388"/>
            <a:ext cx="540006" cy="540006"/>
            <a:chOff x="6920398" y="2520268"/>
            <a:chExt cx="540006" cy="540006"/>
          </a:xfrm>
        </p:grpSpPr>
        <p:sp>
          <p:nvSpPr>
            <p:cNvPr id="130" name="Rectangle 129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1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al 31"/>
          <p:cNvSpPr/>
          <p:nvPr/>
        </p:nvSpPr>
        <p:spPr>
          <a:xfrm>
            <a:off x="4925987" y="414900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504386"/>
            <a:ext cx="10515600" cy="1534643"/>
          </a:xfrm>
        </p:spPr>
        <p:txBody>
          <a:bodyPr>
            <a:normAutofit/>
          </a:bodyPr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range, </a:t>
            </a:r>
            <a:br>
              <a:rPr lang="nl-BE" dirty="0"/>
            </a:b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these units </a:t>
            </a:r>
            <a:br>
              <a:rPr lang="nl-BE" dirty="0"/>
            </a:br>
            <a:r>
              <a:rPr lang="nl-BE" dirty="0" err="1"/>
              <a:t>into</a:t>
            </a:r>
            <a:r>
              <a:rPr lang="nl-BE" dirty="0"/>
              <a:t> multiple </a:t>
            </a:r>
            <a:r>
              <a:rPr lang="nl-BE" dirty="0" err="1"/>
              <a:t>SETs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a </a:t>
            </a:r>
            <a:r>
              <a:rPr lang="nl-BE" dirty="0" err="1"/>
              <a:t>given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331152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8113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>
            <a:off x="1884467" y="4810442"/>
            <a:ext cx="3761528" cy="2647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6531615" y="43548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6441614" y="603902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621616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1775951" y="432834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75992" y="6001514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00865" y="5236143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8145" y="4580255"/>
            <a:ext cx="900010" cy="539852"/>
            <a:chOff x="875941" y="4540516"/>
            <a:chExt cx="900010" cy="539852"/>
          </a:xfrm>
        </p:grpSpPr>
        <p:sp>
          <p:nvSpPr>
            <p:cNvPr id="55" name="Rectangle 5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25997" y="4509012"/>
            <a:ext cx="540006" cy="540006"/>
            <a:chOff x="5645995" y="1988984"/>
            <a:chExt cx="540006" cy="540006"/>
          </a:xfrm>
        </p:grpSpPr>
        <p:sp>
          <p:nvSpPr>
            <p:cNvPr id="62" name="Rectangle 6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stCxn id="62" idx="1"/>
              <a:endCxn id="6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0"/>
              <a:endCxn id="6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72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6136</TotalTime>
  <Words>1511</Words>
  <Application>Microsoft Office PowerPoint</Application>
  <PresentationFormat>Breedbeeld</PresentationFormat>
  <Paragraphs>407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6" baseType="lpstr">
      <vt:lpstr>Corbel</vt:lpstr>
      <vt:lpstr>Wingdings</vt:lpstr>
      <vt:lpstr>Gestreept</vt:lpstr>
      <vt:lpstr>Dcs world mission Development with moose</vt:lpstr>
      <vt:lpstr>DETECTION</vt:lpstr>
      <vt:lpstr>the DETECTION classES main purpose</vt:lpstr>
      <vt:lpstr>detection_units class</vt:lpstr>
      <vt:lpstr>explanation of symbols used</vt:lpstr>
      <vt:lpstr>DETECTION_UNITS – build a SET of detected units</vt:lpstr>
      <vt:lpstr>DETECTION_UNITS – build a set of detected units within a range</vt:lpstr>
      <vt:lpstr>DETECTION_UNITS – build a set of detected units within ranges</vt:lpstr>
      <vt:lpstr>detection_unitGROUPs class</vt:lpstr>
      <vt:lpstr>DETECTION_UNITGROUPS – group detected units</vt:lpstr>
      <vt:lpstr>DETECTION_UNITGROUPS – sets will vary at each detection scan</vt:lpstr>
      <vt:lpstr>DETECTION_UNITGROUPS – new sets are created where needed</vt:lpstr>
      <vt:lpstr>use cases – start situation</vt:lpstr>
      <vt:lpstr>event 1 : unit moves and remains in set</vt:lpstr>
      <vt:lpstr>event 2 : new detected unit and part of an existing set</vt:lpstr>
      <vt:lpstr>event 3 : unit becomes undetected and is removed from existing set</vt:lpstr>
      <vt:lpstr>event 4 : leader unit becomes undetected</vt:lpstr>
      <vt:lpstr>event 5 : new unit is detected outside of existing zone</vt:lpstr>
      <vt:lpstr>event 6 : unit is moving into other detected zone</vt:lpstr>
      <vt:lpstr>event 7 : leader unit is movIng into other detected zone</vt:lpstr>
      <vt:lpstr>DETECTION management</vt:lpstr>
      <vt:lpstr>the DETECTION classES main purpose</vt:lpstr>
      <vt:lpstr>FAC_reporting – provide route informaton for clients</vt:lpstr>
      <vt:lpstr>FAC_reporting – provide route informaton for clients</vt:lpstr>
      <vt:lpstr>FAC_COMMANDING – ASSIGN TASKS TO CLIENTS</vt:lpstr>
      <vt:lpstr>FAC_COMMANDING – ASSIGN TASKS TO CLIENTS</vt:lpstr>
      <vt:lpstr>api highlights</vt:lpstr>
      <vt:lpstr>detection_unit</vt:lpstr>
      <vt:lpstr>detection_UNITGROUPS</vt:lpstr>
      <vt:lpstr>WRAP up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210</cp:revision>
  <dcterms:created xsi:type="dcterms:W3CDTF">2016-04-14T07:37:30Z</dcterms:created>
  <dcterms:modified xsi:type="dcterms:W3CDTF">2016-07-10T07:11:46Z</dcterms:modified>
</cp:coreProperties>
</file>