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4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EBFF"/>
    <a:srgbClr val="EFF8FF"/>
    <a:srgbClr val="003366"/>
    <a:srgbClr val="0099FF"/>
    <a:srgbClr val="FF9999"/>
    <a:srgbClr val="66CCFF"/>
    <a:srgbClr val="FFFFFF"/>
    <a:srgbClr val="1F1F1F"/>
    <a:srgbClr val="AB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05" autoAdjust="0"/>
    <p:restoredTop sz="96370" autoAdjust="0"/>
  </p:normalViewPr>
  <p:slideViewPr>
    <p:cSldViewPr>
      <p:cViewPr varScale="1">
        <p:scale>
          <a:sx n="114" d="100"/>
          <a:sy n="114" d="100"/>
        </p:scale>
        <p:origin x="6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0001" cy="90001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chemeClr val="bg2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Rechthoek 8"/>
          <p:cNvSpPr/>
          <p:nvPr userDrawn="1"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/>
              <a:t>https://upload.wikimedia.org/wikipedia/commons/7/7e/Moroccan_F-5_jet.jpg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b="1" dirty="0">
                <a:solidFill>
                  <a:schemeClr val="tx1"/>
                </a:solidFill>
                <a:effectLst>
                  <a:glow rad="63500">
                    <a:schemeClr val="bg1">
                      <a:alpha val="6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54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Rechthoek 3"/>
          <p:cNvSpPr/>
          <p:nvPr userDrawn="1"/>
        </p:nvSpPr>
        <p:spPr>
          <a:xfrm>
            <a:off x="0" y="1988984"/>
            <a:ext cx="12192000" cy="90001"/>
          </a:xfrm>
          <a:prstGeom prst="rect">
            <a:avLst/>
          </a:prstGeom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4000" b="1" kern="1200" cap="all" baseline="0" dirty="0">
          <a:solidFill>
            <a:schemeClr val="tx1"/>
          </a:solidFill>
          <a:effectLst>
            <a:glow rad="63500">
              <a:schemeClr val="bg1">
                <a:alpha val="62000"/>
              </a:schemeClr>
            </a:glow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b="1" dirty="0" err="1"/>
              <a:t>moose</a:t>
            </a:r>
            <a:r>
              <a:rPr lang="nl-BE" dirty="0"/>
              <a:t> </a:t>
            </a:r>
            <a:r>
              <a:rPr lang="nl-BE" sz="4800" dirty="0" err="1"/>
              <a:t>for</a:t>
            </a:r>
            <a:r>
              <a:rPr lang="nl-BE" dirty="0"/>
              <a:t> </a:t>
            </a:r>
            <a:r>
              <a:rPr lang="nl-BE" dirty="0" err="1"/>
              <a:t>dcs</a:t>
            </a:r>
            <a:r>
              <a:rPr lang="nl-BE" dirty="0"/>
              <a:t> </a:t>
            </a:r>
            <a:r>
              <a:rPr lang="nl-BE" dirty="0" err="1"/>
              <a:t>world</a:t>
            </a:r>
            <a:br>
              <a:rPr lang="nl-BE" dirty="0"/>
            </a:br>
            <a:r>
              <a:rPr lang="nl-BE" dirty="0">
                <a:solidFill>
                  <a:schemeClr val="accent1"/>
                </a:solidFill>
              </a:rPr>
              <a:t>OVERVIEW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5359781"/>
            <a:ext cx="9144000" cy="13092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5000"/>
              </a:lnSpc>
              <a:spcBef>
                <a:spcPct val="0"/>
              </a:spcBef>
            </a:pPr>
            <a:r>
              <a:rPr lang="nl-BE" sz="4000" cap="all" dirty="0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6726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effectLst>
                  <a:glow rad="139700">
                    <a:schemeClr val="bg1">
                      <a:alpha val="4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MOOSE </a:t>
            </a:r>
            <a:r>
              <a:rPr lang="nl-BE" dirty="0" err="1">
                <a:effectLst>
                  <a:glow rad="139700">
                    <a:schemeClr val="bg1">
                      <a:alpha val="4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</a:t>
            </a:r>
            <a:endParaRPr lang="nl-BE" dirty="0">
              <a:effectLst>
                <a:glow rad="139700">
                  <a:schemeClr val="bg1">
                    <a:alpha val="42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hthoek 2"/>
          <p:cNvSpPr/>
          <p:nvPr/>
        </p:nvSpPr>
        <p:spPr>
          <a:xfrm>
            <a:off x="335936" y="6309032"/>
            <a:ext cx="11520128" cy="360004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FFFFF"/>
              </a:gs>
              <a:gs pos="34000">
                <a:schemeClr val="tx1">
                  <a:alpha val="35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2000" b="1" dirty="0">
                <a:solidFill>
                  <a:schemeClr val="bg1"/>
                </a:solidFill>
              </a:rPr>
              <a:t>DCS WORLD </a:t>
            </a:r>
            <a:r>
              <a:rPr lang="nl-BE" sz="2000" b="1" dirty="0" err="1">
                <a:solidFill>
                  <a:schemeClr val="bg1"/>
                </a:solidFill>
              </a:rPr>
              <a:t>core</a:t>
            </a:r>
            <a:r>
              <a:rPr lang="nl-BE" sz="2000" b="1" dirty="0">
                <a:solidFill>
                  <a:schemeClr val="bg1"/>
                </a:solidFill>
              </a:rPr>
              <a:t> </a:t>
            </a:r>
            <a:r>
              <a:rPr lang="nl-BE" sz="2000" b="1" dirty="0" err="1">
                <a:solidFill>
                  <a:schemeClr val="bg1"/>
                </a:solidFill>
              </a:rPr>
              <a:t>scripting</a:t>
            </a:r>
            <a:r>
              <a:rPr lang="nl-BE" sz="2000" b="1" dirty="0">
                <a:solidFill>
                  <a:schemeClr val="bg1"/>
                </a:solidFill>
              </a:rPr>
              <a:t> API</a:t>
            </a:r>
          </a:p>
        </p:txBody>
      </p:sp>
      <p:sp>
        <p:nvSpPr>
          <p:cNvPr id="38" name="Rechthoek 37"/>
          <p:cNvSpPr/>
          <p:nvPr/>
        </p:nvSpPr>
        <p:spPr>
          <a:xfrm>
            <a:off x="335936" y="5139019"/>
            <a:ext cx="11520128" cy="1080012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FFFFF"/>
              </a:gs>
              <a:gs pos="34000">
                <a:schemeClr val="tx1">
                  <a:alpha val="35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b="1" dirty="0">
                <a:solidFill>
                  <a:schemeClr val="accent1"/>
                </a:solidFill>
              </a:rPr>
              <a:t>MOOSE CORE CLASSES</a:t>
            </a:r>
          </a:p>
        </p:txBody>
      </p:sp>
      <p:sp>
        <p:nvSpPr>
          <p:cNvPr id="39" name="Rechthoek 38"/>
          <p:cNvSpPr/>
          <p:nvPr/>
        </p:nvSpPr>
        <p:spPr>
          <a:xfrm>
            <a:off x="335936" y="2078985"/>
            <a:ext cx="3420038" cy="1710019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FFFFF"/>
              </a:gs>
              <a:gs pos="34000">
                <a:schemeClr val="tx1">
                  <a:alpha val="35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2000" b="1" dirty="0">
                <a:solidFill>
                  <a:schemeClr val="accent1"/>
                </a:solidFill>
              </a:rPr>
              <a:t>FUNCTIONAL CLASSES</a:t>
            </a:r>
          </a:p>
        </p:txBody>
      </p:sp>
      <p:sp>
        <p:nvSpPr>
          <p:cNvPr id="40" name="Rechthoek 39"/>
          <p:cNvSpPr/>
          <p:nvPr/>
        </p:nvSpPr>
        <p:spPr>
          <a:xfrm>
            <a:off x="3845975" y="2078985"/>
            <a:ext cx="3420038" cy="1710019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FFFFF"/>
              </a:gs>
              <a:gs pos="34000">
                <a:schemeClr val="tx1">
                  <a:alpha val="35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2000" b="1" dirty="0">
                <a:solidFill>
                  <a:schemeClr val="accent1"/>
                </a:solidFill>
              </a:rPr>
              <a:t>TASKING &amp; MISSIONS</a:t>
            </a:r>
          </a:p>
        </p:txBody>
      </p:sp>
      <p:sp>
        <p:nvSpPr>
          <p:cNvPr id="41" name="Rechthoek 40"/>
          <p:cNvSpPr/>
          <p:nvPr/>
        </p:nvSpPr>
        <p:spPr>
          <a:xfrm>
            <a:off x="7356014" y="2078985"/>
            <a:ext cx="4500050" cy="1710019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FFFFF"/>
              </a:gs>
              <a:gs pos="34000">
                <a:schemeClr val="tx1">
                  <a:alpha val="35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2000" b="1" dirty="0">
                <a:solidFill>
                  <a:schemeClr val="accent1"/>
                </a:solidFill>
              </a:rPr>
              <a:t>AI ORCHESTRATION</a:t>
            </a:r>
          </a:p>
        </p:txBody>
      </p:sp>
      <p:sp>
        <p:nvSpPr>
          <p:cNvPr id="42" name="Rechthoek 41"/>
          <p:cNvSpPr/>
          <p:nvPr/>
        </p:nvSpPr>
        <p:spPr>
          <a:xfrm>
            <a:off x="335936" y="3969006"/>
            <a:ext cx="11520128" cy="1080012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FFFFF"/>
              </a:gs>
              <a:gs pos="34000">
                <a:schemeClr val="tx1">
                  <a:alpha val="35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2000" b="1" dirty="0">
                <a:solidFill>
                  <a:schemeClr val="accent1"/>
                </a:solidFill>
              </a:rPr>
              <a:t>MOOSE WRAPPER CLASSES</a:t>
            </a:r>
          </a:p>
        </p:txBody>
      </p:sp>
      <p:sp>
        <p:nvSpPr>
          <p:cNvPr id="43" name="Rechthoek 42"/>
          <p:cNvSpPr/>
          <p:nvPr/>
        </p:nvSpPr>
        <p:spPr>
          <a:xfrm>
            <a:off x="7626016" y="4689014"/>
            <a:ext cx="1350016" cy="2700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BE" sz="1400" b="1" dirty="0">
                <a:solidFill>
                  <a:schemeClr val="accent1"/>
                </a:solidFill>
              </a:rPr>
              <a:t>GROUP</a:t>
            </a:r>
          </a:p>
        </p:txBody>
      </p:sp>
      <p:sp>
        <p:nvSpPr>
          <p:cNvPr id="44" name="Rechthoek 43"/>
          <p:cNvSpPr/>
          <p:nvPr/>
        </p:nvSpPr>
        <p:spPr>
          <a:xfrm>
            <a:off x="7356014" y="4329010"/>
            <a:ext cx="1350015" cy="2700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400" b="1" dirty="0">
                <a:solidFill>
                  <a:schemeClr val="accent1"/>
                </a:solidFill>
              </a:rPr>
              <a:t>STATIC</a:t>
            </a:r>
          </a:p>
        </p:txBody>
      </p:sp>
      <p:sp>
        <p:nvSpPr>
          <p:cNvPr id="45" name="Rechthoek 44"/>
          <p:cNvSpPr/>
          <p:nvPr/>
        </p:nvSpPr>
        <p:spPr>
          <a:xfrm>
            <a:off x="9066033" y="4689014"/>
            <a:ext cx="1260015" cy="2700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BE" sz="1400" b="1" dirty="0">
                <a:solidFill>
                  <a:schemeClr val="accent1"/>
                </a:solidFill>
              </a:rPr>
              <a:t>UNIT</a:t>
            </a:r>
          </a:p>
        </p:txBody>
      </p:sp>
      <p:sp>
        <p:nvSpPr>
          <p:cNvPr id="47" name="Rechthoek 46"/>
          <p:cNvSpPr/>
          <p:nvPr/>
        </p:nvSpPr>
        <p:spPr>
          <a:xfrm>
            <a:off x="10416048" y="4689014"/>
            <a:ext cx="1260015" cy="2700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BE" sz="1400" b="1" dirty="0">
                <a:solidFill>
                  <a:schemeClr val="accent1"/>
                </a:solidFill>
              </a:rPr>
              <a:t>CLIENT</a:t>
            </a:r>
          </a:p>
        </p:txBody>
      </p:sp>
      <p:sp>
        <p:nvSpPr>
          <p:cNvPr id="48" name="Rechthoek 47"/>
          <p:cNvSpPr/>
          <p:nvPr/>
        </p:nvSpPr>
        <p:spPr>
          <a:xfrm>
            <a:off x="5915998" y="4329010"/>
            <a:ext cx="1350015" cy="2700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400" b="1" dirty="0">
                <a:solidFill>
                  <a:schemeClr val="accent1"/>
                </a:solidFill>
              </a:rPr>
              <a:t>AIRBASE</a:t>
            </a:r>
          </a:p>
        </p:txBody>
      </p:sp>
      <p:sp>
        <p:nvSpPr>
          <p:cNvPr id="50" name="Rechthoek 49"/>
          <p:cNvSpPr/>
          <p:nvPr/>
        </p:nvSpPr>
        <p:spPr>
          <a:xfrm>
            <a:off x="515938" y="5409022"/>
            <a:ext cx="990011" cy="720008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b="1" dirty="0">
                <a:solidFill>
                  <a:schemeClr val="accent1"/>
                </a:solidFill>
              </a:rPr>
              <a:t>BASE</a:t>
            </a:r>
          </a:p>
        </p:txBody>
      </p:sp>
      <p:sp>
        <p:nvSpPr>
          <p:cNvPr id="51" name="Rechthoek 50"/>
          <p:cNvSpPr/>
          <p:nvPr/>
        </p:nvSpPr>
        <p:spPr>
          <a:xfrm>
            <a:off x="1595950" y="5409022"/>
            <a:ext cx="990011" cy="720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b="1" dirty="0">
                <a:solidFill>
                  <a:schemeClr val="accent1"/>
                </a:solidFill>
              </a:rPr>
              <a:t>DATABASE</a:t>
            </a:r>
          </a:p>
        </p:txBody>
      </p:sp>
      <p:sp>
        <p:nvSpPr>
          <p:cNvPr id="56" name="Rechthoek 55"/>
          <p:cNvSpPr/>
          <p:nvPr/>
        </p:nvSpPr>
        <p:spPr>
          <a:xfrm>
            <a:off x="2675962" y="5409022"/>
            <a:ext cx="1260014" cy="720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b="1" dirty="0">
                <a:solidFill>
                  <a:schemeClr val="accent1"/>
                </a:solidFill>
              </a:rPr>
              <a:t>SET_BASE, SET_GROUP</a:t>
            </a:r>
          </a:p>
          <a:p>
            <a:pPr algn="ctr"/>
            <a:r>
              <a:rPr lang="nl-BE" sz="1000" b="1" dirty="0">
                <a:solidFill>
                  <a:schemeClr val="accent1"/>
                </a:solidFill>
              </a:rPr>
              <a:t>SET_UNIT</a:t>
            </a:r>
          </a:p>
          <a:p>
            <a:pPr algn="ctr"/>
            <a:r>
              <a:rPr lang="nl-BE" sz="1000" b="1" dirty="0">
                <a:solidFill>
                  <a:schemeClr val="accent1"/>
                </a:solidFill>
              </a:rPr>
              <a:t>SET_AIRBASE, …</a:t>
            </a:r>
          </a:p>
        </p:txBody>
      </p:sp>
      <p:sp>
        <p:nvSpPr>
          <p:cNvPr id="57" name="Rechthoek 56"/>
          <p:cNvSpPr/>
          <p:nvPr/>
        </p:nvSpPr>
        <p:spPr>
          <a:xfrm>
            <a:off x="4025977" y="5409022"/>
            <a:ext cx="990011" cy="2700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b="1" dirty="0">
                <a:solidFill>
                  <a:schemeClr val="accent1"/>
                </a:solidFill>
              </a:rPr>
              <a:t>EVENT</a:t>
            </a:r>
          </a:p>
        </p:txBody>
      </p:sp>
      <p:sp>
        <p:nvSpPr>
          <p:cNvPr id="58" name="Rechthoek 57"/>
          <p:cNvSpPr/>
          <p:nvPr/>
        </p:nvSpPr>
        <p:spPr>
          <a:xfrm>
            <a:off x="4025977" y="5769026"/>
            <a:ext cx="990011" cy="3600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b="1" dirty="0">
                <a:solidFill>
                  <a:schemeClr val="accent1"/>
                </a:solidFill>
              </a:rPr>
              <a:t>SCHEDULER</a:t>
            </a:r>
          </a:p>
        </p:txBody>
      </p:sp>
      <p:sp>
        <p:nvSpPr>
          <p:cNvPr id="59" name="Rechthoek 58"/>
          <p:cNvSpPr/>
          <p:nvPr/>
        </p:nvSpPr>
        <p:spPr>
          <a:xfrm>
            <a:off x="7716018" y="5409022"/>
            <a:ext cx="1440016" cy="720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b="1" dirty="0">
                <a:solidFill>
                  <a:schemeClr val="accent1"/>
                </a:solidFill>
              </a:rPr>
              <a:t>ZONE_BASE, ZONE_RADIUS, ZONE_POLYGON, …</a:t>
            </a:r>
          </a:p>
        </p:txBody>
      </p:sp>
      <p:sp>
        <p:nvSpPr>
          <p:cNvPr id="67" name="Rechthoek 66"/>
          <p:cNvSpPr/>
          <p:nvPr/>
        </p:nvSpPr>
        <p:spPr>
          <a:xfrm>
            <a:off x="9246035" y="5409022"/>
            <a:ext cx="1080012" cy="3600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b="1" dirty="0">
                <a:solidFill>
                  <a:schemeClr val="accent1"/>
                </a:solidFill>
              </a:rPr>
              <a:t>POINT_VEC2, POINT_VEC3</a:t>
            </a:r>
          </a:p>
        </p:txBody>
      </p:sp>
      <p:sp>
        <p:nvSpPr>
          <p:cNvPr id="68" name="Rechthoek 67"/>
          <p:cNvSpPr/>
          <p:nvPr/>
        </p:nvSpPr>
        <p:spPr>
          <a:xfrm>
            <a:off x="10416048" y="5409022"/>
            <a:ext cx="1260014" cy="720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b="1" dirty="0">
                <a:solidFill>
                  <a:schemeClr val="accent1"/>
                </a:solidFill>
              </a:rPr>
              <a:t>MENU_COALITION, MENU_GROUP</a:t>
            </a:r>
          </a:p>
          <a:p>
            <a:pPr algn="ctr"/>
            <a:r>
              <a:rPr lang="nl-BE" sz="1000" b="1" dirty="0">
                <a:solidFill>
                  <a:schemeClr val="accent1"/>
                </a:solidFill>
              </a:rPr>
              <a:t>MENU_...</a:t>
            </a:r>
          </a:p>
        </p:txBody>
      </p:sp>
      <p:sp>
        <p:nvSpPr>
          <p:cNvPr id="70" name="Rechthoek 69"/>
          <p:cNvSpPr/>
          <p:nvPr/>
        </p:nvSpPr>
        <p:spPr>
          <a:xfrm>
            <a:off x="9246035" y="5859027"/>
            <a:ext cx="1080012" cy="2700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b="1" dirty="0">
                <a:solidFill>
                  <a:schemeClr val="accent1"/>
                </a:solidFill>
              </a:rPr>
              <a:t>MESSAGE</a:t>
            </a:r>
          </a:p>
        </p:txBody>
      </p:sp>
      <p:sp>
        <p:nvSpPr>
          <p:cNvPr id="71" name="Rechthoek 70"/>
          <p:cNvSpPr/>
          <p:nvPr/>
        </p:nvSpPr>
        <p:spPr>
          <a:xfrm>
            <a:off x="5105989" y="5409022"/>
            <a:ext cx="2520028" cy="720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b="1" dirty="0">
                <a:solidFill>
                  <a:schemeClr val="accent1"/>
                </a:solidFill>
              </a:rPr>
              <a:t>FSM, FSM_CONTROLLABLE, FSM_TASK, FSM_PROCESS, FSM_SET</a:t>
            </a:r>
          </a:p>
        </p:txBody>
      </p:sp>
      <p:sp>
        <p:nvSpPr>
          <p:cNvPr id="74" name="Rechthoek 73"/>
          <p:cNvSpPr/>
          <p:nvPr/>
        </p:nvSpPr>
        <p:spPr>
          <a:xfrm>
            <a:off x="7536016" y="2438989"/>
            <a:ext cx="1260014" cy="1800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AI_BALANCER</a:t>
            </a:r>
          </a:p>
        </p:txBody>
      </p:sp>
      <p:sp>
        <p:nvSpPr>
          <p:cNvPr id="76" name="Rechthoek 75"/>
          <p:cNvSpPr/>
          <p:nvPr/>
        </p:nvSpPr>
        <p:spPr>
          <a:xfrm>
            <a:off x="8886031" y="2438989"/>
            <a:ext cx="1260014" cy="1800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AI_PATROL</a:t>
            </a:r>
          </a:p>
        </p:txBody>
      </p:sp>
      <p:sp>
        <p:nvSpPr>
          <p:cNvPr id="79" name="Rechthoek 78"/>
          <p:cNvSpPr/>
          <p:nvPr/>
        </p:nvSpPr>
        <p:spPr>
          <a:xfrm>
            <a:off x="4025977" y="2438989"/>
            <a:ext cx="1440016" cy="1800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COMMANDCENTER</a:t>
            </a:r>
          </a:p>
        </p:txBody>
      </p:sp>
      <p:sp>
        <p:nvSpPr>
          <p:cNvPr id="81" name="Rechthoek 80"/>
          <p:cNvSpPr/>
          <p:nvPr/>
        </p:nvSpPr>
        <p:spPr>
          <a:xfrm>
            <a:off x="4025977" y="2708992"/>
            <a:ext cx="1440016" cy="1800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MISSION</a:t>
            </a:r>
          </a:p>
        </p:txBody>
      </p:sp>
      <p:sp>
        <p:nvSpPr>
          <p:cNvPr id="82" name="Rechthoek 81"/>
          <p:cNvSpPr/>
          <p:nvPr/>
        </p:nvSpPr>
        <p:spPr>
          <a:xfrm>
            <a:off x="4025977" y="2978995"/>
            <a:ext cx="1440016" cy="1800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TASK</a:t>
            </a:r>
          </a:p>
        </p:txBody>
      </p:sp>
      <p:sp>
        <p:nvSpPr>
          <p:cNvPr id="83" name="Rechthoek 82"/>
          <p:cNvSpPr/>
          <p:nvPr/>
        </p:nvSpPr>
        <p:spPr>
          <a:xfrm>
            <a:off x="4025977" y="3248998"/>
            <a:ext cx="1440016" cy="1800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ACT(ION)</a:t>
            </a:r>
          </a:p>
        </p:txBody>
      </p:sp>
      <p:sp>
        <p:nvSpPr>
          <p:cNvPr id="85" name="Rechthoek 84"/>
          <p:cNvSpPr/>
          <p:nvPr/>
        </p:nvSpPr>
        <p:spPr>
          <a:xfrm>
            <a:off x="4025977" y="3519001"/>
            <a:ext cx="3060034" cy="1800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TASKDISPATCHER</a:t>
            </a:r>
          </a:p>
        </p:txBody>
      </p:sp>
      <p:sp>
        <p:nvSpPr>
          <p:cNvPr id="86" name="Rechthoek 85"/>
          <p:cNvSpPr/>
          <p:nvPr/>
        </p:nvSpPr>
        <p:spPr>
          <a:xfrm>
            <a:off x="515938" y="2438989"/>
            <a:ext cx="1440016" cy="1800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SPAWN</a:t>
            </a:r>
          </a:p>
        </p:txBody>
      </p:sp>
      <p:sp>
        <p:nvSpPr>
          <p:cNvPr id="87" name="Rechthoek 86"/>
          <p:cNvSpPr/>
          <p:nvPr/>
        </p:nvSpPr>
        <p:spPr>
          <a:xfrm>
            <a:off x="515938" y="2708992"/>
            <a:ext cx="1440016" cy="1800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SEADDEFENSE</a:t>
            </a:r>
          </a:p>
        </p:txBody>
      </p:sp>
      <p:sp>
        <p:nvSpPr>
          <p:cNvPr id="88" name="Rechthoek 87"/>
          <p:cNvSpPr/>
          <p:nvPr/>
        </p:nvSpPr>
        <p:spPr>
          <a:xfrm>
            <a:off x="515938" y="2978995"/>
            <a:ext cx="1440016" cy="1800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ESCORT</a:t>
            </a:r>
          </a:p>
        </p:txBody>
      </p:sp>
      <p:sp>
        <p:nvSpPr>
          <p:cNvPr id="89" name="Rechthoek 88"/>
          <p:cNvSpPr/>
          <p:nvPr/>
        </p:nvSpPr>
        <p:spPr>
          <a:xfrm>
            <a:off x="515938" y="3248998"/>
            <a:ext cx="1440016" cy="1800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FOLLOW</a:t>
            </a:r>
          </a:p>
        </p:txBody>
      </p:sp>
      <p:sp>
        <p:nvSpPr>
          <p:cNvPr id="90" name="Rechthoek 89"/>
          <p:cNvSpPr/>
          <p:nvPr/>
        </p:nvSpPr>
        <p:spPr>
          <a:xfrm>
            <a:off x="515938" y="3519001"/>
            <a:ext cx="1440016" cy="1800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DETECTION</a:t>
            </a:r>
          </a:p>
        </p:txBody>
      </p:sp>
      <p:sp>
        <p:nvSpPr>
          <p:cNvPr id="92" name="Rechthoek 91"/>
          <p:cNvSpPr/>
          <p:nvPr/>
        </p:nvSpPr>
        <p:spPr>
          <a:xfrm>
            <a:off x="5555993" y="3248998"/>
            <a:ext cx="1530017" cy="1800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ACT_ACCOUNT, …</a:t>
            </a:r>
          </a:p>
        </p:txBody>
      </p:sp>
      <p:sp>
        <p:nvSpPr>
          <p:cNvPr id="93" name="Rechthoek 92"/>
          <p:cNvSpPr/>
          <p:nvPr/>
        </p:nvSpPr>
        <p:spPr>
          <a:xfrm>
            <a:off x="5555993" y="2978995"/>
            <a:ext cx="1530017" cy="1800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TASK_SEAD, …</a:t>
            </a:r>
          </a:p>
        </p:txBody>
      </p:sp>
      <p:sp>
        <p:nvSpPr>
          <p:cNvPr id="94" name="Rechthoek 93"/>
          <p:cNvSpPr/>
          <p:nvPr/>
        </p:nvSpPr>
        <p:spPr>
          <a:xfrm>
            <a:off x="2135956" y="2438989"/>
            <a:ext cx="1440016" cy="1800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MISSILETRAINER</a:t>
            </a:r>
          </a:p>
        </p:txBody>
      </p:sp>
      <p:sp>
        <p:nvSpPr>
          <p:cNvPr id="95" name="Rechthoek 94"/>
          <p:cNvSpPr/>
          <p:nvPr/>
        </p:nvSpPr>
        <p:spPr>
          <a:xfrm>
            <a:off x="2135956" y="2708992"/>
            <a:ext cx="1440016" cy="1800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AIRBASEPOLICE</a:t>
            </a:r>
          </a:p>
        </p:txBody>
      </p:sp>
      <p:sp>
        <p:nvSpPr>
          <p:cNvPr id="96" name="Rechthoek 95"/>
          <p:cNvSpPr/>
          <p:nvPr/>
        </p:nvSpPr>
        <p:spPr>
          <a:xfrm>
            <a:off x="2135956" y="2978995"/>
            <a:ext cx="1440016" cy="1800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CLEANUP</a:t>
            </a:r>
          </a:p>
        </p:txBody>
      </p:sp>
      <p:sp>
        <p:nvSpPr>
          <p:cNvPr id="98" name="Rechthoek 97"/>
          <p:cNvSpPr/>
          <p:nvPr/>
        </p:nvSpPr>
        <p:spPr>
          <a:xfrm>
            <a:off x="515938" y="4329011"/>
            <a:ext cx="1710020" cy="630006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400" b="1" dirty="0">
                <a:solidFill>
                  <a:schemeClr val="accent1"/>
                </a:solidFill>
              </a:rPr>
              <a:t>OBJECT</a:t>
            </a:r>
          </a:p>
        </p:txBody>
      </p:sp>
      <p:sp>
        <p:nvSpPr>
          <p:cNvPr id="99" name="Rechthoek 98"/>
          <p:cNvSpPr/>
          <p:nvPr/>
        </p:nvSpPr>
        <p:spPr>
          <a:xfrm>
            <a:off x="2315958" y="4329010"/>
            <a:ext cx="1710020" cy="630006"/>
          </a:xfrm>
          <a:prstGeom prst="rect">
            <a:avLst/>
          </a:prstGeom>
          <a:solidFill>
            <a:srgbClr val="D1EBFF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400" b="1" dirty="0">
                <a:solidFill>
                  <a:schemeClr val="accent1"/>
                </a:solidFill>
              </a:rPr>
              <a:t>IDENTIFIABLE</a:t>
            </a:r>
          </a:p>
        </p:txBody>
      </p:sp>
      <p:sp>
        <p:nvSpPr>
          <p:cNvPr id="100" name="Rechthoek 99"/>
          <p:cNvSpPr/>
          <p:nvPr/>
        </p:nvSpPr>
        <p:spPr>
          <a:xfrm>
            <a:off x="4115978" y="4329010"/>
            <a:ext cx="1710020" cy="6300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400" b="1" dirty="0">
                <a:solidFill>
                  <a:schemeClr val="accent1"/>
                </a:solidFill>
              </a:rPr>
              <a:t>POSITIONABLE</a:t>
            </a:r>
          </a:p>
        </p:txBody>
      </p:sp>
      <p:sp>
        <p:nvSpPr>
          <p:cNvPr id="101" name="Rechthoek 100"/>
          <p:cNvSpPr/>
          <p:nvPr/>
        </p:nvSpPr>
        <p:spPr>
          <a:xfrm>
            <a:off x="5915999" y="4689014"/>
            <a:ext cx="1620018" cy="2700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400" b="1" dirty="0">
                <a:solidFill>
                  <a:schemeClr val="accent1"/>
                </a:solidFill>
              </a:rPr>
              <a:t>CONTROLLABLE</a:t>
            </a:r>
          </a:p>
        </p:txBody>
      </p:sp>
      <p:sp>
        <p:nvSpPr>
          <p:cNvPr id="46" name="Rechthoek 45"/>
          <p:cNvSpPr/>
          <p:nvPr/>
        </p:nvSpPr>
        <p:spPr>
          <a:xfrm>
            <a:off x="10236046" y="2708992"/>
            <a:ext cx="1260014" cy="1800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AI_PICKUP</a:t>
            </a:r>
          </a:p>
        </p:txBody>
      </p:sp>
      <p:sp>
        <p:nvSpPr>
          <p:cNvPr id="49" name="Rechthoek 48"/>
          <p:cNvSpPr/>
          <p:nvPr/>
        </p:nvSpPr>
        <p:spPr>
          <a:xfrm>
            <a:off x="10236046" y="2978995"/>
            <a:ext cx="1260014" cy="1800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AI_DEPLOY</a:t>
            </a:r>
          </a:p>
        </p:txBody>
      </p:sp>
      <p:sp>
        <p:nvSpPr>
          <p:cNvPr id="52" name="Rechthoek 51"/>
          <p:cNvSpPr/>
          <p:nvPr/>
        </p:nvSpPr>
        <p:spPr>
          <a:xfrm>
            <a:off x="8886031" y="2708992"/>
            <a:ext cx="1260014" cy="1800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AI_INTERCEPT</a:t>
            </a:r>
          </a:p>
        </p:txBody>
      </p:sp>
      <p:sp>
        <p:nvSpPr>
          <p:cNvPr id="53" name="Rechthoek 52"/>
          <p:cNvSpPr/>
          <p:nvPr/>
        </p:nvSpPr>
        <p:spPr>
          <a:xfrm>
            <a:off x="10236046" y="2438989"/>
            <a:ext cx="1260014" cy="1800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AI_CARGO</a:t>
            </a:r>
          </a:p>
        </p:txBody>
      </p:sp>
      <p:sp>
        <p:nvSpPr>
          <p:cNvPr id="54" name="Rechthoek 53"/>
          <p:cNvSpPr/>
          <p:nvPr/>
        </p:nvSpPr>
        <p:spPr>
          <a:xfrm>
            <a:off x="7536016" y="2708992"/>
            <a:ext cx="1260014" cy="1800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AI_...</a:t>
            </a:r>
          </a:p>
        </p:txBody>
      </p:sp>
    </p:spTree>
    <p:extLst>
      <p:ext uri="{BB962C8B-B14F-4D97-AF65-F5344CB8AC3E}">
        <p14:creationId xmlns:p14="http://schemas.microsoft.com/office/powerpoint/2010/main" val="2775458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streept">
  <a:themeElements>
    <a:clrScheme name="DCS">
      <a:dk1>
        <a:srgbClr val="2C2C2C"/>
      </a:dk1>
      <a:lt1>
        <a:srgbClr val="FFFFFF"/>
      </a:lt1>
      <a:dk2>
        <a:srgbClr val="3FA8FF"/>
      </a:dk2>
      <a:lt2>
        <a:srgbClr val="F2F2F2"/>
      </a:lt2>
      <a:accent1>
        <a:srgbClr val="004274"/>
      </a:accent1>
      <a:accent2>
        <a:srgbClr val="B00000"/>
      </a:accent2>
      <a:accent3>
        <a:srgbClr val="1299FF"/>
      </a:accent3>
      <a:accent4>
        <a:srgbClr val="FF4747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tx1">
                <a:alpha val="20000"/>
              </a:schemeClr>
            </a:gs>
            <a:gs pos="100000">
              <a:srgbClr val="FFFFFF"/>
            </a:gs>
            <a:gs pos="34000">
              <a:schemeClr val="tx1">
                <a:alpha val="35000"/>
              </a:schemeClr>
            </a:gs>
            <a:gs pos="100000">
              <a:schemeClr val="tx1"/>
            </a:gs>
          </a:gsLst>
          <a:lin ang="16200000" scaled="1"/>
          <a:tileRect/>
        </a:gradFill>
        <a:ln w="19050">
          <a:solidFill>
            <a:schemeClr val="accent1"/>
          </a:solidFill>
        </a:ln>
      </a:spPr>
      <a:bodyPr rtlCol="0" anchor="t"/>
      <a:lstStyle>
        <a:defPPr algn="ctr">
          <a:defRPr sz="2000" b="1" dirty="0">
            <a:solidFill>
              <a:schemeClr val="accent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28575">
          <a:headEnd w="lg" len="lg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28575"/>
      </a:spPr>
      <a:bodyPr wrap="square" rtlCol="0">
        <a:noAutofit/>
      </a:bodyPr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TM03090430[[fn=Aaneengesloten]]</Template>
  <TotalTime>10158</TotalTime>
  <Words>146</Words>
  <Application>Microsoft Office PowerPoint</Application>
  <PresentationFormat>Breedbeeld</PresentationFormat>
  <Paragraphs>53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5" baseType="lpstr">
      <vt:lpstr>Corbel</vt:lpstr>
      <vt:lpstr>Wingdings</vt:lpstr>
      <vt:lpstr>Gestreept</vt:lpstr>
      <vt:lpstr>moose for dcs world OVERVIEW</vt:lpstr>
      <vt:lpstr>MOOSE framework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Dcs world mission Development with moose</dc:title>
  <dc:creator>Sven Van de Velde</dc:creator>
  <cp:lastModifiedBy>Sven Van de Velde</cp:lastModifiedBy>
  <cp:revision>421</cp:revision>
  <dcterms:created xsi:type="dcterms:W3CDTF">2016-04-14T07:37:30Z</dcterms:created>
  <dcterms:modified xsi:type="dcterms:W3CDTF">2017-01-10T11:45:31Z</dcterms:modified>
</cp:coreProperties>
</file>