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72" r:id="rId5"/>
    <p:sldId id="260" r:id="rId6"/>
    <p:sldId id="274" r:id="rId7"/>
    <p:sldId id="275" r:id="rId8"/>
    <p:sldId id="276" r:id="rId9"/>
    <p:sldId id="273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4660"/>
  </p:normalViewPr>
  <p:slideViewPr>
    <p:cSldViewPr>
      <p:cViewPr varScale="1">
        <p:scale>
          <a:sx n="112" d="100"/>
          <a:sy n="112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1" b="34943"/>
          <a:stretch/>
        </p:blipFill>
        <p:spPr bwMode="auto">
          <a:xfrm>
            <a:off x="0" y="3456073"/>
            <a:ext cx="12192000" cy="34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pic>
        <p:nvPicPr>
          <p:cNvPr id="9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1226" r="285" b="37273"/>
          <a:stretch/>
        </p:blipFill>
        <p:spPr bwMode="auto">
          <a:xfrm>
            <a:off x="-24068" y="0"/>
            <a:ext cx="12216068" cy="177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1226" r="285" b="34547"/>
          <a:stretch/>
        </p:blipFill>
        <p:spPr bwMode="auto">
          <a:xfrm>
            <a:off x="-24068" y="0"/>
            <a:ext cx="1221606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pic>
        <p:nvPicPr>
          <p:cNvPr id="5" name="Picture 2" descr="https://img.planespotters.net/photo/246000/original/4059-gbf-aviation-legere-de-larmee-de-terre-arospatiale-sa-342m-gazelle_PlanespottersNet_24625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41226" r="285" b="37273"/>
          <a:stretch/>
        </p:blipFill>
        <p:spPr bwMode="auto">
          <a:xfrm>
            <a:off x="-24068" y="0"/>
            <a:ext cx="12216068" cy="177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ZONE </a:t>
            </a:r>
            <a:r>
              <a:rPr lang="nl-BE" dirty="0" err="1"/>
              <a:t>validation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12" name="Straight Connector 27"/>
          <p:cNvCxnSpPr>
            <a:stCxn id="19" idx="0"/>
            <a:endCxn id="18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7"/>
          <p:cNvCxnSpPr>
            <a:stCxn id="15" idx="0"/>
            <a:endCxn id="19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bogen verbindingslijn 13"/>
          <p:cNvCxnSpPr>
            <a:stCxn id="17" idx="0"/>
            <a:endCxn id="19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fgeronde rechthoek 16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ZONE_BASE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Afgeronde rechthoek 18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ZONE_RADIUS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Afgeronde rechthoek 19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POLYGON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Gebogen verbindingslijn 20"/>
          <p:cNvCxnSpPr>
            <a:stCxn id="20" idx="0"/>
            <a:endCxn id="18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5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Rechte verbindingslijn 25"/>
          <p:cNvCxnSpPr>
            <a:stCxn id="25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Rechte verbindingslijn 27"/>
          <p:cNvCxnSpPr>
            <a:stCxn id="27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29"/>
          <p:cNvCxnSpPr>
            <a:stCxn id="29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25" idx="6"/>
            <a:endCxn id="18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>
            <a:stCxn id="27" idx="6"/>
            <a:endCxn id="18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>
            <a:stCxn id="29" idx="6"/>
            <a:endCxn id="18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presence</a:t>
            </a:r>
            <a:r>
              <a:rPr lang="nl-BE" dirty="0"/>
              <a:t> in a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789004"/>
            <a:ext cx="9784080" cy="2700030"/>
          </a:xfrm>
        </p:spPr>
        <p:txBody>
          <a:bodyPr anchor="ctr">
            <a:normAutofit fontScale="92500"/>
          </a:bodyPr>
          <a:lstStyle/>
          <a:p>
            <a:r>
              <a:rPr lang="nl-BE" dirty="0"/>
              <a:t>The </a:t>
            </a:r>
            <a:r>
              <a:rPr lang="nl-BE" b="1" dirty="0"/>
              <a:t>Group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</a:t>
            </a:r>
            <a:r>
              <a:rPr lang="nl-BE" dirty="0" err="1"/>
              <a:t>wrapped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b="1" dirty="0"/>
              <a:t>GROUP</a:t>
            </a:r>
            <a:r>
              <a:rPr lang="nl-BE" dirty="0"/>
              <a:t> object.</a:t>
            </a:r>
          </a:p>
          <a:p>
            <a:r>
              <a:rPr lang="nl-BE" b="1" dirty="0"/>
              <a:t>GROUP</a:t>
            </a:r>
            <a:r>
              <a:rPr lang="nl-BE" dirty="0"/>
              <a:t> </a:t>
            </a:r>
            <a:r>
              <a:rPr lang="nl-BE" dirty="0" err="1"/>
              <a:t>implements</a:t>
            </a:r>
            <a:r>
              <a:rPr lang="nl-BE" dirty="0"/>
              <a:t> 3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 err="1"/>
              <a:t>IsCompletelyInZone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are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IsPartlyInZone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some</a:t>
            </a:r>
            <a:r>
              <a:rPr lang="nl-BE" dirty="0"/>
              <a:t> units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are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IsNotInZone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no unit </a:t>
            </a:r>
            <a:r>
              <a:rPr lang="nl-BE" dirty="0" err="1"/>
              <a:t>location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r>
              <a:rPr lang="nl-BE" b="1" dirty="0" err="1"/>
              <a:t>ZoneObject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ZONE_RADIUS, ZONE, ZONE_UNIT or ZONE_POLYGON object.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Group</a:t>
            </a:r>
            <a:r>
              <a:rPr lang="nl-BE" sz="2400" dirty="0"/>
              <a:t> = </a:t>
            </a:r>
            <a:r>
              <a:rPr lang="nl-BE" sz="2400" b="1" dirty="0" err="1"/>
              <a:t>GROUP</a:t>
            </a:r>
            <a:r>
              <a:rPr lang="nl-BE" sz="2400" dirty="0" err="1"/>
              <a:t>:FindByName</a:t>
            </a:r>
            <a:r>
              <a:rPr lang="nl-BE" sz="2400" dirty="0"/>
              <a:t>( “Group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CompletelyInZone</a:t>
            </a:r>
            <a:r>
              <a:rPr lang="nl-BE" sz="2400" dirty="0"/>
              <a:t> = </a:t>
            </a:r>
            <a:r>
              <a:rPr lang="nl-BE" sz="2400" b="1" dirty="0" err="1"/>
              <a:t>Group:IsCompletelyInZone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PartlyInZone</a:t>
            </a:r>
            <a:r>
              <a:rPr lang="nl-BE" sz="2400" dirty="0"/>
              <a:t> = </a:t>
            </a:r>
            <a:r>
              <a:rPr lang="nl-BE" sz="2400" b="1" dirty="0" err="1"/>
              <a:t>Group:IsPartlyInZone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NotInZone</a:t>
            </a:r>
            <a:r>
              <a:rPr lang="nl-BE" sz="2400" dirty="0"/>
              <a:t> = </a:t>
            </a:r>
            <a:r>
              <a:rPr lang="nl-BE" sz="2400" b="1" dirty="0" err="1"/>
              <a:t>Group:IsNotInZone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5139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UNIT (&amp; CLIENT) </a:t>
            </a:r>
            <a:r>
              <a:rPr lang="nl-BE" dirty="0" err="1"/>
              <a:t>presence</a:t>
            </a:r>
            <a:r>
              <a:rPr lang="nl-BE" dirty="0"/>
              <a:t> in a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789004"/>
            <a:ext cx="9784080" cy="2700030"/>
          </a:xfrm>
        </p:spPr>
        <p:txBody>
          <a:bodyPr anchor="ctr">
            <a:normAutofit fontScale="92500"/>
          </a:bodyPr>
          <a:lstStyle/>
          <a:p>
            <a:r>
              <a:rPr lang="nl-BE" dirty="0"/>
              <a:t>The </a:t>
            </a:r>
            <a:r>
              <a:rPr lang="nl-BE" b="1" dirty="0"/>
              <a:t>Unit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 unit, </a:t>
            </a:r>
            <a:r>
              <a:rPr lang="nl-BE" dirty="0" err="1"/>
              <a:t>wrapped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</a:t>
            </a:r>
            <a:r>
              <a:rPr lang="nl-BE" b="1" dirty="0"/>
              <a:t>UNIT</a:t>
            </a:r>
            <a:r>
              <a:rPr lang="nl-BE" dirty="0"/>
              <a:t> object.</a:t>
            </a:r>
          </a:p>
          <a:p>
            <a:r>
              <a:rPr lang="nl-BE" b="1" dirty="0"/>
              <a:t>UNIT</a:t>
            </a:r>
            <a:r>
              <a:rPr lang="nl-BE" dirty="0"/>
              <a:t> </a:t>
            </a:r>
            <a:r>
              <a:rPr lang="nl-BE" dirty="0" err="1"/>
              <a:t>implements</a:t>
            </a:r>
            <a:r>
              <a:rPr lang="nl-BE" dirty="0"/>
              <a:t> 2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validation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 err="1"/>
              <a:t>IsInZone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pPr lvl="1"/>
            <a:r>
              <a:rPr lang="nl-BE" b="1" dirty="0" err="1"/>
              <a:t>IsNotInZone</a:t>
            </a:r>
            <a:r>
              <a:rPr lang="nl-BE" dirty="0"/>
              <a:t>()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unit </a:t>
            </a:r>
            <a:r>
              <a:rPr lang="nl-BE" dirty="0" err="1"/>
              <a:t>location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b="1" dirty="0" err="1"/>
              <a:t>ZoneObject</a:t>
            </a:r>
            <a:r>
              <a:rPr lang="nl-BE" dirty="0"/>
              <a:t>.</a:t>
            </a:r>
          </a:p>
          <a:p>
            <a:r>
              <a:rPr lang="nl-BE" b="1" dirty="0" err="1"/>
              <a:t>ZoneObject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ZONE_RADIUS, ZONE, ZONE_UNIT or ZONE_POLYGON object.</a:t>
            </a:r>
          </a:p>
          <a:p>
            <a:r>
              <a:rPr lang="nl-BE" dirty="0" err="1"/>
              <a:t>Since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CLIENT</a:t>
            </a:r>
            <a:r>
              <a:rPr lang="nl-BE" dirty="0"/>
              <a:t> class is 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/>
              <a:t>UNIT</a:t>
            </a:r>
            <a:r>
              <a:rPr lang="nl-BE" dirty="0"/>
              <a:t> class, </a:t>
            </a:r>
            <a:r>
              <a:rPr lang="nl-BE" dirty="0" err="1"/>
              <a:t>the</a:t>
            </a:r>
            <a:r>
              <a:rPr lang="nl-BE" dirty="0"/>
              <a:t> CLIENT class </a:t>
            </a:r>
            <a:r>
              <a:rPr lang="nl-BE" dirty="0" err="1"/>
              <a:t>implements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6200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Unit</a:t>
            </a:r>
            <a:r>
              <a:rPr lang="nl-BE" sz="2400" dirty="0"/>
              <a:t> = </a:t>
            </a:r>
            <a:r>
              <a:rPr lang="nl-BE" sz="2400" b="1" dirty="0" err="1"/>
              <a:t>UNIT</a:t>
            </a:r>
            <a:r>
              <a:rPr lang="nl-BE" sz="2400" dirty="0" err="1"/>
              <a:t>:FindByName</a:t>
            </a:r>
            <a:r>
              <a:rPr lang="nl-BE" sz="2400" dirty="0"/>
              <a:t>( “Unit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InZone</a:t>
            </a:r>
            <a:r>
              <a:rPr lang="nl-BE" sz="2400" dirty="0"/>
              <a:t> = </a:t>
            </a:r>
            <a:r>
              <a:rPr lang="nl-BE" sz="2400" b="1" dirty="0" err="1"/>
              <a:t>Unit:IsInZone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dirty="0" err="1"/>
              <a:t>NotInZone</a:t>
            </a:r>
            <a:r>
              <a:rPr lang="nl-BE" sz="2400" dirty="0"/>
              <a:t> = </a:t>
            </a:r>
            <a:r>
              <a:rPr lang="nl-BE" sz="2400" b="1" dirty="0" err="1"/>
              <a:t>Unit:IsNotInZone</a:t>
            </a:r>
            <a:r>
              <a:rPr lang="nl-BE" sz="2400" dirty="0"/>
              <a:t>( </a:t>
            </a:r>
            <a:r>
              <a:rPr lang="nl-BE" sz="2400" b="1" dirty="0" err="1"/>
              <a:t>ZoneObject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35633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Validate</a:t>
            </a:r>
            <a:r>
              <a:rPr lang="nl-BE" dirty="0"/>
              <a:t> zone </a:t>
            </a:r>
            <a:r>
              <a:rPr lang="nl-BE" dirty="0" err="1"/>
              <a:t>presence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a </a:t>
            </a:r>
            <a:r>
              <a:rPr lang="nl-BE" dirty="0" err="1"/>
              <a:t>location</a:t>
            </a:r>
            <a:r>
              <a:rPr lang="nl-BE" dirty="0"/>
              <a:t> or a point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4509012"/>
            <a:ext cx="9784080" cy="1980022"/>
          </a:xfrm>
        </p:spPr>
        <p:txBody>
          <a:bodyPr anchor="ctr">
            <a:normAutofit fontScale="92500" lnSpcReduction="20000"/>
          </a:bodyPr>
          <a:lstStyle/>
          <a:p>
            <a:r>
              <a:rPr lang="nl-BE" b="1" dirty="0" err="1"/>
              <a:t>ZoneObject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object of </a:t>
            </a:r>
            <a:r>
              <a:rPr lang="nl-BE" dirty="0" err="1"/>
              <a:t>any</a:t>
            </a:r>
            <a:r>
              <a:rPr lang="nl-BE" dirty="0"/>
              <a:t> zone class 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b="1" dirty="0"/>
              <a:t>ZONE_BASE</a:t>
            </a:r>
            <a:r>
              <a:rPr lang="nl-BE" dirty="0"/>
              <a:t>.</a:t>
            </a:r>
            <a:endParaRPr lang="nl-BE" b="1" dirty="0"/>
          </a:p>
          <a:p>
            <a:r>
              <a:rPr lang="nl-BE" b="1" dirty="0"/>
              <a:t>ZONE_BASE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derived</a:t>
            </a:r>
            <a:r>
              <a:rPr lang="nl-BE" dirty="0"/>
              <a:t> classes </a:t>
            </a:r>
            <a:r>
              <a:rPr lang="nl-BE" dirty="0" err="1"/>
              <a:t>implement</a:t>
            </a:r>
            <a:r>
              <a:rPr lang="nl-BE" dirty="0"/>
              <a:t> </a:t>
            </a:r>
            <a:r>
              <a:rPr lang="nl-BE" b="1" dirty="0"/>
              <a:t>2 </a:t>
            </a:r>
            <a:r>
              <a:rPr lang="nl-BE" b="1" dirty="0" err="1"/>
              <a:t>polymorphic</a:t>
            </a:r>
            <a:r>
              <a:rPr lang="nl-BE" b="1" dirty="0"/>
              <a:t> </a:t>
            </a:r>
            <a:r>
              <a:rPr lang="nl-BE" b="1" dirty="0" err="1"/>
              <a:t>methods</a:t>
            </a:r>
            <a:r>
              <a:rPr lang="nl-BE" dirty="0"/>
              <a:t>:</a:t>
            </a:r>
          </a:p>
          <a:p>
            <a:pPr lvl="1"/>
            <a:r>
              <a:rPr lang="nl-BE" b="1" dirty="0"/>
              <a:t>ZoneObject:IsPointVec2InZone( PointVec2 )</a:t>
            </a:r>
            <a:r>
              <a:rPr lang="nl-BE" dirty="0"/>
              <a:t>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2D point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b="1" dirty="0"/>
              <a:t>ZoneObject:IsPointVec3InZone</a:t>
            </a:r>
            <a:r>
              <a:rPr lang="nl-BE" dirty="0"/>
              <a:t>( </a:t>
            </a:r>
            <a:r>
              <a:rPr lang="nl-BE" b="1" dirty="0"/>
              <a:t>PointVec3</a:t>
            </a:r>
            <a:r>
              <a:rPr lang="nl-BE" dirty="0"/>
              <a:t> ) </a:t>
            </a:r>
            <a:r>
              <a:rPr lang="nl-BE" dirty="0" err="1"/>
              <a:t>validates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3D point is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r>
              <a:rPr lang="nl-BE" b="1" dirty="0"/>
              <a:t>GROUP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b="1" dirty="0"/>
              <a:t>UNIT</a:t>
            </a:r>
            <a:r>
              <a:rPr lang="nl-BE" dirty="0"/>
              <a:t> (&amp; </a:t>
            </a:r>
            <a:r>
              <a:rPr lang="nl-BE" b="1" dirty="0"/>
              <a:t>CLIENT</a:t>
            </a:r>
            <a:r>
              <a:rPr lang="nl-BE" dirty="0"/>
              <a:t>) </a:t>
            </a:r>
            <a:r>
              <a:rPr lang="nl-BE" dirty="0" err="1"/>
              <a:t>use</a:t>
            </a:r>
            <a:r>
              <a:rPr lang="nl-BE" dirty="0"/>
              <a:t> these </a:t>
            </a:r>
            <a:r>
              <a:rPr lang="nl-BE" b="1" dirty="0"/>
              <a:t>2 ZONE_BASE </a:t>
            </a:r>
            <a:r>
              <a:rPr lang="nl-BE" dirty="0" err="1"/>
              <a:t>polymorphic</a:t>
            </a:r>
            <a:r>
              <a:rPr lang="nl-BE" b="1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validating</a:t>
            </a:r>
            <a:r>
              <a:rPr lang="nl-BE" dirty="0"/>
              <a:t> zone </a:t>
            </a:r>
            <a:r>
              <a:rPr lang="nl-BE" dirty="0" err="1"/>
              <a:t>presence</a:t>
            </a:r>
            <a:r>
              <a:rPr lang="nl-BE" dirty="0"/>
              <a:t>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216002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Unit</a:t>
            </a:r>
            <a:r>
              <a:rPr lang="nl-BE" sz="2400" dirty="0"/>
              <a:t> = </a:t>
            </a:r>
            <a:r>
              <a:rPr lang="nl-BE" sz="2400" b="1" dirty="0" err="1"/>
              <a:t>UNIT</a:t>
            </a:r>
            <a:r>
              <a:rPr lang="nl-BE" sz="2400" dirty="0" err="1"/>
              <a:t>:FindByName</a:t>
            </a:r>
            <a:r>
              <a:rPr lang="nl-BE" sz="2400" dirty="0"/>
              <a:t>( “Unit Name” 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PointVec2 </a:t>
            </a:r>
            <a:r>
              <a:rPr lang="nl-BE" sz="2400" dirty="0"/>
              <a:t>= Unit:GetPointVec2()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</a:t>
            </a:r>
            <a:r>
              <a:rPr lang="nl-BE" sz="2400" b="1" dirty="0"/>
              <a:t>PointVec3</a:t>
            </a:r>
            <a:r>
              <a:rPr lang="nl-BE" sz="2400" dirty="0"/>
              <a:t> = Unit:GetPointVec3()</a:t>
            </a:r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InZoneVec2 = </a:t>
            </a:r>
            <a:r>
              <a:rPr lang="nl-BE" sz="2400" b="1" dirty="0"/>
              <a:t>ZoneObject:IsPointVec2InZone( PointVec2 )</a:t>
            </a:r>
            <a:endParaRPr lang="nl-BE" sz="2400" dirty="0"/>
          </a:p>
          <a:p>
            <a:pPr marL="0" indent="0">
              <a:buNone/>
            </a:pPr>
            <a:r>
              <a:rPr lang="nl-BE" sz="2400" dirty="0" err="1"/>
              <a:t>local</a:t>
            </a:r>
            <a:r>
              <a:rPr lang="nl-BE" sz="2400" dirty="0"/>
              <a:t> InZoneVec3 = </a:t>
            </a:r>
            <a:r>
              <a:rPr lang="nl-BE" sz="2400" b="1" dirty="0"/>
              <a:t>ZoneObject:IsPointVec3InZone</a:t>
            </a:r>
            <a:r>
              <a:rPr lang="nl-BE" sz="2400" dirty="0"/>
              <a:t>( </a:t>
            </a:r>
            <a:r>
              <a:rPr lang="nl-BE" sz="2400" b="1" dirty="0"/>
              <a:t>PointVec3</a:t>
            </a:r>
            <a:r>
              <a:rPr lang="nl-BE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5493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APIs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56" name="Straight Connector 27"/>
          <p:cNvCxnSpPr>
            <a:stCxn id="63" idx="0"/>
            <a:endCxn id="62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7"/>
          <p:cNvCxnSpPr>
            <a:stCxn id="59" idx="0"/>
            <a:endCxn id="63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bogen verbindingslijn 57"/>
          <p:cNvCxnSpPr>
            <a:stCxn id="61" idx="0"/>
            <a:endCxn id="63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3" name="Afgeronde rechthoek 62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4" name="Afgeronde rechthoek 63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5" name="Gebogen verbindingslijn 64"/>
          <p:cNvCxnSpPr>
            <a:stCxn id="64" idx="0"/>
            <a:endCxn id="62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GROUP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0" name="Rechte verbindingslijn 69"/>
          <p:cNvCxnSpPr>
            <a:stCxn id="69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Rechte verbindingslijn 71"/>
          <p:cNvCxnSpPr>
            <a:stCxn id="71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4" name="Rechte verbindingslijn 73"/>
          <p:cNvCxnSpPr>
            <a:stCxn id="73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69" idx="6"/>
            <a:endCxn id="62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>
            <a:stCxn id="71" idx="6"/>
            <a:endCxn id="62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73" idx="6"/>
            <a:endCxn id="62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1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useful</a:t>
            </a:r>
            <a:r>
              <a:rPr lang="nl-BE" dirty="0"/>
              <a:t> apis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425937" y="234898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3845974" y="2168987"/>
            <a:ext cx="7920089" cy="297003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FlareZone</a:t>
            </a:r>
            <a:r>
              <a:rPr lang="nl-BE" dirty="0"/>
              <a:t>(</a:t>
            </a:r>
            <a:r>
              <a:rPr lang="nl-BE" dirty="0" err="1"/>
              <a:t>FlareColor</a:t>
            </a:r>
            <a:r>
              <a:rPr lang="nl-BE" dirty="0"/>
              <a:t>, Points, </a:t>
            </a:r>
            <a:r>
              <a:rPr lang="nl-BE" dirty="0" err="1"/>
              <a:t>Azimuth</a:t>
            </a:r>
            <a:r>
              <a:rPr lang="nl-BE" dirty="0"/>
              <a:t>): </a:t>
            </a:r>
            <a:r>
              <a:rPr lang="nl-BE" dirty="0" err="1"/>
              <a:t>Flares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SmokeZone</a:t>
            </a:r>
            <a:r>
              <a:rPr lang="nl-BE" dirty="0"/>
              <a:t>(</a:t>
            </a:r>
            <a:r>
              <a:rPr lang="nl-BE" dirty="0" err="1"/>
              <a:t>SmokeColor</a:t>
            </a:r>
            <a:r>
              <a:rPr lang="nl-BE" dirty="0"/>
              <a:t>, Points): </a:t>
            </a:r>
            <a:r>
              <a:rPr lang="nl-BE" dirty="0" err="1"/>
              <a:t>Smokes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GetPointVec2</a:t>
            </a:r>
            <a:r>
              <a:rPr lang="nl-BE" dirty="0"/>
              <a:t>(): Returns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GetPointVec3</a:t>
            </a:r>
            <a:r>
              <a:rPr lang="nl-BE" dirty="0"/>
              <a:t>(</a:t>
            </a:r>
            <a:r>
              <a:rPr lang="nl-BE" dirty="0" err="1"/>
              <a:t>Height</a:t>
            </a:r>
            <a:r>
              <a:rPr lang="nl-BE" dirty="0"/>
              <a:t>): Returns </a:t>
            </a:r>
            <a:r>
              <a:rPr lang="nl-BE" dirty="0" err="1"/>
              <a:t>the</a:t>
            </a:r>
            <a:r>
              <a:rPr lang="nl-BE" dirty="0"/>
              <a:t> point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GetRadius</a:t>
            </a:r>
            <a:r>
              <a:rPr lang="nl-BE" dirty="0"/>
              <a:t>()  - Returns </a:t>
            </a:r>
            <a:r>
              <a:rPr lang="nl-BE" dirty="0" err="1"/>
              <a:t>the</a:t>
            </a:r>
            <a:r>
              <a:rPr lang="nl-BE" dirty="0"/>
              <a:t> radius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GetRandomPointVec2</a:t>
            </a:r>
            <a:r>
              <a:rPr lang="nl-BE" dirty="0"/>
              <a:t>(): Returns a random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/>
              <a:t>SetPointVec2</a:t>
            </a:r>
            <a:r>
              <a:rPr lang="nl-BE" dirty="0"/>
              <a:t>(PointVec2): Sets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location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SetRadius</a:t>
            </a:r>
            <a:r>
              <a:rPr lang="nl-BE" dirty="0"/>
              <a:t>(Radius): Sets </a:t>
            </a:r>
            <a:r>
              <a:rPr lang="nl-BE" dirty="0" err="1"/>
              <a:t>the</a:t>
            </a:r>
            <a:r>
              <a:rPr lang="nl-BE" dirty="0"/>
              <a:t> radius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</p:txBody>
      </p:sp>
      <p:sp>
        <p:nvSpPr>
          <p:cNvPr id="9" name="Afgeronde rechthoek 8"/>
          <p:cNvSpPr/>
          <p:nvPr/>
        </p:nvSpPr>
        <p:spPr>
          <a:xfrm>
            <a:off x="425937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3845974" y="5409022"/>
            <a:ext cx="7920089" cy="99001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FlareZone</a:t>
            </a:r>
            <a:r>
              <a:rPr lang="nl-BE" dirty="0"/>
              <a:t>(</a:t>
            </a:r>
            <a:r>
              <a:rPr lang="nl-BE" dirty="0" err="1"/>
              <a:t>FlareColor</a:t>
            </a:r>
            <a:r>
              <a:rPr lang="nl-BE" dirty="0"/>
              <a:t>, Points, </a:t>
            </a:r>
            <a:r>
              <a:rPr lang="nl-BE" dirty="0" err="1"/>
              <a:t>Azimuth</a:t>
            </a:r>
            <a:r>
              <a:rPr lang="nl-BE" dirty="0"/>
              <a:t>): </a:t>
            </a:r>
            <a:r>
              <a:rPr lang="nl-BE" dirty="0" err="1"/>
              <a:t>Flares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  <a:p>
            <a:pPr marL="0" indent="0">
              <a:buNone/>
            </a:pPr>
            <a:r>
              <a:rPr lang="nl-BE" dirty="0"/>
              <a:t>:</a:t>
            </a:r>
            <a:r>
              <a:rPr lang="nl-BE" b="1" dirty="0" err="1"/>
              <a:t>SmokeZone</a:t>
            </a:r>
            <a:r>
              <a:rPr lang="nl-BE" dirty="0"/>
              <a:t>(</a:t>
            </a:r>
            <a:r>
              <a:rPr lang="nl-BE" dirty="0" err="1"/>
              <a:t>SmokeColor</a:t>
            </a:r>
            <a:r>
              <a:rPr lang="nl-BE" dirty="0"/>
              <a:t>, Points): </a:t>
            </a:r>
            <a:r>
              <a:rPr lang="nl-BE" dirty="0" err="1"/>
              <a:t>Smokes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boundaries</a:t>
            </a:r>
            <a:r>
              <a:rPr lang="nl-BE" dirty="0"/>
              <a:t> in a </a:t>
            </a:r>
            <a:r>
              <a:rPr lang="nl-BE" dirty="0" err="1"/>
              <a:t>color</a:t>
            </a:r>
            <a:r>
              <a:rPr lang="nl-BE" dirty="0"/>
              <a:t>.</a:t>
            </a:r>
          </a:p>
        </p:txBody>
      </p:sp>
      <p:sp>
        <p:nvSpPr>
          <p:cNvPr id="11" name="Afgeronde rechthoek 10"/>
          <p:cNvSpPr/>
          <p:nvPr/>
        </p:nvSpPr>
        <p:spPr>
          <a:xfrm>
            <a:off x="1595950" y="306899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159595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11" idx="1"/>
            <a:endCxn id="5" idx="2"/>
          </p:cNvCxnSpPr>
          <p:nvPr/>
        </p:nvCxnSpPr>
        <p:spPr>
          <a:xfrm rot="10800000">
            <a:off x="1370948" y="2978996"/>
            <a:ext cx="225002" cy="405005"/>
          </a:xfrm>
          <a:prstGeom prst="bentConnector2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12" idx="1"/>
            <a:endCxn id="5" idx="2"/>
          </p:cNvCxnSpPr>
          <p:nvPr/>
        </p:nvCxnSpPr>
        <p:spPr>
          <a:xfrm rot="10800000">
            <a:off x="1370948" y="2978995"/>
            <a:ext cx="225002" cy="1215014"/>
          </a:xfrm>
          <a:prstGeom prst="bentConnector2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0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Moose_Test_ZONE</a:t>
            </a:r>
            <a:endParaRPr lang="nl-BE" b="1" dirty="0"/>
          </a:p>
          <a:p>
            <a:pPr lvl="1"/>
            <a:r>
              <a:rPr lang="nl-BE" b="1" dirty="0" err="1"/>
              <a:t>Moose_Test_ZONE_RADIUS</a:t>
            </a:r>
            <a:endParaRPr lang="nl-BE" b="1" dirty="0"/>
          </a:p>
          <a:p>
            <a:pPr lvl="1"/>
            <a:r>
              <a:rPr lang="nl-BE" b="1" dirty="0" err="1"/>
              <a:t>Moose_Test_ZONE_UNIT</a:t>
            </a:r>
            <a:endParaRPr lang="nl-BE" b="1" dirty="0"/>
          </a:p>
          <a:p>
            <a:pPr lvl="1"/>
            <a:r>
              <a:rPr lang="nl-BE" b="1" dirty="0" err="1"/>
              <a:t>Moose_Test_ZONE_POLYGON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AIBALANCER CLASS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Compensate</a:t>
            </a:r>
            <a:br>
              <a:rPr lang="en-US" dirty="0"/>
            </a:br>
            <a:r>
              <a:rPr lang="en-US" dirty="0"/>
              <a:t>for lack of players</a:t>
            </a:r>
            <a:br>
              <a:rPr lang="en-US" dirty="0"/>
            </a:br>
            <a:r>
              <a:rPr lang="en-US" dirty="0"/>
              <a:t>in your </a:t>
            </a:r>
            <a:br>
              <a:rPr lang="en-US" dirty="0"/>
            </a:br>
            <a:r>
              <a:rPr lang="en-US" dirty="0"/>
              <a:t>multiplayer mission</a:t>
            </a:r>
            <a:br>
              <a:rPr lang="en-US" dirty="0"/>
            </a:br>
            <a:r>
              <a:rPr lang="en-US" dirty="0"/>
              <a:t>with AI</a:t>
            </a:r>
          </a:p>
        </p:txBody>
      </p:sp>
      <p:sp>
        <p:nvSpPr>
          <p:cNvPr id="24" name="Afgeronde rechthoek 18"/>
          <p:cNvSpPr/>
          <p:nvPr/>
        </p:nvSpPr>
        <p:spPr>
          <a:xfrm>
            <a:off x="132594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"/>
          <p:cNvCxnSpPr>
            <a:endCxn id="26" idx="2"/>
          </p:cNvCxnSpPr>
          <p:nvPr/>
        </p:nvCxnSpPr>
        <p:spPr>
          <a:xfrm flipV="1">
            <a:off x="2270958" y="4239009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geronde rechthoek 18"/>
          <p:cNvSpPr/>
          <p:nvPr/>
        </p:nvSpPr>
        <p:spPr>
          <a:xfrm>
            <a:off x="132594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4205979" y="423900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Afgeronde rechthoek 18"/>
          <p:cNvSpPr/>
          <p:nvPr/>
        </p:nvSpPr>
        <p:spPr>
          <a:xfrm>
            <a:off x="4205979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4385981" y="549902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Afgeronde rechthoek 18"/>
          <p:cNvSpPr/>
          <p:nvPr/>
        </p:nvSpPr>
        <p:spPr>
          <a:xfrm>
            <a:off x="4565983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4025977" y="4509012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7"/>
          <p:cNvSpPr/>
          <p:nvPr/>
        </p:nvSpPr>
        <p:spPr>
          <a:xfrm>
            <a:off x="3845975" y="4419011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Rechte verbindingslijn 32"/>
          <p:cNvCxnSpPr/>
          <p:nvPr/>
        </p:nvCxnSpPr>
        <p:spPr>
          <a:xfrm flipH="1">
            <a:off x="4025977" y="5589024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7"/>
          <p:cNvSpPr/>
          <p:nvPr/>
        </p:nvSpPr>
        <p:spPr>
          <a:xfrm>
            <a:off x="3845975" y="5499023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Rechte verbindingslijn 34"/>
          <p:cNvCxnSpPr>
            <a:stCxn id="24" idx="3"/>
            <a:endCxn id="32" idx="2"/>
          </p:cNvCxnSpPr>
          <p:nvPr/>
        </p:nvCxnSpPr>
        <p:spPr>
          <a:xfrm flipV="1">
            <a:off x="3215968" y="4509012"/>
            <a:ext cx="630007" cy="49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>
            <a:stCxn id="24" idx="3"/>
            <a:endCxn id="34" idx="2"/>
          </p:cNvCxnSpPr>
          <p:nvPr/>
        </p:nvCxnSpPr>
        <p:spPr>
          <a:xfrm>
            <a:off x="3215968" y="5004018"/>
            <a:ext cx="630007" cy="58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effectLst>
            <a:glow rad="419100">
              <a:schemeClr val="bg1"/>
            </a:glow>
          </a:effectLst>
        </p:spPr>
        <p:txBody>
          <a:bodyPr/>
          <a:lstStyle/>
          <a:p>
            <a:r>
              <a:rPr lang="nl-BE" dirty="0" err="1">
                <a:effectLst>
                  <a:glow rad="292100">
                    <a:schemeClr val="bg1">
                      <a:alpha val="24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AIBalancer</a:t>
            </a:r>
            <a:r>
              <a:rPr lang="nl-BE" dirty="0">
                <a:effectLst>
                  <a:glow rad="292100">
                    <a:schemeClr val="bg1">
                      <a:alpha val="24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US" dirty="0">
              <a:effectLst>
                <a:glow rad="292100">
                  <a:schemeClr val="bg1">
                    <a:alpha val="24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Balancing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fgeronde rechthoek 18"/>
          <p:cNvSpPr/>
          <p:nvPr/>
        </p:nvSpPr>
        <p:spPr>
          <a:xfrm>
            <a:off x="1325947" y="405900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AIBALANCER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" name="Straight Connector 2"/>
          <p:cNvCxnSpPr>
            <a:endCxn id="13" idx="2"/>
          </p:cNvCxnSpPr>
          <p:nvPr/>
        </p:nvCxnSpPr>
        <p:spPr>
          <a:xfrm flipV="1">
            <a:off x="2270958" y="3609002"/>
            <a:ext cx="0" cy="450005"/>
          </a:xfrm>
          <a:prstGeom prst="line">
            <a:avLst/>
          </a:prstGeom>
          <a:ln w="317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geronde rechthoek 18"/>
          <p:cNvSpPr/>
          <p:nvPr/>
        </p:nvSpPr>
        <p:spPr>
          <a:xfrm>
            <a:off x="1325947" y="297899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7266013" y="2438989"/>
            <a:ext cx="4500050" cy="3690041"/>
          </a:xfrm>
          <a:prstGeom prst="roundRect">
            <a:avLst>
              <a:gd name="adj" fmla="val 76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Servers </a:t>
            </a:r>
            <a:r>
              <a:rPr lang="nl-BE" sz="1600" dirty="0" err="1">
                <a:solidFill>
                  <a:schemeClr val="accent1"/>
                </a:solidFill>
              </a:rPr>
              <a:t>may</a:t>
            </a:r>
            <a:r>
              <a:rPr lang="nl-BE" sz="1600" dirty="0">
                <a:solidFill>
                  <a:schemeClr val="accent1"/>
                </a:solidFill>
              </a:rPr>
              <a:t> have </a:t>
            </a:r>
            <a:r>
              <a:rPr lang="nl-BE" sz="1600" dirty="0" err="1">
                <a:solidFill>
                  <a:schemeClr val="accent1"/>
                </a:solidFill>
              </a:rPr>
              <a:t>certain</a:t>
            </a:r>
            <a:r>
              <a:rPr lang="nl-BE" sz="1600" dirty="0">
                <a:solidFill>
                  <a:schemeClr val="accent1"/>
                </a:solidFill>
              </a:rPr>
              <a:t> CLIENTS </a:t>
            </a:r>
            <a:r>
              <a:rPr lang="nl-BE" sz="1600" dirty="0" err="1">
                <a:solidFill>
                  <a:schemeClr val="accent1"/>
                </a:solidFill>
              </a:rPr>
              <a:t>not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being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occupied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players</a:t>
            </a:r>
            <a:r>
              <a:rPr lang="nl-BE" sz="1600" dirty="0">
                <a:solidFill>
                  <a:schemeClr val="accent1"/>
                </a:solidFill>
              </a:rPr>
              <a:t>, as </a:t>
            </a:r>
            <a:r>
              <a:rPr lang="nl-BE" sz="1600" dirty="0" err="1">
                <a:solidFill>
                  <a:schemeClr val="accent1"/>
                </a:solidFill>
              </a:rPr>
              <a:t>such</a:t>
            </a:r>
            <a:r>
              <a:rPr lang="nl-BE" sz="1600" dirty="0">
                <a:solidFill>
                  <a:schemeClr val="accent1"/>
                </a:solidFill>
              </a:rPr>
              <a:t>,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mission </a:t>
            </a:r>
            <a:r>
              <a:rPr lang="nl-BE" sz="1600" dirty="0" err="1">
                <a:solidFill>
                  <a:schemeClr val="accent1"/>
                </a:solidFill>
              </a:rPr>
              <a:t>seems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very</a:t>
            </a:r>
            <a:r>
              <a:rPr lang="nl-BE" sz="1600" dirty="0">
                <a:solidFill>
                  <a:schemeClr val="accent1"/>
                </a:solidFill>
              </a:rPr>
              <a:t> empty.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The AIBALANCER class </a:t>
            </a:r>
            <a:r>
              <a:rPr lang="nl-BE" sz="1600" dirty="0" err="1">
                <a:solidFill>
                  <a:schemeClr val="accent1"/>
                </a:solidFill>
              </a:rPr>
              <a:t>provides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functionality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balance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battlefield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with</a:t>
            </a:r>
            <a:r>
              <a:rPr lang="nl-BE" sz="1600" dirty="0">
                <a:solidFill>
                  <a:schemeClr val="accent1"/>
                </a:solidFill>
              </a:rPr>
              <a:t> AI units, </a:t>
            </a:r>
            <a:r>
              <a:rPr lang="nl-BE" sz="1600" dirty="0" err="1">
                <a:solidFill>
                  <a:schemeClr val="accent1"/>
                </a:solidFill>
              </a:rPr>
              <a:t>compensating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for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those</a:t>
            </a:r>
            <a:r>
              <a:rPr lang="nl-BE" sz="1600" dirty="0">
                <a:solidFill>
                  <a:schemeClr val="accent1"/>
                </a:solidFill>
              </a:rPr>
              <a:t> CLIENT units </a:t>
            </a:r>
            <a:r>
              <a:rPr lang="nl-BE" sz="1600" dirty="0" err="1">
                <a:solidFill>
                  <a:schemeClr val="accent1"/>
                </a:solidFill>
              </a:rPr>
              <a:t>not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occupied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by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players</a:t>
            </a:r>
            <a:r>
              <a:rPr lang="nl-BE" sz="1600" dirty="0">
                <a:solidFill>
                  <a:schemeClr val="accent1"/>
                </a:solidFill>
              </a:rPr>
              <a:t>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For a set of CLIENTS, </a:t>
            </a:r>
            <a:r>
              <a:rPr lang="nl-BE" sz="1600" dirty="0" err="1">
                <a:solidFill>
                  <a:schemeClr val="accent1"/>
                </a:solidFill>
              </a:rPr>
              <a:t>managed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by</a:t>
            </a:r>
            <a:r>
              <a:rPr lang="nl-BE" sz="1600" dirty="0">
                <a:solidFill>
                  <a:schemeClr val="accent1"/>
                </a:solidFill>
              </a:rPr>
              <a:t> a SET_CLIENT object,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AIBALANCER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spawn</a:t>
            </a:r>
            <a:r>
              <a:rPr lang="nl-BE" sz="1600" dirty="0">
                <a:solidFill>
                  <a:schemeClr val="accent1"/>
                </a:solidFill>
              </a:rPr>
              <a:t> new </a:t>
            </a:r>
            <a:r>
              <a:rPr lang="nl-BE" sz="1600" dirty="0" err="1">
                <a:solidFill>
                  <a:schemeClr val="accent1"/>
                </a:solidFill>
              </a:rPr>
              <a:t>Groups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using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given</a:t>
            </a:r>
            <a:r>
              <a:rPr lang="nl-BE" sz="1600" dirty="0">
                <a:solidFill>
                  <a:schemeClr val="accent1"/>
                </a:solidFill>
              </a:rPr>
              <a:t> SPAWN </a:t>
            </a:r>
            <a:r>
              <a:rPr lang="nl-BE" sz="1600" dirty="0" err="1">
                <a:solidFill>
                  <a:schemeClr val="accent1"/>
                </a:solidFill>
              </a:rPr>
              <a:t>objects</a:t>
            </a:r>
            <a:r>
              <a:rPr lang="nl-BE" sz="1600" dirty="0">
                <a:solidFill>
                  <a:schemeClr val="accent1"/>
                </a:solidFill>
              </a:rPr>
              <a:t>.</a:t>
            </a:r>
          </a:p>
          <a:p>
            <a:r>
              <a:rPr lang="nl-BE" sz="1600" dirty="0">
                <a:solidFill>
                  <a:schemeClr val="accent1"/>
                </a:solidFill>
              </a:rPr>
              <a:t>More </a:t>
            </a:r>
            <a:r>
              <a:rPr lang="nl-BE" sz="1600" dirty="0" err="1">
                <a:solidFill>
                  <a:schemeClr val="accent1"/>
                </a:solidFill>
              </a:rPr>
              <a:t>than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one</a:t>
            </a:r>
            <a:r>
              <a:rPr lang="nl-BE" sz="1600" dirty="0">
                <a:solidFill>
                  <a:schemeClr val="accent1"/>
                </a:solidFill>
              </a:rPr>
              <a:t> SPAWN object </a:t>
            </a:r>
            <a:r>
              <a:rPr lang="nl-BE" sz="1600" dirty="0" err="1">
                <a:solidFill>
                  <a:schemeClr val="accent1"/>
                </a:solidFill>
              </a:rPr>
              <a:t>can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be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given</a:t>
            </a:r>
            <a:r>
              <a:rPr lang="nl-BE" sz="1600" dirty="0">
                <a:solidFill>
                  <a:schemeClr val="accent1"/>
                </a:solidFill>
              </a:rPr>
              <a:t>, </a:t>
            </a:r>
            <a:r>
              <a:rPr lang="nl-BE" sz="1600" dirty="0" err="1">
                <a:solidFill>
                  <a:schemeClr val="accent1"/>
                </a:solidFill>
              </a:rPr>
              <a:t>so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that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the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spawned</a:t>
            </a:r>
            <a:r>
              <a:rPr lang="nl-BE" sz="1600" dirty="0">
                <a:solidFill>
                  <a:schemeClr val="accent1"/>
                </a:solidFill>
              </a:rPr>
              <a:t> AI </a:t>
            </a:r>
            <a:r>
              <a:rPr lang="nl-BE" sz="1600" dirty="0" err="1">
                <a:solidFill>
                  <a:schemeClr val="accent1"/>
                </a:solidFill>
              </a:rPr>
              <a:t>will</a:t>
            </a:r>
            <a:r>
              <a:rPr lang="nl-BE" sz="1600" dirty="0">
                <a:solidFill>
                  <a:schemeClr val="accent1"/>
                </a:solidFill>
              </a:rPr>
              <a:t> </a:t>
            </a:r>
            <a:r>
              <a:rPr lang="nl-BE" sz="1600" dirty="0" err="1">
                <a:solidFill>
                  <a:schemeClr val="accent1"/>
                </a:solidFill>
              </a:rPr>
              <a:t>simulate</a:t>
            </a:r>
            <a:r>
              <a:rPr lang="nl-BE" sz="1600" dirty="0">
                <a:solidFill>
                  <a:schemeClr val="accent1"/>
                </a:solidFill>
              </a:rPr>
              <a:t> different templates, </a:t>
            </a:r>
            <a:r>
              <a:rPr lang="nl-BE" sz="1600" dirty="0" err="1">
                <a:solidFill>
                  <a:schemeClr val="accent1"/>
                </a:solidFill>
              </a:rPr>
              <a:t>behaviour</a:t>
            </a:r>
            <a:r>
              <a:rPr lang="nl-BE" sz="1600" dirty="0">
                <a:solidFill>
                  <a:schemeClr val="accent1"/>
                </a:solidFill>
              </a:rPr>
              <a:t>, types </a:t>
            </a:r>
            <a:r>
              <a:rPr lang="nl-BE" sz="1600" dirty="0" err="1">
                <a:solidFill>
                  <a:schemeClr val="accent1"/>
                </a:solidFill>
              </a:rPr>
              <a:t>etc</a:t>
            </a:r>
            <a:r>
              <a:rPr lang="nl-BE" sz="16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8" name="Afgeronde rechthoek 18"/>
          <p:cNvSpPr/>
          <p:nvPr/>
        </p:nvSpPr>
        <p:spPr>
          <a:xfrm>
            <a:off x="4205979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Afgeronde rechthoek 18"/>
          <p:cNvSpPr/>
          <p:nvPr/>
        </p:nvSpPr>
        <p:spPr>
          <a:xfrm>
            <a:off x="4205979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Afgeronde rechthoek 18"/>
          <p:cNvSpPr/>
          <p:nvPr/>
        </p:nvSpPr>
        <p:spPr>
          <a:xfrm>
            <a:off x="4385981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" name="Afgeronde rechthoek 18"/>
          <p:cNvSpPr/>
          <p:nvPr/>
        </p:nvSpPr>
        <p:spPr>
          <a:xfrm>
            <a:off x="4565983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4025977" y="3879005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7"/>
          <p:cNvSpPr/>
          <p:nvPr/>
        </p:nvSpPr>
        <p:spPr>
          <a:xfrm>
            <a:off x="3845975" y="3789004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Rechte verbindingslijn 33"/>
          <p:cNvCxnSpPr/>
          <p:nvPr/>
        </p:nvCxnSpPr>
        <p:spPr>
          <a:xfrm flipH="1">
            <a:off x="4025977" y="4959017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7"/>
          <p:cNvSpPr/>
          <p:nvPr/>
        </p:nvSpPr>
        <p:spPr>
          <a:xfrm>
            <a:off x="3845975" y="4869016"/>
            <a:ext cx="180002" cy="180002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Rechte verbindingslijn 36"/>
          <p:cNvCxnSpPr>
            <a:stCxn id="17" idx="3"/>
            <a:endCxn id="32" idx="2"/>
          </p:cNvCxnSpPr>
          <p:nvPr/>
        </p:nvCxnSpPr>
        <p:spPr>
          <a:xfrm flipV="1">
            <a:off x="3215968" y="3879005"/>
            <a:ext cx="630007" cy="49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17" idx="3"/>
            <a:endCxn id="35" idx="2"/>
          </p:cNvCxnSpPr>
          <p:nvPr/>
        </p:nvCxnSpPr>
        <p:spPr>
          <a:xfrm>
            <a:off x="3215968" y="4374011"/>
            <a:ext cx="630007" cy="58500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9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BE" dirty="0"/>
              <a:t>ZONE DECLARATION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nl-BE" dirty="0" err="1"/>
              <a:t>APIs</a:t>
            </a:r>
            <a:endParaRPr lang="nl-BE" dirty="0"/>
          </a:p>
          <a:p>
            <a:pPr algn="l"/>
            <a:r>
              <a:rPr lang="nl-BE" dirty="0" err="1"/>
              <a:t>Examples</a:t>
            </a:r>
            <a:endParaRPr lang="en-US" dirty="0"/>
          </a:p>
        </p:txBody>
      </p:sp>
      <p:cxnSp>
        <p:nvCxnSpPr>
          <p:cNvPr id="56" name="Straight Connector 27"/>
          <p:cNvCxnSpPr>
            <a:stCxn id="63" idx="0"/>
            <a:endCxn id="62" idx="2"/>
          </p:cNvCxnSpPr>
          <p:nvPr/>
        </p:nvCxnSpPr>
        <p:spPr>
          <a:xfrm flipV="1">
            <a:off x="6771008" y="4239009"/>
            <a:ext cx="0" cy="4500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7"/>
          <p:cNvCxnSpPr>
            <a:stCxn id="59" idx="0"/>
            <a:endCxn id="63" idx="2"/>
          </p:cNvCxnSpPr>
          <p:nvPr/>
        </p:nvCxnSpPr>
        <p:spPr>
          <a:xfrm flipV="1">
            <a:off x="6771008" y="5319021"/>
            <a:ext cx="0" cy="45000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bogen verbindingslijn 57"/>
          <p:cNvCxnSpPr>
            <a:stCxn id="61" idx="0"/>
            <a:endCxn id="63" idx="2"/>
          </p:cNvCxnSpPr>
          <p:nvPr/>
        </p:nvCxnSpPr>
        <p:spPr>
          <a:xfrm rot="16200000" flipV="1">
            <a:off x="7572674" y="4517355"/>
            <a:ext cx="466318" cy="20696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58"/>
          <p:cNvSpPr/>
          <p:nvPr/>
        </p:nvSpPr>
        <p:spPr>
          <a:xfrm>
            <a:off x="5825997" y="576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0" name="Afgeronde rechthoek 31"/>
          <p:cNvSpPr/>
          <p:nvPr/>
        </p:nvSpPr>
        <p:spPr>
          <a:xfrm>
            <a:off x="5645995" y="6219030"/>
            <a:ext cx="810009" cy="360003"/>
          </a:xfrm>
          <a:prstGeom prst="roundRect">
            <a:avLst>
              <a:gd name="adj" fmla="val 2938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Zone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Afgeronde rechthoek 60"/>
          <p:cNvSpPr/>
          <p:nvPr/>
        </p:nvSpPr>
        <p:spPr>
          <a:xfrm>
            <a:off x="7895647" y="578533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2" name="Afgeronde rechthoek 18"/>
          <p:cNvSpPr/>
          <p:nvPr/>
        </p:nvSpPr>
        <p:spPr>
          <a:xfrm>
            <a:off x="5825997" y="360900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3" name="Afgeronde rechthoek 62"/>
          <p:cNvSpPr/>
          <p:nvPr/>
        </p:nvSpPr>
        <p:spPr>
          <a:xfrm>
            <a:off x="5825997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ZONE_RADIUS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4" name="Afgeronde rechthoek 63"/>
          <p:cNvSpPr/>
          <p:nvPr/>
        </p:nvSpPr>
        <p:spPr>
          <a:xfrm>
            <a:off x="9966043" y="468901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ZONE_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POLYGON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65" name="Gebogen verbindingslijn 64"/>
          <p:cNvCxnSpPr>
            <a:stCxn id="64" idx="0"/>
            <a:endCxn id="62" idx="2"/>
          </p:cNvCxnSpPr>
          <p:nvPr/>
        </p:nvCxnSpPr>
        <p:spPr>
          <a:xfrm rot="16200000" flipV="1">
            <a:off x="8616029" y="2393989"/>
            <a:ext cx="450005" cy="41400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fgeronde rechthoek 18"/>
          <p:cNvSpPr/>
          <p:nvPr/>
        </p:nvSpPr>
        <p:spPr>
          <a:xfrm>
            <a:off x="2765963" y="3609002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GROUP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Afgeronde rechthoek 18"/>
          <p:cNvSpPr/>
          <p:nvPr/>
        </p:nvSpPr>
        <p:spPr>
          <a:xfrm>
            <a:off x="2765963" y="4419011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UNIT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8" name="Afgeronde rechthoek 18"/>
          <p:cNvSpPr/>
          <p:nvPr/>
        </p:nvSpPr>
        <p:spPr>
          <a:xfrm>
            <a:off x="2765963" y="5229020"/>
            <a:ext cx="1890021" cy="630007"/>
          </a:xfrm>
          <a:prstGeom prst="roundRect">
            <a:avLst>
              <a:gd name="adj" fmla="val 9328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bg1">
                    <a:lumMod val="85000"/>
                  </a:schemeClr>
                </a:solidFill>
              </a:rPr>
              <a:t>CLIENT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Oval 7"/>
          <p:cNvSpPr/>
          <p:nvPr/>
        </p:nvSpPr>
        <p:spPr>
          <a:xfrm>
            <a:off x="4835986" y="378900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0" name="Rechte verbindingslijn 69"/>
          <p:cNvCxnSpPr>
            <a:stCxn id="69" idx="2"/>
          </p:cNvCxnSpPr>
          <p:nvPr/>
        </p:nvCxnSpPr>
        <p:spPr>
          <a:xfrm flipH="1">
            <a:off x="4655984" y="3879005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"/>
          <p:cNvSpPr/>
          <p:nvPr/>
        </p:nvSpPr>
        <p:spPr>
          <a:xfrm>
            <a:off x="4835986" y="459901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2" name="Rechte verbindingslijn 71"/>
          <p:cNvCxnSpPr>
            <a:stCxn id="71" idx="2"/>
          </p:cNvCxnSpPr>
          <p:nvPr/>
        </p:nvCxnSpPr>
        <p:spPr>
          <a:xfrm flipH="1">
            <a:off x="4655984" y="4689014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"/>
          <p:cNvSpPr/>
          <p:nvPr/>
        </p:nvSpPr>
        <p:spPr>
          <a:xfrm>
            <a:off x="4835986" y="5409022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4" name="Rechte verbindingslijn 73"/>
          <p:cNvCxnSpPr>
            <a:stCxn id="73" idx="2"/>
          </p:cNvCxnSpPr>
          <p:nvPr/>
        </p:nvCxnSpPr>
        <p:spPr>
          <a:xfrm flipH="1">
            <a:off x="4655984" y="5499023"/>
            <a:ext cx="18000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69" idx="6"/>
            <a:endCxn id="62" idx="1"/>
          </p:cNvCxnSpPr>
          <p:nvPr/>
        </p:nvCxnSpPr>
        <p:spPr>
          <a:xfrm>
            <a:off x="5015988" y="3879005"/>
            <a:ext cx="810009" cy="450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/>
          <p:cNvCxnSpPr>
            <a:stCxn id="71" idx="6"/>
            <a:endCxn id="62" idx="1"/>
          </p:cNvCxnSpPr>
          <p:nvPr/>
        </p:nvCxnSpPr>
        <p:spPr>
          <a:xfrm flipV="1">
            <a:off x="5015988" y="3924006"/>
            <a:ext cx="810009" cy="76500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73" idx="6"/>
            <a:endCxn id="62" idx="1"/>
          </p:cNvCxnSpPr>
          <p:nvPr/>
        </p:nvCxnSpPr>
        <p:spPr>
          <a:xfrm flipV="1">
            <a:off x="5015988" y="3924006"/>
            <a:ext cx="810009" cy="15750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RADIUS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The </a:t>
            </a:r>
            <a:r>
              <a:rPr lang="nl-BE" b="1" dirty="0" err="1"/>
              <a:t>RadiusZone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ZONE_RADIUS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3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#Vec2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consisting</a:t>
            </a:r>
            <a:r>
              <a:rPr lang="nl-BE" dirty="0"/>
              <a:t> of </a:t>
            </a:r>
            <a:r>
              <a:rPr lang="nl-BE" dirty="0" err="1"/>
              <a:t>an</a:t>
            </a:r>
            <a:r>
              <a:rPr lang="nl-BE" dirty="0"/>
              <a:t> x </a:t>
            </a:r>
            <a:r>
              <a:rPr lang="nl-BE" dirty="0" err="1"/>
              <a:t>and</a:t>
            </a:r>
            <a:r>
              <a:rPr lang="nl-BE" dirty="0"/>
              <a:t> y </a:t>
            </a:r>
            <a:r>
              <a:rPr lang="nl-BE" dirty="0" err="1"/>
              <a:t>coordinate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A radius </a:t>
            </a:r>
            <a:r>
              <a:rPr lang="nl-BE" dirty="0" err="1"/>
              <a:t>consisting</a:t>
            </a:r>
            <a:r>
              <a:rPr lang="nl-BE" dirty="0"/>
              <a:t> of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PointVec2 = { x = #</a:t>
            </a:r>
            <a:r>
              <a:rPr lang="nl-BE" sz="2400" b="1" dirty="0" err="1"/>
              <a:t>number</a:t>
            </a:r>
            <a:r>
              <a:rPr lang="nl-BE" sz="2400" b="1" dirty="0"/>
              <a:t> , y = #</a:t>
            </a:r>
            <a:r>
              <a:rPr lang="nl-BE" sz="2400" b="1" dirty="0" err="1"/>
              <a:t>number</a:t>
            </a:r>
            <a:r>
              <a:rPr lang="nl-BE" sz="2400" b="1" dirty="0"/>
              <a:t> }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Radius = #</a:t>
            </a:r>
            <a:r>
              <a:rPr lang="nl-BE" sz="2400" b="1" dirty="0" err="1"/>
              <a:t>number</a:t>
            </a:r>
            <a:endParaRPr lang="nl-BE" sz="2400" b="1" dirty="0"/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RadiusZone</a:t>
            </a:r>
            <a:r>
              <a:rPr lang="nl-BE" sz="2400" b="1" dirty="0"/>
              <a:t> = </a:t>
            </a:r>
            <a:r>
              <a:rPr lang="nl-BE" sz="2400" b="1" dirty="0" err="1"/>
              <a:t>ZONE_RADIUS:New</a:t>
            </a:r>
            <a:r>
              <a:rPr lang="nl-BE" sz="2400" b="1" dirty="0"/>
              <a:t>( “Zone Name”, PointVec2, Radius )</a:t>
            </a:r>
          </a:p>
        </p:txBody>
      </p:sp>
    </p:spTree>
    <p:extLst>
      <p:ext uri="{BB962C8B-B14F-4D97-AF65-F5344CB8AC3E}">
        <p14:creationId xmlns:p14="http://schemas.microsoft.com/office/powerpoint/2010/main" val="272857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ZONE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A ZONE class </a:t>
            </a:r>
            <a:r>
              <a:rPr lang="nl-BE" dirty="0" err="1"/>
              <a:t>defines</a:t>
            </a:r>
            <a:r>
              <a:rPr lang="nl-BE" dirty="0"/>
              <a:t> a zone as setup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 </a:t>
            </a:r>
            <a:r>
              <a:rPr lang="nl-BE" dirty="0" err="1"/>
              <a:t>using</a:t>
            </a:r>
            <a:r>
              <a:rPr lang="nl-BE" dirty="0"/>
              <a:t> a zone tool.</a:t>
            </a:r>
          </a:p>
          <a:p>
            <a:r>
              <a:rPr lang="nl-BE" dirty="0"/>
              <a:t>The </a:t>
            </a:r>
            <a:r>
              <a:rPr lang="nl-BE" b="1" dirty="0"/>
              <a:t>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New() </a:t>
            </a:r>
            <a:r>
              <a:rPr lang="nl-BE" dirty="0" err="1"/>
              <a:t>constructor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takes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(like </a:t>
            </a:r>
            <a:r>
              <a:rPr lang="nl-BE" dirty="0" err="1"/>
              <a:t>location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radius)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tool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1 parameter: </a:t>
            </a:r>
          </a:p>
          <a:p>
            <a:pPr lvl="1"/>
            <a:r>
              <a:rPr lang="nl-BE" dirty="0"/>
              <a:t>The name of </a:t>
            </a:r>
            <a:r>
              <a:rPr lang="nl-BE" dirty="0" err="1"/>
              <a:t>the</a:t>
            </a:r>
            <a:r>
              <a:rPr lang="nl-BE" dirty="0"/>
              <a:t> zone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Zone = </a:t>
            </a:r>
            <a:r>
              <a:rPr lang="nl-BE" sz="2400" b="1" dirty="0" err="1"/>
              <a:t>ZONE:New</a:t>
            </a:r>
            <a:r>
              <a:rPr lang="nl-BE" sz="2400" b="1" dirty="0"/>
              <a:t>( “Zone Name” )</a:t>
            </a:r>
          </a:p>
        </p:txBody>
      </p:sp>
    </p:spTree>
    <p:extLst>
      <p:ext uri="{BB962C8B-B14F-4D97-AF65-F5344CB8AC3E}">
        <p14:creationId xmlns:p14="http://schemas.microsoft.com/office/powerpoint/2010/main" val="32495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ZONE_UNIT, a zone </a:t>
            </a:r>
            <a:r>
              <a:rPr lang="nl-BE" dirty="0" err="1"/>
              <a:t>around</a:t>
            </a:r>
            <a:r>
              <a:rPr lang="nl-BE" dirty="0"/>
              <a:t> a </a:t>
            </a:r>
            <a:r>
              <a:rPr lang="nl-BE" dirty="0" err="1"/>
              <a:t>moving</a:t>
            </a:r>
            <a:r>
              <a:rPr lang="nl-BE" dirty="0"/>
              <a:t> unit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 anchor="ctr">
            <a:normAutofit/>
          </a:bodyPr>
          <a:lstStyle/>
          <a:p>
            <a:r>
              <a:rPr lang="nl-BE" dirty="0"/>
              <a:t>A ZONE_UNIT class </a:t>
            </a:r>
            <a:r>
              <a:rPr lang="nl-BE" dirty="0" err="1"/>
              <a:t>defines</a:t>
            </a:r>
            <a:r>
              <a:rPr lang="nl-BE" dirty="0"/>
              <a:t> a </a:t>
            </a:r>
            <a:r>
              <a:rPr lang="nl-BE" dirty="0" err="1"/>
              <a:t>moving</a:t>
            </a:r>
            <a:r>
              <a:rPr lang="nl-BE" dirty="0"/>
              <a:t> zone </a:t>
            </a:r>
            <a:r>
              <a:rPr lang="nl-BE" dirty="0" err="1"/>
              <a:t>around</a:t>
            </a:r>
            <a:r>
              <a:rPr lang="nl-BE" dirty="0"/>
              <a:t> a unit (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alive</a:t>
            </a:r>
            <a:r>
              <a:rPr lang="nl-BE" dirty="0"/>
              <a:t>).</a:t>
            </a:r>
          </a:p>
          <a:p>
            <a:r>
              <a:rPr lang="nl-BE" dirty="0"/>
              <a:t>The </a:t>
            </a:r>
            <a:r>
              <a:rPr lang="nl-BE" b="1" dirty="0" err="1"/>
              <a:t>UnitZone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3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UNIT object (in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b="1" dirty="0"/>
              <a:t>Unit</a:t>
            </a:r>
            <a:r>
              <a:rPr lang="nl-BE" dirty="0"/>
              <a:t>).</a:t>
            </a:r>
          </a:p>
          <a:p>
            <a:pPr lvl="1"/>
            <a:r>
              <a:rPr lang="nl-BE" dirty="0"/>
              <a:t>A radius </a:t>
            </a:r>
            <a:r>
              <a:rPr lang="nl-BE" dirty="0" err="1"/>
              <a:t>consisting</a:t>
            </a:r>
            <a:r>
              <a:rPr lang="nl-BE" dirty="0"/>
              <a:t> of a </a:t>
            </a:r>
            <a:r>
              <a:rPr lang="nl-BE" dirty="0" err="1"/>
              <a:t>distance</a:t>
            </a:r>
            <a:r>
              <a:rPr lang="nl-BE" dirty="0"/>
              <a:t> in meters.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Unit = </a:t>
            </a:r>
            <a:r>
              <a:rPr lang="nl-BE" sz="2400" b="1" dirty="0" err="1"/>
              <a:t>UNIT:FindByName</a:t>
            </a:r>
            <a:r>
              <a:rPr lang="nl-BE" sz="2400" b="1" dirty="0"/>
              <a:t>( “Unit Name”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Radius = #</a:t>
            </a:r>
            <a:r>
              <a:rPr lang="nl-BE" sz="2400" b="1" dirty="0" err="1"/>
              <a:t>number</a:t>
            </a:r>
            <a:endParaRPr lang="nl-BE" sz="2400" b="1" dirty="0"/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UnitZone</a:t>
            </a:r>
            <a:r>
              <a:rPr lang="nl-BE" sz="2400" b="1" dirty="0"/>
              <a:t> = </a:t>
            </a:r>
            <a:r>
              <a:rPr lang="nl-BE" sz="2400" b="1" dirty="0" err="1"/>
              <a:t>ZONE_UNIT:New</a:t>
            </a:r>
            <a:r>
              <a:rPr lang="nl-BE" sz="2400" b="1" dirty="0"/>
              <a:t>( “Zone Name”, Unit, Radius )</a:t>
            </a:r>
          </a:p>
        </p:txBody>
      </p:sp>
    </p:spTree>
    <p:extLst>
      <p:ext uri="{BB962C8B-B14F-4D97-AF65-F5344CB8AC3E}">
        <p14:creationId xmlns:p14="http://schemas.microsoft.com/office/powerpoint/2010/main" val="32150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DECLARE a POLYGON ZONE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0"/>
            <a:ext cx="9784080" cy="2698919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The </a:t>
            </a:r>
            <a:r>
              <a:rPr lang="nl-BE" b="1" dirty="0" err="1"/>
              <a:t>GroupPolygon</a:t>
            </a:r>
            <a:r>
              <a:rPr lang="nl-BE" dirty="0"/>
              <a:t> object </a:t>
            </a:r>
            <a:r>
              <a:rPr lang="nl-BE" dirty="0" err="1"/>
              <a:t>defines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</a:t>
            </a:r>
            <a:r>
              <a:rPr lang="nl-BE" dirty="0" err="1"/>
              <a:t>polygon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its</a:t>
            </a:r>
            <a:r>
              <a:rPr lang="nl-BE" dirty="0"/>
              <a:t> </a:t>
            </a:r>
            <a:r>
              <a:rPr lang="nl-BE" dirty="0" err="1"/>
              <a:t>waypoints</a:t>
            </a:r>
            <a:r>
              <a:rPr lang="nl-BE" dirty="0"/>
              <a:t> as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Mission Editor. </a:t>
            </a:r>
            <a:r>
              <a:rPr lang="nl-BE" dirty="0" err="1"/>
              <a:t>Note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polygon</a:t>
            </a:r>
            <a:r>
              <a:rPr lang="nl-BE" dirty="0"/>
              <a:t> does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“</a:t>
            </a:r>
            <a:r>
              <a:rPr lang="nl-BE" dirty="0" err="1"/>
              <a:t>closed</a:t>
            </a:r>
            <a:r>
              <a:rPr lang="nl-BE" dirty="0"/>
              <a:t>”, </a:t>
            </a:r>
            <a:r>
              <a:rPr lang="nl-BE" dirty="0" err="1"/>
              <a:t>the</a:t>
            </a:r>
            <a:r>
              <a:rPr lang="nl-BE" dirty="0"/>
              <a:t> first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last </a:t>
            </a:r>
            <a:r>
              <a:rPr lang="nl-BE" dirty="0" err="1"/>
              <a:t>waypoints</a:t>
            </a:r>
            <a:r>
              <a:rPr lang="nl-BE" dirty="0"/>
              <a:t> are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connected</a:t>
            </a:r>
            <a:r>
              <a:rPr lang="nl-BE" dirty="0"/>
              <a:t>. It is </a:t>
            </a:r>
            <a:r>
              <a:rPr lang="nl-BE" dirty="0" err="1"/>
              <a:t>preferred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“Late </a:t>
            </a:r>
            <a:r>
              <a:rPr lang="nl-BE" dirty="0" err="1"/>
              <a:t>Activation</a:t>
            </a:r>
            <a:r>
              <a:rPr lang="nl-BE" dirty="0"/>
              <a:t>” of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, but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.</a:t>
            </a:r>
          </a:p>
          <a:p>
            <a:r>
              <a:rPr lang="nl-BE" dirty="0"/>
              <a:t>The </a:t>
            </a:r>
            <a:r>
              <a:rPr lang="nl-BE" b="1" dirty="0" err="1"/>
              <a:t>PolygonZone</a:t>
            </a:r>
            <a:r>
              <a:rPr lang="nl-BE" dirty="0"/>
              <a:t> object is </a:t>
            </a:r>
            <a:r>
              <a:rPr lang="nl-BE" dirty="0" err="1"/>
              <a:t>declared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ZONE_POLYGON class New() </a:t>
            </a:r>
            <a:r>
              <a:rPr lang="nl-BE" dirty="0" err="1"/>
              <a:t>constructor</a:t>
            </a:r>
            <a:r>
              <a:rPr lang="nl-BE" dirty="0"/>
              <a:t>.</a:t>
            </a:r>
          </a:p>
          <a:p>
            <a:r>
              <a:rPr lang="nl-BE" dirty="0"/>
              <a:t>The New() </a:t>
            </a:r>
            <a:r>
              <a:rPr lang="nl-BE" dirty="0" err="1"/>
              <a:t>constructor</a:t>
            </a:r>
            <a:r>
              <a:rPr lang="nl-BE" dirty="0"/>
              <a:t> takes 2 parameters: </a:t>
            </a:r>
          </a:p>
          <a:p>
            <a:pPr lvl="1"/>
            <a:r>
              <a:rPr lang="nl-BE" dirty="0"/>
              <a:t>A free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name of </a:t>
            </a:r>
            <a:r>
              <a:rPr lang="nl-BE" dirty="0" err="1"/>
              <a:t>the</a:t>
            </a:r>
            <a:r>
              <a:rPr lang="nl-BE" dirty="0"/>
              <a:t> zone.</a:t>
            </a:r>
          </a:p>
          <a:p>
            <a:pPr lvl="1"/>
            <a:r>
              <a:rPr lang="nl-BE" dirty="0"/>
              <a:t>A GROUP object (in </a:t>
            </a:r>
            <a:r>
              <a:rPr lang="nl-BE" dirty="0" err="1"/>
              <a:t>this</a:t>
            </a:r>
            <a:r>
              <a:rPr lang="nl-BE" dirty="0"/>
              <a:t> case </a:t>
            </a:r>
            <a:r>
              <a:rPr lang="nl-BE" b="1" dirty="0" err="1"/>
              <a:t>GroupPolygon</a:t>
            </a:r>
            <a:r>
              <a:rPr lang="nl-BE" dirty="0"/>
              <a:t>).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785941" y="2078985"/>
            <a:ext cx="10620117" cy="126001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GroupPolygon</a:t>
            </a:r>
            <a:r>
              <a:rPr lang="nl-BE" sz="2400" b="1" dirty="0"/>
              <a:t> = </a:t>
            </a:r>
            <a:r>
              <a:rPr lang="nl-BE" sz="2400" b="1" dirty="0" err="1"/>
              <a:t>GROUP:FindByName</a:t>
            </a:r>
            <a:r>
              <a:rPr lang="nl-BE" sz="2400" b="1" dirty="0"/>
              <a:t>( “Group Name” )</a:t>
            </a:r>
          </a:p>
          <a:p>
            <a:pPr marL="0" indent="0">
              <a:buNone/>
            </a:pPr>
            <a:r>
              <a:rPr lang="nl-BE" sz="2400" b="1" dirty="0" err="1"/>
              <a:t>local</a:t>
            </a:r>
            <a:r>
              <a:rPr lang="nl-BE" sz="2400" b="1" dirty="0"/>
              <a:t> </a:t>
            </a:r>
            <a:r>
              <a:rPr lang="nl-BE" sz="2400" b="1" dirty="0" err="1"/>
              <a:t>PolygonZone</a:t>
            </a:r>
            <a:r>
              <a:rPr lang="nl-BE" sz="2400" b="1" dirty="0"/>
              <a:t> = </a:t>
            </a:r>
            <a:r>
              <a:rPr lang="nl-BE" sz="2400" b="1" dirty="0" err="1"/>
              <a:t>ZONE_POLYGON:New</a:t>
            </a:r>
            <a:r>
              <a:rPr lang="nl-BE" sz="2400" b="1" dirty="0"/>
              <a:t>( “Zone Name”, </a:t>
            </a:r>
            <a:r>
              <a:rPr lang="nl-BE" sz="2400" b="1" dirty="0" err="1"/>
              <a:t>GroupPolygon</a:t>
            </a:r>
            <a:r>
              <a:rPr lang="nl-BE" sz="2400" b="1" dirty="0"/>
              <a:t> )</a:t>
            </a:r>
            <a:endParaRPr lang="nl-BE" sz="1600" b="1" dirty="0"/>
          </a:p>
        </p:txBody>
      </p:sp>
    </p:spTree>
    <p:extLst>
      <p:ext uri="{BB962C8B-B14F-4D97-AF65-F5344CB8AC3E}">
        <p14:creationId xmlns:p14="http://schemas.microsoft.com/office/powerpoint/2010/main" val="374076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1287</TotalTime>
  <Words>1238</Words>
  <Application>Microsoft Office PowerPoint</Application>
  <PresentationFormat>Breedbeeld</PresentationFormat>
  <Paragraphs>165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</vt:lpstr>
      <vt:lpstr>Gestreept</vt:lpstr>
      <vt:lpstr>Dcs world mission Development with moose</vt:lpstr>
      <vt:lpstr>AIBALANCER CLASS</vt:lpstr>
      <vt:lpstr>AIBalancer class</vt:lpstr>
      <vt:lpstr>HOW it works</vt:lpstr>
      <vt:lpstr>ZONE DECLARATION</vt:lpstr>
      <vt:lpstr>DECLARE a RADIUS ZONE</vt:lpstr>
      <vt:lpstr>DECLARE a ZONE as defined within the mission editor</vt:lpstr>
      <vt:lpstr>DECLARE a ZONE_UNIT, a zone around a moving unit</vt:lpstr>
      <vt:lpstr>DECLARE a POLYGON ZONE</vt:lpstr>
      <vt:lpstr>ZONE validation</vt:lpstr>
      <vt:lpstr>Validate group presence in a zone</vt:lpstr>
      <vt:lpstr>Validate UNIT (&amp; CLIENT) presence in a zone</vt:lpstr>
      <vt:lpstr>Validate zone presence through a location or a point</vt:lpstr>
      <vt:lpstr>Some other APIs</vt:lpstr>
      <vt:lpstr>Some other useful apis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80</cp:revision>
  <dcterms:created xsi:type="dcterms:W3CDTF">2016-04-14T07:37:30Z</dcterms:created>
  <dcterms:modified xsi:type="dcterms:W3CDTF">2016-06-17T12:42:09Z</dcterms:modified>
</cp:coreProperties>
</file>