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4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8FF"/>
    <a:srgbClr val="003366"/>
    <a:srgbClr val="0099FF"/>
    <a:srgbClr val="FF9999"/>
    <a:srgbClr val="66CCFF"/>
    <a:srgbClr val="FFFFFF"/>
    <a:srgbClr val="1F1F1F"/>
    <a:srgbClr val="AB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05" autoAdjust="0"/>
    <p:restoredTop sz="96370" autoAdjust="0"/>
  </p:normalViewPr>
  <p:slideViewPr>
    <p:cSldViewPr>
      <p:cViewPr varScale="1">
        <p:scale>
          <a:sx n="89" d="100"/>
          <a:sy n="89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2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Rechthoek 8"/>
          <p:cNvSpPr/>
          <p:nvPr userDrawn="1"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https://upload.wikimedia.org/wikipedia/commons/7/7e/Moroccan_F-5_jet.jpg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63500">
                    <a:schemeClr val="bg1">
                      <a:alpha val="6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5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Rechthoek 3"/>
          <p:cNvSpPr/>
          <p:nvPr userDrawn="1"/>
        </p:nvSpPr>
        <p:spPr>
          <a:xfrm>
            <a:off x="0" y="1988984"/>
            <a:ext cx="12192000" cy="90001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4000" b="1" kern="1200" cap="all" baseline="0" dirty="0">
          <a:solidFill>
            <a:schemeClr val="tx1"/>
          </a:solidFill>
          <a:effectLst>
            <a:glow rad="63500">
              <a:schemeClr val="bg1">
                <a:alpha val="62000"/>
              </a:schemeClr>
            </a:glow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b="1" dirty="0">
                <a:solidFill>
                  <a:schemeClr val="accent1"/>
                </a:solidFill>
              </a:rPr>
              <a:t>AI BALANCER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BALANCER STATE MACHINE</a:t>
            </a:r>
            <a:endParaRPr lang="nl-BE" dirty="0">
              <a:effectLst>
                <a:glow rad="139700">
                  <a:schemeClr val="bg1">
                    <a:alpha val="42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Rechthoek 74"/>
          <p:cNvSpPr/>
          <p:nvPr/>
        </p:nvSpPr>
        <p:spPr>
          <a:xfrm>
            <a:off x="1235946" y="2438989"/>
            <a:ext cx="1080012" cy="540006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/>
              <a:t>None</a:t>
            </a:r>
          </a:p>
        </p:txBody>
      </p:sp>
      <p:cxnSp>
        <p:nvCxnSpPr>
          <p:cNvPr id="78" name="Rechte verbindingslijn met pijl 77"/>
          <p:cNvCxnSpPr>
            <a:stCxn id="80" idx="3"/>
          </p:cNvCxnSpPr>
          <p:nvPr/>
        </p:nvCxnSpPr>
        <p:spPr>
          <a:xfrm>
            <a:off x="884885" y="2681992"/>
            <a:ext cx="351061" cy="2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hoek 79"/>
          <p:cNvSpPr/>
          <p:nvPr/>
        </p:nvSpPr>
        <p:spPr>
          <a:xfrm>
            <a:off x="650882" y="2564990"/>
            <a:ext cx="234003" cy="23400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endParaRPr lang="nl-BE" sz="1100"/>
          </a:p>
        </p:txBody>
      </p:sp>
      <p:sp>
        <p:nvSpPr>
          <p:cNvPr id="46" name="Afgeronde rechthoek 11"/>
          <p:cNvSpPr/>
          <p:nvPr/>
        </p:nvSpPr>
        <p:spPr>
          <a:xfrm>
            <a:off x="2675962" y="2438989"/>
            <a:ext cx="1080012" cy="54000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/>
              <a:t>Monitor</a:t>
            </a:r>
          </a:p>
        </p:txBody>
      </p:sp>
      <p:cxnSp>
        <p:nvCxnSpPr>
          <p:cNvPr id="49" name="Rechte verbindingslijn met pijl 48"/>
          <p:cNvCxnSpPr>
            <a:cxnSpLocks/>
            <a:stCxn id="75" idx="3"/>
            <a:endCxn id="46" idx="1"/>
          </p:cNvCxnSpPr>
          <p:nvPr/>
        </p:nvCxnSpPr>
        <p:spPr>
          <a:xfrm>
            <a:off x="2315958" y="2708992"/>
            <a:ext cx="360004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fgeronde rechthoek 11"/>
          <p:cNvSpPr/>
          <p:nvPr/>
        </p:nvSpPr>
        <p:spPr>
          <a:xfrm>
            <a:off x="5555994" y="3158997"/>
            <a:ext cx="1080012" cy="54000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 err="1"/>
              <a:t>Spawn</a:t>
            </a:r>
            <a:endParaRPr lang="nl-BE" sz="1400" b="1" dirty="0"/>
          </a:p>
        </p:txBody>
      </p:sp>
      <p:sp>
        <p:nvSpPr>
          <p:cNvPr id="53" name="Afgeronde rechthoek 11"/>
          <p:cNvSpPr/>
          <p:nvPr/>
        </p:nvSpPr>
        <p:spPr>
          <a:xfrm>
            <a:off x="5555994" y="3879005"/>
            <a:ext cx="1080012" cy="54000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 err="1"/>
              <a:t>Destroy</a:t>
            </a:r>
            <a:endParaRPr lang="nl-BE" sz="1400" b="1" dirty="0"/>
          </a:p>
        </p:txBody>
      </p:sp>
      <p:sp>
        <p:nvSpPr>
          <p:cNvPr id="54" name="Rechthoek 53"/>
          <p:cNvSpPr/>
          <p:nvPr/>
        </p:nvSpPr>
        <p:spPr>
          <a:xfrm>
            <a:off x="4115978" y="2438989"/>
            <a:ext cx="1080012" cy="540006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/>
              <a:t>Monitoring</a:t>
            </a:r>
          </a:p>
        </p:txBody>
      </p:sp>
      <p:cxnSp>
        <p:nvCxnSpPr>
          <p:cNvPr id="55" name="Rechte verbindingslijn met pijl 54"/>
          <p:cNvCxnSpPr>
            <a:cxnSpLocks/>
          </p:cNvCxnSpPr>
          <p:nvPr/>
        </p:nvCxnSpPr>
        <p:spPr>
          <a:xfrm>
            <a:off x="3755974" y="2708992"/>
            <a:ext cx="360004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ingslijn: gebogen 12"/>
          <p:cNvCxnSpPr>
            <a:stCxn id="54" idx="2"/>
            <a:endCxn id="52" idx="1"/>
          </p:cNvCxnSpPr>
          <p:nvPr/>
        </p:nvCxnSpPr>
        <p:spPr>
          <a:xfrm rot="16200000" flipH="1">
            <a:off x="4880987" y="2753992"/>
            <a:ext cx="450005" cy="900010"/>
          </a:xfrm>
          <a:prstGeom prst="bentConnector2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fgeronde rechthoek 11"/>
          <p:cNvSpPr/>
          <p:nvPr/>
        </p:nvSpPr>
        <p:spPr>
          <a:xfrm>
            <a:off x="5555994" y="4599013"/>
            <a:ext cx="1080012" cy="54000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/>
              <a:t>Return</a:t>
            </a:r>
          </a:p>
        </p:txBody>
      </p:sp>
      <p:sp>
        <p:nvSpPr>
          <p:cNvPr id="61" name="Afgeronde rechthoek 11"/>
          <p:cNvSpPr/>
          <p:nvPr/>
        </p:nvSpPr>
        <p:spPr>
          <a:xfrm>
            <a:off x="8436026" y="3158997"/>
            <a:ext cx="1080012" cy="54000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 err="1"/>
              <a:t>Spawned</a:t>
            </a:r>
            <a:endParaRPr lang="nl-BE" sz="1400" b="1" dirty="0"/>
          </a:p>
        </p:txBody>
      </p:sp>
      <p:sp>
        <p:nvSpPr>
          <p:cNvPr id="62" name="Rechthoek 61"/>
          <p:cNvSpPr/>
          <p:nvPr/>
        </p:nvSpPr>
        <p:spPr>
          <a:xfrm>
            <a:off x="6996010" y="3158997"/>
            <a:ext cx="1080012" cy="540006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 err="1"/>
              <a:t>Spawning</a:t>
            </a:r>
            <a:endParaRPr lang="nl-BE" sz="1400" b="1" dirty="0"/>
          </a:p>
        </p:txBody>
      </p:sp>
      <p:sp>
        <p:nvSpPr>
          <p:cNvPr id="63" name="Rechthoek 62"/>
          <p:cNvSpPr/>
          <p:nvPr/>
        </p:nvSpPr>
        <p:spPr>
          <a:xfrm>
            <a:off x="9876042" y="3158997"/>
            <a:ext cx="1080012" cy="540006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 err="1"/>
              <a:t>Spawned</a:t>
            </a:r>
            <a:endParaRPr lang="nl-BE" sz="1400" b="1" dirty="0"/>
          </a:p>
        </p:txBody>
      </p:sp>
      <p:sp>
        <p:nvSpPr>
          <p:cNvPr id="64" name="Rechthoek 63"/>
          <p:cNvSpPr/>
          <p:nvPr/>
        </p:nvSpPr>
        <p:spPr>
          <a:xfrm>
            <a:off x="6996010" y="3879005"/>
            <a:ext cx="1080012" cy="540006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 err="1"/>
              <a:t>Destroying</a:t>
            </a:r>
            <a:endParaRPr lang="nl-BE" sz="1400" b="1" dirty="0"/>
          </a:p>
        </p:txBody>
      </p:sp>
      <p:sp>
        <p:nvSpPr>
          <p:cNvPr id="65" name="Rechthoek 64"/>
          <p:cNvSpPr/>
          <p:nvPr/>
        </p:nvSpPr>
        <p:spPr>
          <a:xfrm>
            <a:off x="6996010" y="4599013"/>
            <a:ext cx="1080012" cy="540006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 err="1"/>
              <a:t>Returning</a:t>
            </a:r>
            <a:endParaRPr lang="nl-BE" sz="1400" b="1" dirty="0"/>
          </a:p>
        </p:txBody>
      </p:sp>
      <p:cxnSp>
        <p:nvCxnSpPr>
          <p:cNvPr id="66" name="Verbindingslijn: gebogen 65"/>
          <p:cNvCxnSpPr>
            <a:cxnSpLocks/>
            <a:stCxn id="54" idx="2"/>
            <a:endCxn id="53" idx="1"/>
          </p:cNvCxnSpPr>
          <p:nvPr/>
        </p:nvCxnSpPr>
        <p:spPr>
          <a:xfrm rot="16200000" flipH="1">
            <a:off x="4520983" y="3113996"/>
            <a:ext cx="1170013" cy="900010"/>
          </a:xfrm>
          <a:prstGeom prst="bentConnector2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ingslijn: gebogen 68"/>
          <p:cNvCxnSpPr>
            <a:cxnSpLocks/>
            <a:stCxn id="54" idx="2"/>
            <a:endCxn id="60" idx="1"/>
          </p:cNvCxnSpPr>
          <p:nvPr/>
        </p:nvCxnSpPr>
        <p:spPr>
          <a:xfrm rot="16200000" flipH="1">
            <a:off x="4160979" y="3474000"/>
            <a:ext cx="1890021" cy="900010"/>
          </a:xfrm>
          <a:prstGeom prst="bentConnector2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met pijl 71"/>
          <p:cNvCxnSpPr>
            <a:cxnSpLocks/>
          </p:cNvCxnSpPr>
          <p:nvPr/>
        </p:nvCxnSpPr>
        <p:spPr>
          <a:xfrm>
            <a:off x="6636006" y="3429000"/>
            <a:ext cx="360004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met pijl 72"/>
          <p:cNvCxnSpPr>
            <a:cxnSpLocks/>
          </p:cNvCxnSpPr>
          <p:nvPr/>
        </p:nvCxnSpPr>
        <p:spPr>
          <a:xfrm>
            <a:off x="6636006" y="4149008"/>
            <a:ext cx="360004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Rechte verbindingslijn met pijl 109"/>
          <p:cNvCxnSpPr>
            <a:cxnSpLocks/>
          </p:cNvCxnSpPr>
          <p:nvPr/>
        </p:nvCxnSpPr>
        <p:spPr>
          <a:xfrm>
            <a:off x="6636006" y="4869016"/>
            <a:ext cx="360004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echte verbindingslijn met pijl 110"/>
          <p:cNvCxnSpPr>
            <a:cxnSpLocks/>
          </p:cNvCxnSpPr>
          <p:nvPr/>
        </p:nvCxnSpPr>
        <p:spPr>
          <a:xfrm>
            <a:off x="8076022" y="3429000"/>
            <a:ext cx="360004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echte verbindingslijn met pijl 111"/>
          <p:cNvCxnSpPr>
            <a:cxnSpLocks/>
          </p:cNvCxnSpPr>
          <p:nvPr/>
        </p:nvCxnSpPr>
        <p:spPr>
          <a:xfrm>
            <a:off x="9516038" y="3429000"/>
            <a:ext cx="360004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Verbindingslijn: gebogen 112"/>
          <p:cNvCxnSpPr>
            <a:cxnSpLocks/>
            <a:stCxn id="63" idx="3"/>
            <a:endCxn id="46" idx="2"/>
          </p:cNvCxnSpPr>
          <p:nvPr/>
        </p:nvCxnSpPr>
        <p:spPr>
          <a:xfrm flipH="1" flipV="1">
            <a:off x="3215968" y="2978995"/>
            <a:ext cx="7740086" cy="450005"/>
          </a:xfrm>
          <a:prstGeom prst="bentConnector4">
            <a:avLst>
              <a:gd name="adj1" fmla="val -2953"/>
              <a:gd name="adj2" fmla="val -479392"/>
            </a:avLst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Verbindingslijn: gebogen 113"/>
          <p:cNvCxnSpPr>
            <a:cxnSpLocks/>
            <a:stCxn id="64" idx="3"/>
            <a:endCxn id="46" idx="2"/>
          </p:cNvCxnSpPr>
          <p:nvPr/>
        </p:nvCxnSpPr>
        <p:spPr>
          <a:xfrm flipH="1" flipV="1">
            <a:off x="3215968" y="2978995"/>
            <a:ext cx="4860054" cy="1170013"/>
          </a:xfrm>
          <a:prstGeom prst="bentConnector4">
            <a:avLst>
              <a:gd name="adj1" fmla="val -4704"/>
              <a:gd name="adj2" fmla="val -122351"/>
            </a:avLst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Verbindingslijn: gebogen 114"/>
          <p:cNvCxnSpPr>
            <a:cxnSpLocks/>
            <a:stCxn id="65" idx="3"/>
            <a:endCxn id="46" idx="2"/>
          </p:cNvCxnSpPr>
          <p:nvPr/>
        </p:nvCxnSpPr>
        <p:spPr>
          <a:xfrm flipH="1" flipV="1">
            <a:off x="3215968" y="2978995"/>
            <a:ext cx="4860054" cy="1890021"/>
          </a:xfrm>
          <a:prstGeom prst="bentConnector4">
            <a:avLst>
              <a:gd name="adj1" fmla="val -4704"/>
              <a:gd name="adj2" fmla="val -37910"/>
            </a:avLst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ingslijn: gebogen 28"/>
          <p:cNvCxnSpPr>
            <a:cxnSpLocks/>
            <a:stCxn id="54" idx="0"/>
            <a:endCxn id="46" idx="0"/>
          </p:cNvCxnSpPr>
          <p:nvPr/>
        </p:nvCxnSpPr>
        <p:spPr>
          <a:xfrm rot="16200000" flipV="1">
            <a:off x="3935976" y="1718981"/>
            <a:ext cx="12700" cy="1440016"/>
          </a:xfrm>
          <a:prstGeom prst="bentConnector3">
            <a:avLst>
              <a:gd name="adj1" fmla="val 1800000"/>
            </a:avLst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5555994" y="1988984"/>
            <a:ext cx="1260014" cy="450005"/>
          </a:xfrm>
          <a:prstGeom prst="borderCallout1">
            <a:avLst>
              <a:gd name="adj1" fmla="val 18750"/>
              <a:gd name="adj2" fmla="val -8333"/>
              <a:gd name="adj3" fmla="val 100548"/>
              <a:gd name="adj4" fmla="val -47726"/>
            </a:avLst>
          </a:prstGeom>
          <a:ln w="28575">
            <a:headEnd type="oval" w="med" len="med"/>
            <a:tailEnd type="oval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nl-BE" b="0" dirty="0">
                <a:solidFill>
                  <a:schemeClr val="tx1"/>
                </a:solidFill>
              </a:rPr>
              <a:t>Every 10 </a:t>
            </a:r>
            <a:r>
              <a:rPr lang="nl-BE" b="0" dirty="0" err="1">
                <a:solidFill>
                  <a:schemeClr val="tx1"/>
                </a:solidFill>
              </a:rPr>
              <a:t>seconds</a:t>
            </a:r>
            <a:endParaRPr lang="nl-BE" b="0" dirty="0">
              <a:solidFill>
                <a:schemeClr val="tx1"/>
              </a:solidFill>
            </a:endParaRPr>
          </a:p>
        </p:txBody>
      </p:sp>
      <p:sp>
        <p:nvSpPr>
          <p:cNvPr id="34" name="Tekstvak 33"/>
          <p:cNvSpPr txBox="1"/>
          <p:nvPr/>
        </p:nvSpPr>
        <p:spPr>
          <a:xfrm flipH="1">
            <a:off x="1775951" y="3519001"/>
            <a:ext cx="810009" cy="450005"/>
          </a:xfrm>
          <a:prstGeom prst="borderCallout1">
            <a:avLst>
              <a:gd name="adj1" fmla="val 18750"/>
              <a:gd name="adj2" fmla="val -8333"/>
              <a:gd name="adj3" fmla="val -119384"/>
              <a:gd name="adj4" fmla="val -38220"/>
            </a:avLst>
          </a:prstGeom>
          <a:ln w="28575">
            <a:headEnd type="oval" w="med" len="med"/>
            <a:tailEnd type="oval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nl-BE" b="0" dirty="0">
                <a:solidFill>
                  <a:schemeClr val="tx1"/>
                </a:solidFill>
              </a:rPr>
              <a:t>For </a:t>
            </a:r>
            <a:r>
              <a:rPr lang="nl-BE" b="0" dirty="0" err="1">
                <a:solidFill>
                  <a:schemeClr val="tx1"/>
                </a:solidFill>
              </a:rPr>
              <a:t>each</a:t>
            </a:r>
            <a:r>
              <a:rPr lang="nl-BE" b="0" dirty="0">
                <a:solidFill>
                  <a:schemeClr val="tx1"/>
                </a:solidFill>
              </a:rPr>
              <a:t> </a:t>
            </a:r>
          </a:p>
          <a:p>
            <a:r>
              <a:rPr lang="nl-BE" b="0" dirty="0" err="1">
                <a:solidFill>
                  <a:schemeClr val="tx1"/>
                </a:solidFill>
              </a:rPr>
              <a:t>player</a:t>
            </a:r>
            <a:r>
              <a:rPr lang="nl-BE" b="0" dirty="0">
                <a:solidFill>
                  <a:schemeClr val="tx1"/>
                </a:solidFill>
              </a:rPr>
              <a:t> slot</a:t>
            </a:r>
          </a:p>
        </p:txBody>
      </p:sp>
      <p:sp>
        <p:nvSpPr>
          <p:cNvPr id="35" name="Tekstvak 34"/>
          <p:cNvSpPr txBox="1"/>
          <p:nvPr/>
        </p:nvSpPr>
        <p:spPr>
          <a:xfrm>
            <a:off x="7176012" y="2438989"/>
            <a:ext cx="1170013" cy="450005"/>
          </a:xfrm>
          <a:prstGeom prst="borderCallout1">
            <a:avLst>
              <a:gd name="adj1" fmla="val 18750"/>
              <a:gd name="adj2" fmla="val -8333"/>
              <a:gd name="adj3" fmla="val 160312"/>
              <a:gd name="adj4" fmla="val -82354"/>
            </a:avLst>
          </a:prstGeom>
          <a:ln w="28575">
            <a:headEnd type="oval" w="med" len="med"/>
            <a:tailEnd type="oval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nl-BE" b="0" dirty="0" err="1">
                <a:solidFill>
                  <a:schemeClr val="tx1"/>
                </a:solidFill>
              </a:rPr>
              <a:t>When</a:t>
            </a:r>
            <a:r>
              <a:rPr lang="nl-BE" b="0" dirty="0">
                <a:solidFill>
                  <a:schemeClr val="tx1"/>
                </a:solidFill>
              </a:rPr>
              <a:t> no </a:t>
            </a:r>
          </a:p>
          <a:p>
            <a:r>
              <a:rPr lang="nl-BE" b="0" dirty="0" err="1">
                <a:solidFill>
                  <a:schemeClr val="tx1"/>
                </a:solidFill>
              </a:rPr>
              <a:t>player</a:t>
            </a:r>
            <a:r>
              <a:rPr lang="nl-BE" b="0" dirty="0">
                <a:solidFill>
                  <a:schemeClr val="tx1"/>
                </a:solidFill>
              </a:rPr>
              <a:t> in slot</a:t>
            </a:r>
          </a:p>
        </p:txBody>
      </p:sp>
      <p:sp>
        <p:nvSpPr>
          <p:cNvPr id="36" name="Tekstvak 35"/>
          <p:cNvSpPr txBox="1"/>
          <p:nvPr/>
        </p:nvSpPr>
        <p:spPr>
          <a:xfrm flipH="1">
            <a:off x="3485971" y="3429000"/>
            <a:ext cx="990011" cy="450005"/>
          </a:xfrm>
          <a:prstGeom prst="borderCallout1">
            <a:avLst>
              <a:gd name="adj1" fmla="val 18750"/>
              <a:gd name="adj2" fmla="val -8333"/>
              <a:gd name="adj3" fmla="val 136406"/>
              <a:gd name="adj4" fmla="val -111024"/>
            </a:avLst>
          </a:prstGeom>
          <a:ln w="28575">
            <a:headEnd type="oval" w="med" len="med"/>
            <a:tailEnd type="oval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nl-BE" b="0" dirty="0" err="1">
                <a:solidFill>
                  <a:schemeClr val="tx1"/>
                </a:solidFill>
              </a:rPr>
              <a:t>When</a:t>
            </a:r>
            <a:r>
              <a:rPr lang="nl-BE" b="0" dirty="0">
                <a:solidFill>
                  <a:schemeClr val="tx1"/>
                </a:solidFill>
              </a:rPr>
              <a:t> </a:t>
            </a:r>
            <a:r>
              <a:rPr lang="nl-BE" b="0" dirty="0" err="1">
                <a:solidFill>
                  <a:schemeClr val="tx1"/>
                </a:solidFill>
              </a:rPr>
              <a:t>player</a:t>
            </a:r>
            <a:r>
              <a:rPr lang="nl-BE" b="0" dirty="0">
                <a:solidFill>
                  <a:schemeClr val="tx1"/>
                </a:solidFill>
              </a:rPr>
              <a:t> </a:t>
            </a:r>
          </a:p>
          <a:p>
            <a:r>
              <a:rPr lang="nl-BE" b="0" dirty="0" err="1">
                <a:solidFill>
                  <a:schemeClr val="tx1"/>
                </a:solidFill>
              </a:rPr>
              <a:t>leaves</a:t>
            </a:r>
            <a:r>
              <a:rPr lang="nl-BE" b="0" dirty="0">
                <a:solidFill>
                  <a:schemeClr val="tx1"/>
                </a:solidFill>
              </a:rPr>
              <a:t> slot</a:t>
            </a:r>
          </a:p>
        </p:txBody>
      </p:sp>
      <p:sp>
        <p:nvSpPr>
          <p:cNvPr id="37" name="Tekstvak 36"/>
          <p:cNvSpPr txBox="1"/>
          <p:nvPr/>
        </p:nvSpPr>
        <p:spPr>
          <a:xfrm flipH="1">
            <a:off x="3215968" y="5859027"/>
            <a:ext cx="2070021" cy="630007"/>
          </a:xfrm>
          <a:prstGeom prst="borderCallout1">
            <a:avLst>
              <a:gd name="adj1" fmla="val 18750"/>
              <a:gd name="adj2" fmla="val -8333"/>
              <a:gd name="adj3" fmla="val -115884"/>
              <a:gd name="adj4" fmla="val -22724"/>
            </a:avLst>
          </a:prstGeom>
          <a:ln w="28575">
            <a:headEnd type="oval" w="med" len="med"/>
            <a:tailEnd type="oval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nl-BE" b="0" dirty="0" err="1">
                <a:solidFill>
                  <a:schemeClr val="tx1"/>
                </a:solidFill>
              </a:rPr>
              <a:t>When</a:t>
            </a:r>
            <a:r>
              <a:rPr lang="nl-BE" b="0" dirty="0">
                <a:solidFill>
                  <a:schemeClr val="tx1"/>
                </a:solidFill>
              </a:rPr>
              <a:t> </a:t>
            </a:r>
            <a:r>
              <a:rPr lang="nl-BE" b="0" dirty="0" err="1">
                <a:solidFill>
                  <a:schemeClr val="tx1"/>
                </a:solidFill>
              </a:rPr>
              <a:t>player</a:t>
            </a:r>
            <a:endParaRPr lang="nl-BE" b="0" dirty="0">
              <a:solidFill>
                <a:schemeClr val="tx1"/>
              </a:solidFill>
            </a:endParaRPr>
          </a:p>
          <a:p>
            <a:r>
              <a:rPr lang="nl-BE" b="0" dirty="0" err="1">
                <a:solidFill>
                  <a:schemeClr val="tx1"/>
                </a:solidFill>
              </a:rPr>
              <a:t>leaves</a:t>
            </a:r>
            <a:r>
              <a:rPr lang="nl-BE" b="0" dirty="0">
                <a:solidFill>
                  <a:schemeClr val="tx1"/>
                </a:solidFill>
              </a:rPr>
              <a:t> slot </a:t>
            </a:r>
            <a:r>
              <a:rPr lang="nl-BE" b="0" dirty="0" err="1">
                <a:solidFill>
                  <a:schemeClr val="tx1"/>
                </a:solidFill>
              </a:rPr>
              <a:t>and</a:t>
            </a:r>
            <a:r>
              <a:rPr lang="nl-BE" b="0" dirty="0">
                <a:solidFill>
                  <a:schemeClr val="tx1"/>
                </a:solidFill>
              </a:rPr>
              <a:t> AI </a:t>
            </a:r>
            <a:r>
              <a:rPr lang="nl-BE" b="0" dirty="0" err="1">
                <a:solidFill>
                  <a:schemeClr val="tx1"/>
                </a:solidFill>
              </a:rPr>
              <a:t>needs</a:t>
            </a:r>
            <a:r>
              <a:rPr lang="nl-BE" b="0" dirty="0">
                <a:solidFill>
                  <a:schemeClr val="tx1"/>
                </a:solidFill>
              </a:rPr>
              <a:t> </a:t>
            </a:r>
            <a:r>
              <a:rPr lang="nl-BE" b="0" dirty="0" err="1">
                <a:solidFill>
                  <a:schemeClr val="tx1"/>
                </a:solidFill>
              </a:rPr>
              <a:t>to</a:t>
            </a:r>
            <a:r>
              <a:rPr lang="nl-BE" b="0" dirty="0">
                <a:solidFill>
                  <a:schemeClr val="tx1"/>
                </a:solidFill>
              </a:rPr>
              <a:t> </a:t>
            </a:r>
          </a:p>
          <a:p>
            <a:r>
              <a:rPr lang="nl-BE" b="0" dirty="0">
                <a:solidFill>
                  <a:schemeClr val="tx1"/>
                </a:solidFill>
              </a:rPr>
              <a:t>return </a:t>
            </a:r>
            <a:r>
              <a:rPr lang="nl-BE" b="0" dirty="0" err="1">
                <a:solidFill>
                  <a:schemeClr val="tx1"/>
                </a:solidFill>
              </a:rPr>
              <a:t>to</a:t>
            </a:r>
            <a:r>
              <a:rPr lang="nl-BE" b="0" dirty="0">
                <a:solidFill>
                  <a:schemeClr val="tx1"/>
                </a:solidFill>
              </a:rPr>
              <a:t> home base</a:t>
            </a:r>
          </a:p>
        </p:txBody>
      </p:sp>
    </p:spTree>
    <p:extLst>
      <p:ext uri="{BB962C8B-B14F-4D97-AF65-F5344CB8AC3E}">
        <p14:creationId xmlns:p14="http://schemas.microsoft.com/office/powerpoint/2010/main" val="2775458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DCS">
      <a:dk1>
        <a:srgbClr val="2C2C2C"/>
      </a:dk1>
      <a:lt1>
        <a:srgbClr val="FFFFFF"/>
      </a:lt1>
      <a:dk2>
        <a:srgbClr val="3FA8FF"/>
      </a:dk2>
      <a:lt2>
        <a:srgbClr val="F2F2F2"/>
      </a:lt2>
      <a:accent1>
        <a:srgbClr val="004274"/>
      </a:accent1>
      <a:accent2>
        <a:srgbClr val="B00000"/>
      </a:accent2>
      <a:accent3>
        <a:srgbClr val="1299FF"/>
      </a:accent3>
      <a:accent4>
        <a:srgbClr val="FF4747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tx1">
                <a:alpha val="20000"/>
              </a:schemeClr>
            </a:gs>
            <a:gs pos="100000">
              <a:srgbClr val="FFFFFF"/>
            </a:gs>
            <a:gs pos="34000">
              <a:schemeClr val="tx1">
                <a:alpha val="35000"/>
              </a:schemeClr>
            </a:gs>
            <a:gs pos="100000">
              <a:schemeClr val="tx1"/>
            </a:gs>
          </a:gsLst>
          <a:lin ang="16200000" scaled="1"/>
          <a:tileRect/>
        </a:gradFill>
        <a:ln w="19050">
          <a:solidFill>
            <a:schemeClr val="accent1"/>
          </a:solidFill>
        </a:ln>
      </a:spPr>
      <a:bodyPr rtlCol="0" anchor="t"/>
      <a:lstStyle>
        <a:defPPr algn="ctr">
          <a:defRPr sz="2000" b="1" dirty="0">
            <a:solidFill>
              <a:schemeClr val="accent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>
          <a:headEnd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9992</TotalTime>
  <Words>48</Words>
  <Application>Microsoft Office PowerPoint</Application>
  <PresentationFormat>Breedbeeld</PresentationFormat>
  <Paragraphs>24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5" baseType="lpstr">
      <vt:lpstr>Corbel</vt:lpstr>
      <vt:lpstr>Wingdings</vt:lpstr>
      <vt:lpstr>Gestreept</vt:lpstr>
      <vt:lpstr>moose for dcs world AI BALANCER</vt:lpstr>
      <vt:lpstr>AI BALANCER STATE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410</cp:revision>
  <dcterms:created xsi:type="dcterms:W3CDTF">2016-04-14T07:37:30Z</dcterms:created>
  <dcterms:modified xsi:type="dcterms:W3CDTF">2017-01-09T10:01:18Z</dcterms:modified>
</cp:coreProperties>
</file>