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embeddedFontLst>
    <p:embeddedFont>
      <p:font typeface="Roboto"/>
      <p:regular r:id="rId15"/>
      <p:bold r:id="rId16"/>
      <p:italic r:id="rId17"/>
      <p:boldItalic r:id="rId18"/>
    </p:embeddedFont>
    <p:embeddedFont>
      <p:font typeface="Lexend"/>
      <p:regular r:id="rId19"/>
      <p:bold r:id="rId20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8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Google Shape;3;n"/>
          <p:cNvSpPr txBox="1"/>
          <p:nvPr>
            <p:ph type="hdr" idx="2"/>
          </p:nvPr>
        </p:nvSpPr>
        <p:spPr>
          <a:xfrm>
            <a:off x="0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1" name="Google Shape;4;n"/>
          <p:cNvSpPr txBox="1"/>
          <p:nvPr>
            <p:ph type="dt" idx="10"/>
          </p:nvPr>
        </p:nvSpPr>
        <p:spPr>
          <a:xfrm>
            <a:off x="6905625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2" name="Google Shape;5;n"/>
          <p:cNvSpPr/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33" name="Google Shape;6;n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4" name="Google Shape;7;n"/>
          <p:cNvSpPr txBox="1"/>
          <p:nvPr>
            <p:ph type="ftr" idx="11"/>
          </p:nvPr>
        </p:nvSpPr>
        <p:spPr>
          <a:xfrm>
            <a:off x="0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35" name="Google Shape;8;n"/>
          <p:cNvSpPr txBox="1"/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54;p1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4" name="Google Shape;55;p1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605" name="Google Shape;56;p1:notes"/>
          <p:cNvSpPr txBox="1"/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Google Shape;184;p10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702" name="Google Shape;185;p10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Google Shape;198;p11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710" name="Google Shape;199;p11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Google Shape;209;p12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14" name="Google Shape;210;p12:notes"/>
          <p:cNvSpPr txBox="1"/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  <p:sp>
        <p:nvSpPr>
          <p:cNvPr id="1048715" name="Google Shape;211;p12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68;p2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628" name="Google Shape;69;p2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93;p3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647" name="Google Shape;94;p3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119;p4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655" name="Google Shape;120;p4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132;p5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663" name="Google Shape;133;p5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145;p6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671" name="Google Shape;146;p6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156;p7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680" name="Google Shape;157;p7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168;p8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687" name="Google Shape;169;p8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178;p9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</a:p>
        </p:txBody>
      </p:sp>
      <p:sp>
        <p:nvSpPr>
          <p:cNvPr id="1048691" name="Google Shape;179;p9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8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14"/>
          <p:cNvSpPr txBox="1"/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2" name="Google Shape;27;p14"/>
          <p:cNvSpPr txBox="1"/>
          <p:nvPr>
            <p:ph type="subTitle" idx="1"/>
          </p:nvPr>
        </p:nvSpPr>
        <p:spPr>
          <a:xfrm>
            <a:off x="1828800" y="3840480"/>
            <a:ext cx="8534400" cy="266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28;p14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4" name="Google Shape;29;p14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30;p14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5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32;p15"/>
          <p:cNvSpPr txBox="1"/>
          <p:nvPr>
            <p:ph type="title"/>
          </p:nvPr>
        </p:nvSpPr>
        <p:spPr>
          <a:xfrm>
            <a:off x="755332" y="385444"/>
            <a:ext cx="10681335" cy="723901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7" name="Google Shape;33;p15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8" name="Google Shape;34;p15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9" name="Google Shape;35;p15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65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37;p16"/>
          <p:cNvSpPr txBox="1"/>
          <p:nvPr>
            <p:ph type="title"/>
          </p:nvPr>
        </p:nvSpPr>
        <p:spPr>
          <a:xfrm>
            <a:off x="755332" y="385444"/>
            <a:ext cx="10681335" cy="723901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7" name="Google Shape;38;p16"/>
          <p:cNvSpPr txBox="1"/>
          <p:nvPr>
            <p:ph type="body" idx="1"/>
          </p:nvPr>
        </p:nvSpPr>
        <p:spPr>
          <a:xfrm>
            <a:off x="609600" y="1577340"/>
            <a:ext cx="10972800" cy="266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8" name="Google Shape;39;p16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9" name="Google Shape;40;p16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0" name="Google Shape;41;p16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66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43;p17"/>
          <p:cNvSpPr txBox="1"/>
          <p:nvPr>
            <p:ph type="title"/>
          </p:nvPr>
        </p:nvSpPr>
        <p:spPr>
          <a:xfrm>
            <a:off x="755332" y="385444"/>
            <a:ext cx="10681335" cy="723901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2" name="Google Shape;44;p17"/>
          <p:cNvSpPr txBox="1"/>
          <p:nvPr>
            <p:ph type="body" idx="1"/>
          </p:nvPr>
        </p:nvSpPr>
        <p:spPr>
          <a:xfrm>
            <a:off x="609600" y="1577340"/>
            <a:ext cx="5303520" cy="266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3" name="Google Shape;45;p17"/>
          <p:cNvSpPr txBox="1"/>
          <p:nvPr>
            <p:ph type="body" idx="2"/>
          </p:nvPr>
        </p:nvSpPr>
        <p:spPr>
          <a:xfrm>
            <a:off x="6278880" y="1577340"/>
            <a:ext cx="5303520" cy="266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4" name="Google Shape;46;p17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5" name="Google Shape;47;p17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6" name="Google Shape;48;p17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67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Google Shape;50;p18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8" name="Google Shape;51;p18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29" name="Google Shape;52;p18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7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8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9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0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1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2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3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4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5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6" name="Google Shape;20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sz="4800" i="0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7" name="Google Shape;21;p13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3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9" name="Google Shape;23;p13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90" name="Google Shape;24;p13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6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6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65;p1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66;p1"/>
          <p:cNvSpPr txBox="1"/>
          <p:nvPr/>
        </p:nvSpPr>
        <p:spPr>
          <a:xfrm>
            <a:off x="2554542" y="3314150"/>
            <a:ext cx="8610600" cy="2580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NASREEN.K</a:t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212401014 / 2946DCEBFC8C653B32B4B2FBF21E8D57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COMPUTER APPLICATIONS</a:t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UNIVERSITY.  Prince Shri Venkateswara Arts and science College.  Medras University </a:t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Google Shape;187;p10"/>
          <p:cNvSpPr txBox="1"/>
          <p:nvPr/>
        </p:nvSpPr>
        <p:spPr>
          <a:xfrm>
            <a:off x="752475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3" name="Google Shape;188;p10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4" name="Google Shape;189;p10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Google Shape;190;p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6" name="Google Shape;191;p10"/>
          <p:cNvSpPr/>
          <p:nvPr/>
        </p:nvSpPr>
        <p:spPr>
          <a:xfrm>
            <a:off x="66675" y="3381373"/>
            <a:ext cx="2466975" cy="3419475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97" name="Google Shape;192;p10"/>
          <p:cNvSpPr txBox="1"/>
          <p:nvPr>
            <p:ph type="title"/>
          </p:nvPr>
        </p:nvSpPr>
        <p:spPr>
          <a:xfrm>
            <a:off x="739775" y="654938"/>
            <a:ext cx="8480400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sz="4250" lang="en-US"/>
              <a:t>RESULTS AND </a:t>
            </a:r>
            <a:endParaRPr sz="4250"/>
          </a:p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sz="4250" lang="en-US"/>
              <a:t>SCREENSHOTS</a:t>
            </a:r>
            <a:endParaRPr sz="4250"/>
          </a:p>
        </p:txBody>
      </p:sp>
      <p:sp>
        <p:nvSpPr>
          <p:cNvPr id="1048698" name="Google Shape;193;p10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9" name="Google Shape;194;p10"/>
          <p:cNvSpPr txBox="1"/>
          <p:nvPr/>
        </p:nvSpPr>
        <p:spPr>
          <a:xfrm>
            <a:off x="2743200" y="2354703"/>
            <a:ext cx="8534100" cy="497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00" name="Google Shape;195;p10"/>
          <p:cNvSpPr txBox="1"/>
          <p:nvPr/>
        </p:nvSpPr>
        <p:spPr>
          <a:xfrm>
            <a:off x="0" y="2731587"/>
            <a:ext cx="12192000" cy="386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5" name="Google Shape;196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4862433" y="7"/>
            <a:ext cx="1833635" cy="6858002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201;p11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4" name="Google Shape;202;p11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5" name="Google Shape;203;p11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204;p1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706" name="Google Shape;205;p11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</a:p>
        </p:txBody>
      </p:sp>
      <p:sp>
        <p:nvSpPr>
          <p:cNvPr id="1048707" name="Google Shape;206;p11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8" name="Google Shape;207;p11"/>
          <p:cNvSpPr txBox="1"/>
          <p:nvPr/>
        </p:nvSpPr>
        <p:spPr>
          <a:xfrm>
            <a:off x="2016784" y="1695450"/>
            <a:ext cx="6463200" cy="1960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digital portfolio is an effective way to present personal and professional details. It is better than a traditional resume because it is interactive, visually appealing, and accessible anytime.</a:t>
            </a:r>
            <a:endParaRPr b="1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Google Shape;213;p12"/>
          <p:cNvSpPr txBox="1"/>
          <p:nvPr>
            <p:ph type="ctrTitle"/>
          </p:nvPr>
        </p:nvSpPr>
        <p:spPr>
          <a:xfrm>
            <a:off x="3195574" y="2067305"/>
            <a:ext cx="5800800" cy="490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/>
              <a:t>GitHub link </a:t>
            </a:r>
          </a:p>
        </p:txBody>
      </p:sp>
      <p:sp>
        <p:nvSpPr>
          <p:cNvPr id="1048736" name=""/>
          <p:cNvSpPr txBox="1"/>
          <p:nvPr/>
        </p:nvSpPr>
        <p:spPr>
          <a:xfrm>
            <a:off x="1835726" y="3251200"/>
            <a:ext cx="6546273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https://13200bca2024-design.github.io/TNSDC-FWD-DP/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" name="Google Shape;72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11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2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3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4" name="Google Shape;76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5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6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7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8" name="Google Shape;80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9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0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1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2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3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86;p2"/>
          <p:cNvSpPr txBox="1"/>
          <p:nvPr>
            <p:ph type="title"/>
          </p:nvPr>
        </p:nvSpPr>
        <p:spPr>
          <a:xfrm>
            <a:off x="739775" y="829627"/>
            <a:ext cx="3909600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sz="4250" lang="en-US"/>
              <a:t>PROJECT TITLE</a:t>
            </a:r>
            <a:endParaRPr sz="4250"/>
          </a:p>
        </p:txBody>
      </p:sp>
      <p:grpSp>
        <p:nvGrpSpPr>
          <p:cNvPr id="28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Google Shape;88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  <a:noFill/>
            <a:ln>
              <a:noFill/>
            </a:ln>
          </p:spPr>
        </p:pic>
        <p:pic>
          <p:nvPicPr>
            <p:cNvPr id="2097154" name="Google Shape;89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</p:grpSp>
      <p:sp>
        <p:nvSpPr>
          <p:cNvPr id="1048625" name="Google Shape;90;p2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2</a:t>
            </a:fld>
          </a:p>
        </p:txBody>
      </p:sp>
      <p:sp>
        <p:nvSpPr>
          <p:cNvPr id="1048626" name="Google Shape;91;p2"/>
          <p:cNvSpPr txBox="1"/>
          <p:nvPr/>
        </p:nvSpPr>
        <p:spPr>
          <a:xfrm>
            <a:off x="2513097" y="2474511"/>
            <a:ext cx="12192000" cy="9255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cap="none" sz="48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Digital portfolio </a:t>
            </a:r>
            <a:endParaRPr b="1" cap="none" sz="4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30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1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2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3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4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5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6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7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8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39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0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1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2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5" name="Google Shape;111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  <a:noFill/>
          <a:ln>
            <a:noFill/>
          </a:ln>
        </p:spPr>
      </p:pic>
      <p:grpSp>
        <p:nvGrpSpPr>
          <p:cNvPr id="33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56" name="Google Shape;113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  <p:pic>
          <p:nvPicPr>
            <p:cNvPr id="2097157" name="Google Shape;114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3">
              <a:alphaModFix/>
            </a:blip>
            <a:srcRect l="0" t="0" r="0" b="0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  <a:noFill/>
            <a:ln>
              <a:noFill/>
            </a:ln>
          </p:spPr>
        </p:pic>
      </p:grpSp>
      <p:sp>
        <p:nvSpPr>
          <p:cNvPr id="1048643" name="Google Shape;115;p3"/>
          <p:cNvSpPr txBox="1"/>
          <p:nvPr>
            <p:ph type="title"/>
          </p:nvPr>
        </p:nvSpPr>
        <p:spPr>
          <a:xfrm>
            <a:off x="739775" y="445388"/>
            <a:ext cx="3051689" cy="7372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</a:p>
        </p:txBody>
      </p:sp>
      <p:sp>
        <p:nvSpPr>
          <p:cNvPr id="1048644" name="Google Shape;116;p3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3</a:t>
            </a:fld>
          </a:p>
        </p:txBody>
      </p:sp>
      <p:sp>
        <p:nvSpPr>
          <p:cNvPr id="1048645" name="Google Shape;117;p3"/>
          <p:cNvSpPr txBox="1"/>
          <p:nvPr/>
        </p:nvSpPr>
        <p:spPr>
          <a:xfrm>
            <a:off x="2509807" y="1041533"/>
            <a:ext cx="5029200" cy="426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122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48648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9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125;p4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50" name="Google Shape;126;p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1" name="Google Shape;127;p4"/>
          <p:cNvSpPr txBox="1"/>
          <p:nvPr>
            <p:ph type="title"/>
          </p:nvPr>
        </p:nvSpPr>
        <p:spPr>
          <a:xfrm>
            <a:off x="834072" y="575055"/>
            <a:ext cx="6367922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59" name="Google Shape;128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2" name="Google Shape;129;p4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53" name="Google Shape;130;p4"/>
          <p:cNvSpPr txBox="1"/>
          <p:nvPr/>
        </p:nvSpPr>
        <p:spPr>
          <a:xfrm>
            <a:off x="1799422" y="2639250"/>
            <a:ext cx="6696000" cy="2672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 students face difficulty in showcasing their skills, projects, and achievements effectively. Traditional resumes lack interactivity and visual appeal. Hence, there is a need for a digital portfolio that represents skills, experiences, and contact details in an organized and user-friendly way.</a:t>
            </a:r>
            <a:endParaRPr b="1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135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6" name="Google Shape;136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7" name="Google Shape;137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0" name="Google Shape;138;p5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>
              <a:noFill/>
            </a:ln>
          </p:spPr>
        </p:pic>
      </p:grpSp>
      <p:sp>
        <p:nvSpPr>
          <p:cNvPr id="1048658" name="Google Shape;139;p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9" name="Google Shape;140;p5"/>
          <p:cNvSpPr txBox="1"/>
          <p:nvPr>
            <p:ph type="title"/>
          </p:nvPr>
        </p:nvSpPr>
        <p:spPr>
          <a:xfrm>
            <a:off x="739775" y="829627"/>
            <a:ext cx="6358200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sz="4250" lang="en-US"/>
              <a:t>PROJECT	OVERVIEW</a:t>
            </a:r>
            <a:endParaRPr sz="4250"/>
          </a:p>
        </p:txBody>
      </p:sp>
      <p:pic>
        <p:nvPicPr>
          <p:cNvPr id="2097161" name="Google Shape;141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60" name="Google Shape;142;p5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5</a:t>
            </a:fld>
          </a:p>
        </p:txBody>
      </p:sp>
      <p:sp>
        <p:nvSpPr>
          <p:cNvPr id="1048661" name="Google Shape;143;p5"/>
          <p:cNvSpPr txBox="1"/>
          <p:nvPr/>
        </p:nvSpPr>
        <p:spPr>
          <a:xfrm>
            <a:off x="1647825" y="2382708"/>
            <a:ext cx="7010400" cy="23164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project is about creating a personal digital portfolio website to highlight my education, skills, and contact details. It provides a clean and responsive design, making it easy for recruiters, teachers, and peers to understand my strengths and reach me quickly.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Google Shape;148;p6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5" name="Google Shape;149;p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6" name="Google Shape;150;p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7" name="Google Shape;151;p6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152;p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68" name="Google Shape;153;p6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69" name="Google Shape;154;p6"/>
          <p:cNvSpPr txBox="1"/>
          <p:nvPr/>
        </p:nvSpPr>
        <p:spPr>
          <a:xfrm>
            <a:off x="1248578" y="2723859"/>
            <a:ext cx="12192000" cy="2214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cap="none" sz="2400" i="0" lang="en-US" strike="noStrike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Students (to present their skills/projects)</a:t>
            </a:r>
            <a:endParaRPr b="1" cap="none" sz="2400" i="0" strike="noStrike" u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cap="none" sz="2400" i="0" strike="noStrike" u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cap="none" sz="2400" i="0" lang="en-US" strike="noStrike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Recruiters &amp; Employers (to evaluate candidates)</a:t>
            </a:r>
            <a:endParaRPr b="1" cap="none" sz="2400" i="0" strike="noStrike" u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cap="none" sz="2400" i="0" strike="noStrike" u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cap="none" sz="2400" i="0" lang="en-US" strike="noStrike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Teachers/Faculties (for academic/project assessment)</a:t>
            </a:r>
            <a:endParaRPr b="1" cap="none" sz="2400" i="0" strike="noStrike" u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cap="none" sz="2400" i="0" strike="noStrike" u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cap="none" sz="2400" i="0" lang="en-US" strike="noStrike" u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General Audience (to know about the student’s work)</a:t>
            </a:r>
            <a:endParaRPr b="1" cap="none" sz="2400" i="0" strike="noStrike" u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159;p7"/>
          <p:cNvSpPr/>
          <p:nvPr/>
        </p:nvSpPr>
        <p:spPr>
          <a:xfrm>
            <a:off x="0" y="1476375"/>
            <a:ext cx="2695574" cy="3248025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3" name="Google Shape;160;p7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4" name="Google Shape;161;p7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5" name="Google Shape;162;p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6" name="Google Shape;163;p7"/>
          <p:cNvSpPr txBox="1"/>
          <p:nvPr>
            <p:ph type="title"/>
          </p:nvPr>
        </p:nvSpPr>
        <p:spPr>
          <a:xfrm>
            <a:off x="558165" y="857885"/>
            <a:ext cx="9763200" cy="546726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sz="3600" lang="en-US"/>
              <a:t>TOOLS AND TECHNIQUES</a:t>
            </a:r>
            <a:endParaRPr sz="3600"/>
          </a:p>
        </p:txBody>
      </p:sp>
      <p:pic>
        <p:nvPicPr>
          <p:cNvPr id="2097163" name="Google Shape;164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77" name="Google Shape;165;p7"/>
          <p:cNvSpPr txBox="1"/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7</a:t>
            </a:fld>
          </a:p>
        </p:txBody>
      </p:sp>
      <p:sp>
        <p:nvSpPr>
          <p:cNvPr id="1048678" name="Google Shape;166;p7"/>
          <p:cNvSpPr txBox="1"/>
          <p:nvPr/>
        </p:nvSpPr>
        <p:spPr>
          <a:xfrm>
            <a:off x="3486150" y="1898334"/>
            <a:ext cx="12192000" cy="30022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cap="none" sz="18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HTML5 – for structure</a:t>
            </a:r>
            <a:endParaRPr b="1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cap="none" sz="18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CSS3 – for styling and layout</a:t>
            </a:r>
            <a:endParaRPr b="1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cap="none" sz="18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 – for interactivity</a:t>
            </a:r>
            <a:endParaRPr b="1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cap="none" sz="18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React.js – for building responsive UI</a:t>
            </a:r>
            <a:endParaRPr b="1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cap="none" sz="18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Node.js – backend support (if needed)</a:t>
            </a:r>
            <a:endParaRPr b="1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cap="none" sz="18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GitHub – for hosting and version control</a:t>
            </a:r>
            <a:endParaRPr b="1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Google Shape;171;p8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4" name="Google Shape;172;p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82" name="Google Shape;173;p8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3" name="Google Shape;174;p8"/>
          <p:cNvSpPr txBox="1"/>
          <p:nvPr/>
        </p:nvSpPr>
        <p:spPr>
          <a:xfrm>
            <a:off x="739775" y="291147"/>
            <a:ext cx="8794800" cy="629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cap="none" sz="40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cap="none" sz="40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4" name="Google Shape;175;p8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5" name="Google Shape;176;p8"/>
          <p:cNvSpPr txBox="1"/>
          <p:nvPr/>
        </p:nvSpPr>
        <p:spPr>
          <a:xfrm>
            <a:off x="2478795" y="1701722"/>
            <a:ext cx="12192000" cy="2773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Header: Name, course, and title</a:t>
            </a:r>
            <a:endParaRPr b="1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Me Section: Brief introduction</a:t>
            </a:r>
            <a:endParaRPr b="1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Skills Section: Technical skills list</a:t>
            </a:r>
            <a:endParaRPr b="1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 Section: Email, LinkedIn, GitHub links</a:t>
            </a:r>
            <a:endParaRPr b="1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Footer: Copyright and credits</a:t>
            </a:r>
            <a:endParaRPr b="1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181;p9"/>
          <p:cNvSpPr txBox="1"/>
          <p:nvPr>
            <p:ph type="title"/>
          </p:nvPr>
        </p:nvSpPr>
        <p:spPr>
          <a:xfrm>
            <a:off x="755332" y="385444"/>
            <a:ext cx="10681200" cy="723901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</a:p>
        </p:txBody>
      </p:sp>
      <p:sp>
        <p:nvSpPr>
          <p:cNvPr id="1048689" name="Google Shape;182;p9"/>
          <p:cNvSpPr txBox="1"/>
          <p:nvPr/>
        </p:nvSpPr>
        <p:spPr>
          <a:xfrm>
            <a:off x="2533879" y="2081247"/>
            <a:ext cx="12192000" cy="23291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cap="none" sz="1800" i="0" lang="en-US" strike="noStrike" u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Responsive design (works on mobile &amp; desktop)</a:t>
            </a:r>
            <a:endParaRPr b="1" cap="none" sz="1800" i="0" strike="noStrike" u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cap="none" sz="1800" i="0" strike="noStrike" u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cap="none" sz="1800" i="0" lang="en-US" strike="noStrike" u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Easy navigation</a:t>
            </a:r>
            <a:endParaRPr b="1" cap="none" sz="1800" i="0" strike="noStrike" u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cap="none" sz="1800" i="0" strike="noStrike" u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cap="none" sz="1800" i="0" lang="en-US" strike="noStrike" u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Contact details with clickable links</a:t>
            </a:r>
            <a:endParaRPr b="1" cap="none" sz="1800" i="0" strike="noStrike" u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cap="none" sz="1800" i="0" strike="noStrike" u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cap="none" sz="1800" i="0" lang="en-US" strike="noStrike" u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Highlighted skills in structured format</a:t>
            </a:r>
            <a:endParaRPr b="1" cap="none" sz="1800" i="0" strike="noStrike" u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cap="none" sz="1800" i="0" strike="noStrike" u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cap="none" sz="1800" i="0" lang="en-US" strike="noStrike" u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Simple and user-friendly design</a:t>
            </a:r>
            <a:endParaRPr b="1" cap="none" sz="1800" i="0" strike="noStrike" u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vivo 1901</dc:creator>
  <dcterms:created xsi:type="dcterms:W3CDTF">2025-09-08T05:22:04Z</dcterms:created>
  <dcterms:modified xsi:type="dcterms:W3CDTF">2025-09-08T05:22:04Z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d6917a4b9d85484d96515ea76b603f35</vt:lpwstr>
  </property>
</Properties>
</file>