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3186-AC57-4CB2-99ED-6B3EEEE0089A}" type="datetimeFigureOut">
              <a:rPr lang="de-DE" smtClean="0"/>
              <a:t>19.10.2014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F3FB-68F9-47F9-ACDA-841EE8E9D68B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3186-AC57-4CB2-99ED-6B3EEEE0089A}" type="datetimeFigureOut">
              <a:rPr lang="de-DE" smtClean="0"/>
              <a:t>19.10.2014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F3FB-68F9-47F9-ACDA-841EE8E9D68B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3186-AC57-4CB2-99ED-6B3EEEE0089A}" type="datetimeFigureOut">
              <a:rPr lang="de-DE" smtClean="0"/>
              <a:t>19.10.2014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F3FB-68F9-47F9-ACDA-841EE8E9D68B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3186-AC57-4CB2-99ED-6B3EEEE0089A}" type="datetimeFigureOut">
              <a:rPr lang="de-DE" smtClean="0"/>
              <a:t>19.10.2014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F3FB-68F9-47F9-ACDA-841EE8E9D68B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3186-AC57-4CB2-99ED-6B3EEEE0089A}" type="datetimeFigureOut">
              <a:rPr lang="de-DE" smtClean="0"/>
              <a:t>19.10.2014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F3FB-68F9-47F9-ACDA-841EE8E9D68B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3186-AC57-4CB2-99ED-6B3EEEE0089A}" type="datetimeFigureOut">
              <a:rPr lang="de-DE" smtClean="0"/>
              <a:t>19.10.2014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F3FB-68F9-47F9-ACDA-841EE8E9D68B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3186-AC57-4CB2-99ED-6B3EEEE0089A}" type="datetimeFigureOut">
              <a:rPr lang="de-DE" smtClean="0"/>
              <a:t>19.10.2014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F3FB-68F9-47F9-ACDA-841EE8E9D68B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3186-AC57-4CB2-99ED-6B3EEEE0089A}" type="datetimeFigureOut">
              <a:rPr lang="de-DE" smtClean="0"/>
              <a:t>19.10.2014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F3FB-68F9-47F9-ACDA-841EE8E9D68B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3186-AC57-4CB2-99ED-6B3EEEE0089A}" type="datetimeFigureOut">
              <a:rPr lang="de-DE" smtClean="0"/>
              <a:t>19.10.2014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F3FB-68F9-47F9-ACDA-841EE8E9D68B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3186-AC57-4CB2-99ED-6B3EEEE0089A}" type="datetimeFigureOut">
              <a:rPr lang="de-DE" smtClean="0"/>
              <a:t>19.10.2014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F3FB-68F9-47F9-ACDA-841EE8E9D68B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3186-AC57-4CB2-99ED-6B3EEEE0089A}" type="datetimeFigureOut">
              <a:rPr lang="de-DE" smtClean="0"/>
              <a:t>19.10.2014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F3FB-68F9-47F9-ACDA-841EE8E9D68B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93186-AC57-4CB2-99ED-6B3EEEE0089A}" type="datetimeFigureOut">
              <a:rPr lang="de-DE" smtClean="0"/>
              <a:t>19.10.2014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9F3FB-68F9-47F9-ACDA-841EE8E9D68B}" type="slidenum">
              <a:rPr lang="de-DE" smtClean="0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99992" y="1124744"/>
            <a:ext cx="180020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u="sng" dirty="0" smtClean="0"/>
              <a:t>MainActivity</a:t>
            </a:r>
            <a:endParaRPr lang="de-DE" b="1" u="sng" dirty="0"/>
          </a:p>
        </p:txBody>
      </p:sp>
      <p:sp>
        <p:nvSpPr>
          <p:cNvPr id="5" name="Rectangle 4"/>
          <p:cNvSpPr/>
          <p:nvPr/>
        </p:nvSpPr>
        <p:spPr>
          <a:xfrm>
            <a:off x="7236296" y="1124744"/>
            <a:ext cx="180020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AnalyzerSurface</a:t>
            </a:r>
            <a:endParaRPr lang="de-DE" b="1" dirty="0"/>
          </a:p>
        </p:txBody>
      </p:sp>
      <p:sp>
        <p:nvSpPr>
          <p:cNvPr id="6" name="Rectangle 5"/>
          <p:cNvSpPr/>
          <p:nvPr/>
        </p:nvSpPr>
        <p:spPr>
          <a:xfrm>
            <a:off x="2915816" y="3284984"/>
            <a:ext cx="1152128" cy="10081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IQSource-Interface</a:t>
            </a:r>
            <a:endParaRPr lang="de-DE" b="1" dirty="0"/>
          </a:p>
        </p:txBody>
      </p:sp>
      <p:sp>
        <p:nvSpPr>
          <p:cNvPr id="7" name="Rectangle 6"/>
          <p:cNvSpPr/>
          <p:nvPr/>
        </p:nvSpPr>
        <p:spPr>
          <a:xfrm>
            <a:off x="1043608" y="3284984"/>
            <a:ext cx="144016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FileIQSource</a:t>
            </a:r>
            <a:endParaRPr lang="de-DE" b="1" dirty="0"/>
          </a:p>
        </p:txBody>
      </p:sp>
      <p:sp>
        <p:nvSpPr>
          <p:cNvPr id="8" name="Rectangle 7"/>
          <p:cNvSpPr/>
          <p:nvPr/>
        </p:nvSpPr>
        <p:spPr>
          <a:xfrm>
            <a:off x="1043608" y="2204864"/>
            <a:ext cx="144016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HackrfSource</a:t>
            </a:r>
          </a:p>
        </p:txBody>
      </p:sp>
      <p:sp>
        <p:nvSpPr>
          <p:cNvPr id="9" name="Rectangle 8"/>
          <p:cNvSpPr/>
          <p:nvPr/>
        </p:nvSpPr>
        <p:spPr>
          <a:xfrm>
            <a:off x="1043608" y="4365104"/>
            <a:ext cx="1440160" cy="1008112"/>
          </a:xfrm>
          <a:prstGeom prst="rect">
            <a:avLst/>
          </a:prstGeom>
          <a:solidFill>
            <a:srgbClr val="4F81BD">
              <a:alpha val="60000"/>
            </a:srgb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rtlsdrSource</a:t>
            </a:r>
          </a:p>
          <a:p>
            <a:pPr algn="ctr"/>
            <a:r>
              <a:rPr lang="de-DE" sz="1000" dirty="0" smtClean="0"/>
              <a:t>(not implemented yet)</a:t>
            </a:r>
            <a:endParaRPr lang="de-DE" sz="1000" dirty="0"/>
          </a:p>
        </p:txBody>
      </p:sp>
      <p:sp>
        <p:nvSpPr>
          <p:cNvPr id="12" name="Rectangle 11"/>
          <p:cNvSpPr/>
          <p:nvPr/>
        </p:nvSpPr>
        <p:spPr>
          <a:xfrm>
            <a:off x="7236296" y="3284984"/>
            <a:ext cx="180020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u="sng" dirty="0" smtClean="0"/>
              <a:t>Analyzer-ProcessingLoop</a:t>
            </a:r>
            <a:endParaRPr lang="de-DE" b="1" u="sng" dirty="0"/>
          </a:p>
        </p:txBody>
      </p:sp>
      <p:sp>
        <p:nvSpPr>
          <p:cNvPr id="13" name="Rectangle 12"/>
          <p:cNvSpPr/>
          <p:nvPr/>
        </p:nvSpPr>
        <p:spPr>
          <a:xfrm>
            <a:off x="4499992" y="3284984"/>
            <a:ext cx="180020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u="sng" dirty="0" smtClean="0"/>
              <a:t>Scheduler</a:t>
            </a:r>
            <a:endParaRPr lang="de-DE" b="1" u="sng" dirty="0"/>
          </a:p>
        </p:txBody>
      </p:sp>
      <p:sp>
        <p:nvSpPr>
          <p:cNvPr id="14" name="Rectangle 13"/>
          <p:cNvSpPr/>
          <p:nvPr/>
        </p:nvSpPr>
        <p:spPr>
          <a:xfrm>
            <a:off x="7560332" y="5085184"/>
            <a:ext cx="115212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FFT</a:t>
            </a:r>
            <a:endParaRPr lang="de-DE" b="1" dirty="0"/>
          </a:p>
        </p:txBody>
      </p:sp>
      <p:sp>
        <p:nvSpPr>
          <p:cNvPr id="15" name="Rectangle 14"/>
          <p:cNvSpPr/>
          <p:nvPr/>
        </p:nvSpPr>
        <p:spPr>
          <a:xfrm>
            <a:off x="4499992" y="5085184"/>
            <a:ext cx="1800200" cy="1008112"/>
          </a:xfrm>
          <a:prstGeom prst="rect">
            <a:avLst/>
          </a:prstGeom>
          <a:solidFill>
            <a:srgbClr val="4F81BD">
              <a:alpha val="60000"/>
            </a:srgb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Demodulator</a:t>
            </a:r>
          </a:p>
          <a:p>
            <a:pPr algn="ctr"/>
            <a:r>
              <a:rPr lang="de-DE" sz="1000" dirty="0" smtClean="0"/>
              <a:t>(not implemented yet)</a:t>
            </a:r>
          </a:p>
        </p:txBody>
      </p:sp>
      <p:cxnSp>
        <p:nvCxnSpPr>
          <p:cNvPr id="17" name="Straight Connector 16"/>
          <p:cNvCxnSpPr>
            <a:stCxn id="6" idx="3"/>
            <a:endCxn id="13" idx="1"/>
          </p:cNvCxnSpPr>
          <p:nvPr/>
        </p:nvCxnSpPr>
        <p:spPr>
          <a:xfrm>
            <a:off x="4067944" y="3789040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2"/>
            <a:endCxn id="13" idx="0"/>
          </p:cNvCxnSpPr>
          <p:nvPr/>
        </p:nvCxnSpPr>
        <p:spPr>
          <a:xfrm>
            <a:off x="5400092" y="2132856"/>
            <a:ext cx="0" cy="115212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" idx="2"/>
            <a:endCxn id="12" idx="0"/>
          </p:cNvCxnSpPr>
          <p:nvPr/>
        </p:nvCxnSpPr>
        <p:spPr>
          <a:xfrm>
            <a:off x="8136396" y="2132856"/>
            <a:ext cx="0" cy="1152128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2" idx="2"/>
            <a:endCxn id="14" idx="0"/>
          </p:cNvCxnSpPr>
          <p:nvPr/>
        </p:nvCxnSpPr>
        <p:spPr>
          <a:xfrm>
            <a:off x="8136396" y="4293096"/>
            <a:ext cx="0" cy="7920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3" idx="2"/>
            <a:endCxn id="15" idx="0"/>
          </p:cNvCxnSpPr>
          <p:nvPr/>
        </p:nvCxnSpPr>
        <p:spPr>
          <a:xfrm>
            <a:off x="5400092" y="4293096"/>
            <a:ext cx="0" cy="7920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3"/>
            <a:endCxn id="6" idx="1"/>
          </p:cNvCxnSpPr>
          <p:nvPr/>
        </p:nvCxnSpPr>
        <p:spPr>
          <a:xfrm>
            <a:off x="2483768" y="2708920"/>
            <a:ext cx="432048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3"/>
            <a:endCxn id="6" idx="1"/>
          </p:cNvCxnSpPr>
          <p:nvPr/>
        </p:nvCxnSpPr>
        <p:spPr>
          <a:xfrm>
            <a:off x="2483768" y="3789040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  <a:endCxn id="6" idx="1"/>
          </p:cNvCxnSpPr>
          <p:nvPr/>
        </p:nvCxnSpPr>
        <p:spPr>
          <a:xfrm flipV="1">
            <a:off x="2483768" y="3789040"/>
            <a:ext cx="432048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4" idx="1"/>
          </p:cNvCxnSpPr>
          <p:nvPr/>
        </p:nvCxnSpPr>
        <p:spPr>
          <a:xfrm flipH="1">
            <a:off x="2699792" y="1628800"/>
            <a:ext cx="1800200" cy="43204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4" idx="3"/>
            <a:endCxn id="5" idx="1"/>
          </p:cNvCxnSpPr>
          <p:nvPr/>
        </p:nvCxnSpPr>
        <p:spPr>
          <a:xfrm>
            <a:off x="6300192" y="1628800"/>
            <a:ext cx="936104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3" idx="3"/>
            <a:endCxn id="12" idx="1"/>
          </p:cNvCxnSpPr>
          <p:nvPr/>
        </p:nvCxnSpPr>
        <p:spPr>
          <a:xfrm>
            <a:off x="6300192" y="3789040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771800" y="1052736"/>
            <a:ext cx="12241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createSource()</a:t>
            </a:r>
          </a:p>
          <a:p>
            <a:r>
              <a:rPr lang="de-DE" sz="1200" dirty="0" smtClean="0"/>
              <a:t>setFrequency()</a:t>
            </a:r>
          </a:p>
          <a:p>
            <a:r>
              <a:rPr lang="de-DE" sz="1200" dirty="0" smtClean="0"/>
              <a:t>setSampleRate()</a:t>
            </a:r>
          </a:p>
          <a:p>
            <a:r>
              <a:rPr lang="de-DE" sz="1200" dirty="0" smtClean="0"/>
              <a:t>setGain()</a:t>
            </a:r>
          </a:p>
          <a:p>
            <a:r>
              <a:rPr lang="de-DE" sz="1200" dirty="0" smtClean="0"/>
              <a:t>...</a:t>
            </a:r>
            <a:endParaRPr lang="de-DE" sz="1200" dirty="0"/>
          </a:p>
        </p:txBody>
      </p:sp>
      <p:sp>
        <p:nvSpPr>
          <p:cNvPr id="44" name="Rectangle 43"/>
          <p:cNvSpPr/>
          <p:nvPr/>
        </p:nvSpPr>
        <p:spPr>
          <a:xfrm rot="5400000">
            <a:off x="-324544" y="2456484"/>
            <a:ext cx="1656184" cy="5040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u="sng" dirty="0" smtClean="0"/>
              <a:t>hackrf_android</a:t>
            </a:r>
            <a:endParaRPr lang="de-DE" b="1" u="sng" dirty="0"/>
          </a:p>
        </p:txBody>
      </p:sp>
      <p:cxnSp>
        <p:nvCxnSpPr>
          <p:cNvPr id="46" name="Straight Connector 45"/>
          <p:cNvCxnSpPr>
            <a:stCxn id="44" idx="0"/>
            <a:endCxn id="8" idx="1"/>
          </p:cNvCxnSpPr>
          <p:nvPr/>
        </p:nvCxnSpPr>
        <p:spPr>
          <a:xfrm>
            <a:off x="755576" y="2708512"/>
            <a:ext cx="288032" cy="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300192" y="2132856"/>
            <a:ext cx="936104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508104" y="2431921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startAnalyzer()</a:t>
            </a:r>
          </a:p>
          <a:p>
            <a:r>
              <a:rPr lang="de-DE" sz="1200" dirty="0" smtClean="0"/>
              <a:t>stopAnalyzer()</a:t>
            </a:r>
            <a:endParaRPr lang="de-DE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6300192" y="141277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autoscale()</a:t>
            </a:r>
            <a:endParaRPr lang="de-DE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8100392" y="2564904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draw()</a:t>
            </a:r>
            <a:endParaRPr lang="de-DE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8100392" y="4365104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applyWindow()</a:t>
            </a:r>
          </a:p>
          <a:p>
            <a:r>
              <a:rPr lang="de-DE" sz="1200" dirty="0" smtClean="0"/>
              <a:t>fft()</a:t>
            </a:r>
            <a:endParaRPr lang="de-DE" sz="1200" dirty="0"/>
          </a:p>
        </p:txBody>
      </p:sp>
      <p:sp>
        <p:nvSpPr>
          <p:cNvPr id="54" name="Rectangle 53"/>
          <p:cNvSpPr/>
          <p:nvPr/>
        </p:nvSpPr>
        <p:spPr>
          <a:xfrm>
            <a:off x="6444208" y="3607953"/>
            <a:ext cx="648072" cy="3600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smtClean="0"/>
              <a:t>Queue</a:t>
            </a:r>
            <a:endParaRPr lang="de-DE" sz="1200" b="1" dirty="0"/>
          </a:p>
        </p:txBody>
      </p:sp>
      <p:sp>
        <p:nvSpPr>
          <p:cNvPr id="55" name="Rectangle 54"/>
          <p:cNvSpPr/>
          <p:nvPr/>
        </p:nvSpPr>
        <p:spPr>
          <a:xfrm rot="5400000">
            <a:off x="-468560" y="4618819"/>
            <a:ext cx="1944216" cy="5040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u="sng" dirty="0"/>
              <a:t>RTL2832U driver</a:t>
            </a:r>
          </a:p>
        </p:txBody>
      </p:sp>
      <p:cxnSp>
        <p:nvCxnSpPr>
          <p:cNvPr id="57" name="Straight Connector 56"/>
          <p:cNvCxnSpPr>
            <a:stCxn id="9" idx="1"/>
            <a:endCxn id="55" idx="0"/>
          </p:cNvCxnSpPr>
          <p:nvPr/>
        </p:nvCxnSpPr>
        <p:spPr>
          <a:xfrm flipH="1">
            <a:off x="755576" y="4869160"/>
            <a:ext cx="288032" cy="1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Dennis Mantz</dc:creator>
  <cp:lastModifiedBy>Dennis Mantz</cp:lastModifiedBy>
  <cp:revision>3</cp:revision>
  <dcterms:created xsi:type="dcterms:W3CDTF">2014-10-19T20:10:42Z</dcterms:created>
  <dcterms:modified xsi:type="dcterms:W3CDTF">2014-10-19T20:36:01Z</dcterms:modified>
</cp:coreProperties>
</file>