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812E6-8A33-4381-BBE8-A5093808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C837CF-4C8F-4E44-94A4-989DDFF8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C44A8-E722-4774-8565-65D6677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558AB-D1FF-4C17-8CA4-9EE54E4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0783D-89E6-4AD0-85DF-21B36E2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5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ADFA7-6E84-4E9E-8016-7BF7E47D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CF7F68-FFE7-410C-BC1A-409B1897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1CE66A-2326-4A2E-860B-BB39FF6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7E38A-BD54-4629-8FF5-8945F152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5F97C-7F6F-4BC7-8B44-3F9492BD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0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1A8619-CDCE-4C5F-A517-17EBA3953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A5AD7F-F25B-4EB6-ABC0-A3A6A46D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89EF7-1A0E-4A19-8A2A-ACB5026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2062A5-821D-4F51-B5C9-02677562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033699-7718-451F-8B31-C440D43D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0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F1AC7-355E-4EA8-B748-95150930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C0DE6-30C5-432E-BC5F-E5700E79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6B7DE7-0160-4FCC-8FBA-6D78E4E0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57E8D-D3D3-495B-A3BA-86DE389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2C306-13DC-4E54-8453-C178C26E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6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7B4A0-2223-4691-A71A-E5344383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7802AC-46D8-48C3-AD0D-E5BB3AD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CB15E-46AD-4325-A5AB-72F48645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191706-B659-4B5D-B053-BF33E0FB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368C0-169D-46BC-9F2F-54F569EF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24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4E413-955B-4A7A-BF34-492DDE1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33360-980A-4FB7-BE9B-B9E2CA0E9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F65C42-B110-4571-B60A-588265C7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3D24C-5AD3-479F-AF0A-D67BEFE5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DEDEDD-5542-4EFE-9D23-BB0523CC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A7FF86-89CC-4A4B-A02C-ACFC0A2E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9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BB592-FAC2-4CDB-9CF1-FB1D9470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ED7080-B27A-4737-B7FF-8416BA10E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507B55-FD07-4039-B09A-9A7C6293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FA6E9E-9141-470C-B279-A44601B2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334911-E527-4C65-8CB4-DBC59E95E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C83709-6282-4584-9701-300BB7E2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AB2815-03A8-4FEA-9680-A1C553CD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6AB1BD-6AD6-4671-809A-789E9628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4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48F78-E81D-42C0-BD40-E65965D1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3D7D5-25F8-4E4D-9A90-9CCD635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ECE8B2-7BAE-4D5E-8405-0933362C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E92D4-84A7-4C3D-A166-52B70F42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103952-887F-41D7-A8A9-BBD8309E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3A5C6-677C-4704-8892-570A0547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E1B53-B88C-490E-981A-A14F31AE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7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BA004-6B44-4EB0-9200-050A2200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A69AC-196F-4678-933A-0192DD01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DFCC8D-188D-49EB-9C03-5C93C4B0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0A7446-F670-4444-9CCC-236EC2D3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09A1C7-A415-4409-9752-CD64071D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53CFC-E017-45AA-AF6E-7A3BF632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1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A253B-6ACE-49CF-B99F-45286DBB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A4094A-3812-422D-8C52-6A69699A0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10E005-BE45-450B-B070-F034A7860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DC7496-4415-4625-A0B6-71DC9A2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212936-D786-4E09-8340-D53FBED6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2C8FB-DE92-4DE3-8749-61FA784D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7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6E091C-6C69-4860-9902-E1D3C72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4BADA8-5F6D-497A-8F7D-6B60A7CE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E6B95-E69C-4E96-B8E1-6B7EFFB72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29FA-0D4D-476B-9E67-A6ABF93E5C15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097D0-B7DF-4C1C-A560-73F0EDB36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C90F2-9CB2-4065-BDD5-6A2ED753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772A-01EA-440D-A4BD-91580AC08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52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F4618-8379-4135-943C-BA226A34E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7C0DF1-6009-4A5B-AE71-7343DE163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DA2D8889-A537-4BE3-99CD-9D263F76C1D6}"/>
              </a:ext>
            </a:extLst>
          </p:cNvPr>
          <p:cNvSpPr/>
          <p:nvPr/>
        </p:nvSpPr>
        <p:spPr>
          <a:xfrm>
            <a:off x="995084" y="182646"/>
            <a:ext cx="1057835" cy="4427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開始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7088747-815D-4332-817D-9E3D006C7591}"/>
              </a:ext>
            </a:extLst>
          </p:cNvPr>
          <p:cNvCxnSpPr>
            <a:cxnSpLocks/>
          </p:cNvCxnSpPr>
          <p:nvPr/>
        </p:nvCxnSpPr>
        <p:spPr>
          <a:xfrm flipV="1">
            <a:off x="2043953" y="1097056"/>
            <a:ext cx="519952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847F1ABC-3197-4E59-9D3E-03147EA7DE9B}"/>
              </a:ext>
            </a:extLst>
          </p:cNvPr>
          <p:cNvSpPr/>
          <p:nvPr/>
        </p:nvSpPr>
        <p:spPr>
          <a:xfrm>
            <a:off x="2563906" y="697006"/>
            <a:ext cx="1353670" cy="8202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賴床？</a:t>
            </a:r>
            <a:endParaRPr lang="en-US" altLang="zh-TW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C2A571-4738-4C4F-A89C-C2941D200329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524002" y="1323952"/>
            <a:ext cx="0" cy="58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2BBCD10-C7BB-4425-B997-8F827C54C8CF}"/>
              </a:ext>
            </a:extLst>
          </p:cNvPr>
          <p:cNvSpPr txBox="1"/>
          <p:nvPr/>
        </p:nvSpPr>
        <p:spPr>
          <a:xfrm>
            <a:off x="3240742" y="149981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450FABC-1A92-418E-B551-1348D983FD4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7576" y="1107141"/>
            <a:ext cx="75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2BD305-6687-4ADD-BEE4-53A20AA19403}"/>
              </a:ext>
            </a:extLst>
          </p:cNvPr>
          <p:cNvSpPr txBox="1"/>
          <p:nvPr/>
        </p:nvSpPr>
        <p:spPr>
          <a:xfrm>
            <a:off x="3917576" y="778151"/>
            <a:ext cx="8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2BCBDE7E-28B5-4F2F-AE7E-398F57D1605E}"/>
              </a:ext>
            </a:extLst>
          </p:cNvPr>
          <p:cNvSpPr/>
          <p:nvPr/>
        </p:nvSpPr>
        <p:spPr>
          <a:xfrm>
            <a:off x="4670612" y="749683"/>
            <a:ext cx="1255058" cy="7014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洗臉刷牙</a:t>
            </a:r>
            <a:endParaRPr lang="en-US" altLang="zh-TW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139EBB-B557-49C2-9C89-3BEE99C82EE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5298141" y="1451152"/>
            <a:ext cx="0" cy="113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決策 22">
            <a:extLst>
              <a:ext uri="{FF2B5EF4-FFF2-40B4-BE49-F238E27FC236}">
                <a16:creationId xmlns:a16="http://schemas.microsoft.com/office/drawing/2014/main" id="{E16427E3-7AD2-4285-8C2F-58FD0A72E5BB}"/>
              </a:ext>
            </a:extLst>
          </p:cNvPr>
          <p:cNvSpPr/>
          <p:nvPr/>
        </p:nvSpPr>
        <p:spPr>
          <a:xfrm>
            <a:off x="4511488" y="2586317"/>
            <a:ext cx="1573305" cy="8426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時間</a:t>
            </a:r>
            <a:endParaRPr lang="en-US" altLang="zh-TW" dirty="0"/>
          </a:p>
          <a:p>
            <a:pPr algn="ctr"/>
            <a:r>
              <a:rPr lang="zh-TW" altLang="en-US" dirty="0"/>
              <a:t>充裕？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5415E43-FE8A-4442-B047-E6DFF39D7540}"/>
              </a:ext>
            </a:extLst>
          </p:cNvPr>
          <p:cNvCxnSpPr>
            <a:cxnSpLocks/>
          </p:cNvCxnSpPr>
          <p:nvPr/>
        </p:nvCxnSpPr>
        <p:spPr>
          <a:xfrm flipH="1" flipV="1">
            <a:off x="3240741" y="3004306"/>
            <a:ext cx="127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C6726F-B2F7-4B29-AB0A-DA65C71F6A11}"/>
              </a:ext>
            </a:extLst>
          </p:cNvPr>
          <p:cNvSpPr txBox="1"/>
          <p:nvPr/>
        </p:nvSpPr>
        <p:spPr>
          <a:xfrm>
            <a:off x="4049805" y="270532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30" name="流程圖: 程序 29">
            <a:extLst>
              <a:ext uri="{FF2B5EF4-FFF2-40B4-BE49-F238E27FC236}">
                <a16:creationId xmlns:a16="http://schemas.microsoft.com/office/drawing/2014/main" id="{DEA7475C-84D4-4105-967D-9582ED0D4EF2}"/>
              </a:ext>
            </a:extLst>
          </p:cNvPr>
          <p:cNvSpPr/>
          <p:nvPr/>
        </p:nvSpPr>
        <p:spPr>
          <a:xfrm>
            <a:off x="1362636" y="2671946"/>
            <a:ext cx="1878105" cy="723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享用豐盛的早餐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FA66DC3-CEE7-48C5-9063-1240A3F8AE2E}"/>
              </a:ext>
            </a:extLst>
          </p:cNvPr>
          <p:cNvCxnSpPr>
            <a:stCxn id="23" idx="2"/>
          </p:cNvCxnSpPr>
          <p:nvPr/>
        </p:nvCxnSpPr>
        <p:spPr>
          <a:xfrm>
            <a:off x="5298141" y="3429000"/>
            <a:ext cx="0" cy="5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E56CDE4-6ADB-4CD1-8E83-64AD814B9526}"/>
              </a:ext>
            </a:extLst>
          </p:cNvPr>
          <p:cNvSpPr txBox="1"/>
          <p:nvPr/>
        </p:nvSpPr>
        <p:spPr>
          <a:xfrm>
            <a:off x="5298140" y="3429000"/>
            <a:ext cx="94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F47C48BE-223E-4F12-8066-581FFC3D11CF}"/>
              </a:ext>
            </a:extLst>
          </p:cNvPr>
          <p:cNvSpPr/>
          <p:nvPr/>
        </p:nvSpPr>
        <p:spPr>
          <a:xfrm>
            <a:off x="4343400" y="4016188"/>
            <a:ext cx="1912843" cy="5261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吃些簡單的點心</a:t>
            </a:r>
          </a:p>
        </p:txBody>
      </p: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EC86BB64-F2F6-4685-AC82-0384D1B73363}"/>
              </a:ext>
            </a:extLst>
          </p:cNvPr>
          <p:cNvSpPr/>
          <p:nvPr/>
        </p:nvSpPr>
        <p:spPr>
          <a:xfrm>
            <a:off x="1846730" y="1684476"/>
            <a:ext cx="896472" cy="3916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繼續睡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55680E9-D848-4382-B341-2921857B3633}"/>
              </a:ext>
            </a:extLst>
          </p:cNvPr>
          <p:cNvCxnSpPr>
            <a:stCxn id="5" idx="2"/>
            <a:endCxn id="40" idx="3"/>
          </p:cNvCxnSpPr>
          <p:nvPr/>
        </p:nvCxnSpPr>
        <p:spPr>
          <a:xfrm rot="5400000">
            <a:off x="2810459" y="1450019"/>
            <a:ext cx="363026" cy="49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BFCF203-F12D-4AA7-A998-AFB2B53EACD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24002" y="1880301"/>
            <a:ext cx="3227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圖: 程序 45">
            <a:extLst>
              <a:ext uri="{FF2B5EF4-FFF2-40B4-BE49-F238E27FC236}">
                <a16:creationId xmlns:a16="http://schemas.microsoft.com/office/drawing/2014/main" id="{FF688DF9-DD2A-4FF3-A2FD-665F1C06A29F}"/>
              </a:ext>
            </a:extLst>
          </p:cNvPr>
          <p:cNvSpPr/>
          <p:nvPr/>
        </p:nvSpPr>
        <p:spPr>
          <a:xfrm>
            <a:off x="1379449" y="3978967"/>
            <a:ext cx="1878105" cy="6006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檢查隨身物品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EAA765D-B9E9-4675-9505-CEE1E1ED6164}"/>
              </a:ext>
            </a:extLst>
          </p:cNvPr>
          <p:cNvCxnSpPr>
            <a:stCxn id="30" idx="2"/>
            <a:endCxn id="46" idx="0"/>
          </p:cNvCxnSpPr>
          <p:nvPr/>
        </p:nvCxnSpPr>
        <p:spPr>
          <a:xfrm>
            <a:off x="2301689" y="3395611"/>
            <a:ext cx="16813" cy="58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6479043-6755-42F4-98F9-2CAA912FD289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flipH="1" flipV="1">
            <a:off x="3257554" y="4279284"/>
            <a:ext cx="1085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8B3B6E-315C-4261-9489-AE10F852EE27}"/>
              </a:ext>
            </a:extLst>
          </p:cNvPr>
          <p:cNvCxnSpPr>
            <a:stCxn id="46" idx="2"/>
          </p:cNvCxnSpPr>
          <p:nvPr/>
        </p:nvCxnSpPr>
        <p:spPr>
          <a:xfrm flipH="1">
            <a:off x="2318501" y="4579600"/>
            <a:ext cx="1" cy="57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圖: 決策 57">
            <a:extLst>
              <a:ext uri="{FF2B5EF4-FFF2-40B4-BE49-F238E27FC236}">
                <a16:creationId xmlns:a16="http://schemas.microsoft.com/office/drawing/2014/main" id="{24895BBA-C8C2-4735-B3B0-9EF0E94B52B8}"/>
              </a:ext>
            </a:extLst>
          </p:cNvPr>
          <p:cNvSpPr/>
          <p:nvPr/>
        </p:nvSpPr>
        <p:spPr>
          <a:xfrm>
            <a:off x="1451724" y="5154706"/>
            <a:ext cx="1733553" cy="8875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錢包有帶？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20282C3-BCA3-4332-AA8B-8DE0B8D45F04}"/>
              </a:ext>
            </a:extLst>
          </p:cNvPr>
          <p:cNvCxnSpPr>
            <a:stCxn id="58" idx="3"/>
          </p:cNvCxnSpPr>
          <p:nvPr/>
        </p:nvCxnSpPr>
        <p:spPr>
          <a:xfrm flipV="1">
            <a:off x="3185277" y="5598458"/>
            <a:ext cx="690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5FEF5E6-3403-4068-BDFD-C3155A2EB456}"/>
              </a:ext>
            </a:extLst>
          </p:cNvPr>
          <p:cNvSpPr txBox="1"/>
          <p:nvPr/>
        </p:nvSpPr>
        <p:spPr>
          <a:xfrm>
            <a:off x="3095064" y="5268124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62" name="流程圖: 決策 61">
            <a:extLst>
              <a:ext uri="{FF2B5EF4-FFF2-40B4-BE49-F238E27FC236}">
                <a16:creationId xmlns:a16="http://schemas.microsoft.com/office/drawing/2014/main" id="{D96AF27B-E405-4D49-98E2-9C9E7FDCE365}"/>
              </a:ext>
            </a:extLst>
          </p:cNvPr>
          <p:cNvSpPr/>
          <p:nvPr/>
        </p:nvSpPr>
        <p:spPr>
          <a:xfrm>
            <a:off x="3890684" y="5103840"/>
            <a:ext cx="1506066" cy="9892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手機有帶？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ECDC6C7-9280-4E0E-ACB4-EC24796260E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396750" y="5598458"/>
            <a:ext cx="688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圖: 決策 64">
            <a:extLst>
              <a:ext uri="{FF2B5EF4-FFF2-40B4-BE49-F238E27FC236}">
                <a16:creationId xmlns:a16="http://schemas.microsoft.com/office/drawing/2014/main" id="{BC1B8705-17C8-46C2-89B1-CF964B4D4754}"/>
              </a:ext>
            </a:extLst>
          </p:cNvPr>
          <p:cNvSpPr/>
          <p:nvPr/>
        </p:nvSpPr>
        <p:spPr>
          <a:xfrm>
            <a:off x="6081992" y="5129569"/>
            <a:ext cx="1667435" cy="9383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鑰匙有帶？</a:t>
            </a:r>
          </a:p>
        </p:txBody>
      </p:sp>
      <p:sp>
        <p:nvSpPr>
          <p:cNvPr id="71" name="流程圖: 程序 70">
            <a:extLst>
              <a:ext uri="{FF2B5EF4-FFF2-40B4-BE49-F238E27FC236}">
                <a16:creationId xmlns:a16="http://schemas.microsoft.com/office/drawing/2014/main" id="{E7F1A89B-4CCE-4F4D-A289-8E4C80BB98BF}"/>
              </a:ext>
            </a:extLst>
          </p:cNvPr>
          <p:cNvSpPr/>
          <p:nvPr/>
        </p:nvSpPr>
        <p:spPr>
          <a:xfrm>
            <a:off x="995084" y="871170"/>
            <a:ext cx="1057835" cy="4527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起床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B835DC7C-7A8F-4C0A-9732-D0C2C2BEC3FB}"/>
              </a:ext>
            </a:extLst>
          </p:cNvPr>
          <p:cNvCxnSpPr>
            <a:cxnSpLocks/>
            <a:stCxn id="2" idx="2"/>
            <a:endCxn id="71" idx="0"/>
          </p:cNvCxnSpPr>
          <p:nvPr/>
        </p:nvCxnSpPr>
        <p:spPr>
          <a:xfrm>
            <a:off x="1524002" y="625441"/>
            <a:ext cx="0" cy="2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185E38C-AB74-4785-B579-18E4D093CE7D}"/>
              </a:ext>
            </a:extLst>
          </p:cNvPr>
          <p:cNvSpPr txBox="1"/>
          <p:nvPr/>
        </p:nvSpPr>
        <p:spPr>
          <a:xfrm>
            <a:off x="5301502" y="5299251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9A401D12-5C7F-4A15-9E50-B7DD0542937D}"/>
              </a:ext>
            </a:extLst>
          </p:cNvPr>
          <p:cNvCxnSpPr>
            <a:stCxn id="65" idx="3"/>
          </p:cNvCxnSpPr>
          <p:nvPr/>
        </p:nvCxnSpPr>
        <p:spPr>
          <a:xfrm flipV="1">
            <a:off x="7749427" y="5598458"/>
            <a:ext cx="695326" cy="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7EFCAAC-1509-4988-821C-75FCE23D7AB8}"/>
              </a:ext>
            </a:extLst>
          </p:cNvPr>
          <p:cNvSpPr txBox="1"/>
          <p:nvPr/>
        </p:nvSpPr>
        <p:spPr>
          <a:xfrm>
            <a:off x="7667061" y="5299251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86" name="流程圖: 程序 85">
            <a:extLst>
              <a:ext uri="{FF2B5EF4-FFF2-40B4-BE49-F238E27FC236}">
                <a16:creationId xmlns:a16="http://schemas.microsoft.com/office/drawing/2014/main" id="{9E742933-C1AC-4127-8EC6-DD04D55C2C11}"/>
              </a:ext>
            </a:extLst>
          </p:cNvPr>
          <p:cNvSpPr/>
          <p:nvPr/>
        </p:nvSpPr>
        <p:spPr>
          <a:xfrm>
            <a:off x="8444753" y="5299251"/>
            <a:ext cx="986118" cy="570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出門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8BA3383-CD22-4C5B-8010-8D6FA9C13063}"/>
              </a:ext>
            </a:extLst>
          </p:cNvPr>
          <p:cNvCxnSpPr>
            <a:stCxn id="86" idx="3"/>
          </p:cNvCxnSpPr>
          <p:nvPr/>
        </p:nvCxnSpPr>
        <p:spPr>
          <a:xfrm>
            <a:off x="9430871" y="5584531"/>
            <a:ext cx="484094" cy="1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流程圖: 結束點 88">
            <a:extLst>
              <a:ext uri="{FF2B5EF4-FFF2-40B4-BE49-F238E27FC236}">
                <a16:creationId xmlns:a16="http://schemas.microsoft.com/office/drawing/2014/main" id="{AEED29B0-420F-41A7-8EC5-32B2548898EE}"/>
              </a:ext>
            </a:extLst>
          </p:cNvPr>
          <p:cNvSpPr/>
          <p:nvPr/>
        </p:nvSpPr>
        <p:spPr>
          <a:xfrm>
            <a:off x="9914965" y="5299251"/>
            <a:ext cx="986118" cy="57055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3FBB4C02-AF9E-46D5-A2B8-E24A6770F9CF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1604124" y="5623672"/>
            <a:ext cx="295838" cy="11329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C1EDAE9F-BEAD-43D5-A113-3F56D1E309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8862" y="5835185"/>
            <a:ext cx="739589" cy="266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1288F4FB-62F8-47DA-BB67-6281407E7B2B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4020897" y="5715230"/>
            <a:ext cx="244975" cy="100066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027ED570-2226-424C-8E4A-9A47DFE48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9931" y="5923619"/>
            <a:ext cx="633872" cy="194988"/>
          </a:xfrm>
          <a:prstGeom prst="bentConnector3">
            <a:avLst>
              <a:gd name="adj1" fmla="val 99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C5E1AF4D-8BD8-4EED-B058-4B82F418D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3193" y="5986654"/>
            <a:ext cx="721276" cy="156322"/>
          </a:xfrm>
          <a:prstGeom prst="bentConnector3">
            <a:avLst>
              <a:gd name="adj1" fmla="val 99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9C2433B7-1E7D-429C-88CD-7533075FEEEE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6241932" y="5751676"/>
            <a:ext cx="357517" cy="990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D6BE3886-F37C-41C7-BE7A-17FF8D448B81}"/>
              </a:ext>
            </a:extLst>
          </p:cNvPr>
          <p:cNvSpPr txBox="1"/>
          <p:nvPr/>
        </p:nvSpPr>
        <p:spPr>
          <a:xfrm>
            <a:off x="2258821" y="5974530"/>
            <a:ext cx="94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9076B397-FE4C-45E3-88DB-0C0C1C7EC632}"/>
              </a:ext>
            </a:extLst>
          </p:cNvPr>
          <p:cNvSpPr txBox="1"/>
          <p:nvPr/>
        </p:nvSpPr>
        <p:spPr>
          <a:xfrm>
            <a:off x="4582648" y="6021113"/>
            <a:ext cx="94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C4E2736-6E75-4A7A-892F-8C136FF668B0}"/>
              </a:ext>
            </a:extLst>
          </p:cNvPr>
          <p:cNvSpPr txBox="1"/>
          <p:nvPr/>
        </p:nvSpPr>
        <p:spPr>
          <a:xfrm>
            <a:off x="6861923" y="6021113"/>
            <a:ext cx="94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pic>
        <p:nvPicPr>
          <p:cNvPr id="128" name="圖片 127">
            <a:extLst>
              <a:ext uri="{FF2B5EF4-FFF2-40B4-BE49-F238E27FC236}">
                <a16:creationId xmlns:a16="http://schemas.microsoft.com/office/drawing/2014/main" id="{591A209F-0F38-4462-8444-303ABE99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" y="0"/>
            <a:ext cx="11018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2024-09-24T02:27:29Z</dcterms:created>
  <dcterms:modified xsi:type="dcterms:W3CDTF">2024-09-24T03:39:50Z</dcterms:modified>
</cp:coreProperties>
</file>