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4DFC-21FB-4902-AA73-B0945D6A68D9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D13B-6C4E-4406-85E0-DCA573D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791" y="1122363"/>
            <a:ext cx="11015329" cy="2387600"/>
          </a:xfrm>
        </p:spPr>
        <p:txBody>
          <a:bodyPr/>
          <a:lstStyle/>
          <a:p>
            <a:r>
              <a:rPr lang="en-US" dirty="0"/>
              <a:t>Team 1322 – Programming Team</a:t>
            </a:r>
            <a:br>
              <a:rPr lang="en-US" dirty="0"/>
            </a:br>
            <a:r>
              <a:rPr lang="en-US" dirty="0"/>
              <a:t>Expectations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Revised: 01/27/2018</a:t>
            </a:r>
          </a:p>
        </p:txBody>
      </p:sp>
    </p:spTree>
    <p:extLst>
      <p:ext uri="{BB962C8B-B14F-4D97-AF65-F5344CB8AC3E}">
        <p14:creationId xmlns:p14="http://schemas.microsoft.com/office/powerpoint/2010/main" val="78441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698"/>
          </a:xfrm>
        </p:spPr>
        <p:txBody>
          <a:bodyPr/>
          <a:lstStyle/>
          <a:p>
            <a:r>
              <a:rPr lang="en-US" dirty="0" err="1"/>
              <a:t>Team1322</a:t>
            </a:r>
            <a:r>
              <a:rPr lang="en-US" dirty="0"/>
              <a:t> Prog Team -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823"/>
            <a:ext cx="11122742" cy="466714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Sub-System Ownership / Responsibility</a:t>
            </a:r>
          </a:p>
          <a:p>
            <a:r>
              <a:rPr lang="en-US" sz="2400" dirty="0"/>
              <a:t>Strong Architecture and Code Cohesion</a:t>
            </a:r>
          </a:p>
          <a:p>
            <a:r>
              <a:rPr lang="en-US" sz="2400" dirty="0"/>
              <a:t>Subsystem Context Diagrams documenting inputs/outputs between other subsystems and I/O</a:t>
            </a:r>
          </a:p>
          <a:p>
            <a:r>
              <a:rPr lang="en-US" sz="2400" dirty="0"/>
              <a:t>Main Scheduler to Invoke Sub-Systems - Local Schedulers for Sub-Systems</a:t>
            </a:r>
          </a:p>
          <a:p>
            <a:r>
              <a:rPr lang="en-US" sz="2400" dirty="0"/>
              <a:t>One to Two Page Function/Procedure Size, Sub-Procedure/Sub-Function</a:t>
            </a:r>
          </a:p>
          <a:p>
            <a:r>
              <a:rPr lang="en-US" sz="2400" dirty="0"/>
              <a:t>Formal Interfaces between Sub-System</a:t>
            </a:r>
          </a:p>
          <a:p>
            <a:r>
              <a:rPr lang="en-US" sz="2400" dirty="0"/>
              <a:t>Consistent Naming Standard / Abbreviations</a:t>
            </a:r>
          </a:p>
          <a:p>
            <a:r>
              <a:rPr lang="en-US" sz="2400" dirty="0"/>
              <a:t>Calibrations for Adjustment</a:t>
            </a:r>
          </a:p>
          <a:p>
            <a:r>
              <a:rPr lang="en-US" sz="2400" dirty="0"/>
              <a:t>Well Commented Code – Descriptive – Code Maintenance</a:t>
            </a:r>
          </a:p>
          <a:p>
            <a:r>
              <a:rPr lang="en-US" sz="2400" dirty="0"/>
              <a:t>Object Definition shall have Object Descriptions and Accurate Useful Names</a:t>
            </a:r>
          </a:p>
          <a:p>
            <a:r>
              <a:rPr lang="en-US" sz="2400" dirty="0"/>
              <a:t>State Machines shall use Descriptive </a:t>
            </a:r>
            <a:r>
              <a:rPr lang="en-US" sz="2400" dirty="0" err="1"/>
              <a:t>Enum</a:t>
            </a:r>
            <a:r>
              <a:rPr lang="en-US" sz="2400" dirty="0"/>
              <a:t> Labels to describe States instead of Numbers</a:t>
            </a:r>
          </a:p>
          <a:p>
            <a:r>
              <a:rPr lang="en-US" sz="2400" dirty="0"/>
              <a:t>Value code readability/maintainability over code optimization – less chance of error during updates</a:t>
            </a:r>
          </a:p>
          <a:p>
            <a:r>
              <a:rPr lang="en-US" sz="2400" dirty="0"/>
              <a:t>Will not dictate code implementation – code reviews will be done and peers/leads and may suggest alternate methods – object to </a:t>
            </a:r>
            <a:r>
              <a:rPr lang="en-US" sz="2400" dirty="0" err="1"/>
              <a:t>to</a:t>
            </a:r>
            <a:r>
              <a:rPr lang="en-US" sz="2400" dirty="0"/>
              <a:t> ensure quality and everyone to learn</a:t>
            </a:r>
          </a:p>
        </p:txBody>
      </p:sp>
    </p:spTree>
    <p:extLst>
      <p:ext uri="{BB962C8B-B14F-4D97-AF65-F5344CB8AC3E}">
        <p14:creationId xmlns:p14="http://schemas.microsoft.com/office/powerpoint/2010/main" val="1311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146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1322 – Programming Team Expectations</vt:lpstr>
      <vt:lpstr>Team1322 Prog Team -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 Williams</dc:creator>
  <cp:lastModifiedBy>Robert L Williams</cp:lastModifiedBy>
  <cp:revision>5</cp:revision>
  <dcterms:created xsi:type="dcterms:W3CDTF">2018-01-09T01:52:43Z</dcterms:created>
  <dcterms:modified xsi:type="dcterms:W3CDTF">2018-01-27T19:07:55Z</dcterms:modified>
</cp:coreProperties>
</file>