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8365-17CB-4533-86AB-5F214FCCA440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BC06-D419-4FBD-B675-8AE22D565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1322 Programming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Updated: 01/27/2018</a:t>
            </a:r>
          </a:p>
        </p:txBody>
      </p:sp>
    </p:spTree>
    <p:extLst>
      <p:ext uri="{BB962C8B-B14F-4D97-AF65-F5344CB8AC3E}">
        <p14:creationId xmlns:p14="http://schemas.microsoft.com/office/powerpoint/2010/main" val="9412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1322 – Programming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Soren – Lead Programmer</a:t>
            </a:r>
          </a:p>
          <a:p>
            <a:r>
              <a:rPr lang="en-US" dirty="0"/>
              <a:t>Nick – Programmer</a:t>
            </a:r>
          </a:p>
          <a:p>
            <a:r>
              <a:rPr lang="en-US" dirty="0"/>
              <a:t>Leo - Programmer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Robert - Mentor</a:t>
            </a:r>
          </a:p>
          <a:p>
            <a:r>
              <a:rPr lang="en-US" dirty="0"/>
              <a:t>Jim - Mentor</a:t>
            </a:r>
          </a:p>
        </p:txBody>
      </p:sp>
    </p:spTree>
    <p:extLst>
      <p:ext uri="{BB962C8B-B14F-4D97-AF65-F5344CB8AC3E}">
        <p14:creationId xmlns:p14="http://schemas.microsoft.com/office/powerpoint/2010/main" val="209063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S/W Control </a:t>
            </a:r>
            <a:r>
              <a:rPr lang="en-US" dirty="0" err="1"/>
              <a:t>Subsytems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</a:t>
            </a:r>
          </a:p>
          <a:p>
            <a:pPr lvl="1"/>
            <a:r>
              <a:rPr lang="en-US" dirty="0" err="1"/>
              <a:t>Mechanem</a:t>
            </a:r>
            <a:r>
              <a:rPr lang="en-US" dirty="0"/>
              <a:t> Drives (0-7)</a:t>
            </a:r>
          </a:p>
          <a:p>
            <a:r>
              <a:rPr lang="en-US" dirty="0"/>
              <a:t>Lift</a:t>
            </a:r>
          </a:p>
          <a:p>
            <a:pPr lvl="1"/>
            <a:r>
              <a:rPr lang="en-US" dirty="0"/>
              <a:t>Lifter Gearbox (8,9)</a:t>
            </a:r>
          </a:p>
          <a:p>
            <a:pPr lvl="1"/>
            <a:r>
              <a:rPr lang="en-US" dirty="0"/>
              <a:t>Shifters(1)</a:t>
            </a:r>
          </a:p>
          <a:p>
            <a:r>
              <a:rPr lang="en-US" dirty="0"/>
              <a:t>Claw</a:t>
            </a:r>
          </a:p>
          <a:p>
            <a:pPr lvl="1"/>
            <a:r>
              <a:rPr lang="en-US" dirty="0"/>
              <a:t>L/R Claw Motors(10,11)</a:t>
            </a:r>
          </a:p>
          <a:p>
            <a:pPr lvl="1"/>
            <a:r>
              <a:rPr lang="en-US" dirty="0"/>
              <a:t>Claw Open</a:t>
            </a:r>
          </a:p>
          <a:p>
            <a:pPr lvl="1"/>
            <a:r>
              <a:rPr lang="en-US" dirty="0"/>
              <a:t>Claw Lift</a:t>
            </a:r>
          </a:p>
        </p:txBody>
      </p:sp>
    </p:spTree>
    <p:extLst>
      <p:ext uri="{BB962C8B-B14F-4D97-AF65-F5344CB8AC3E}">
        <p14:creationId xmlns:p14="http://schemas.microsoft.com/office/powerpoint/2010/main" val="261631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1322 Programming Notes</vt:lpstr>
      <vt:lpstr>Team 1322 – Programming Team</vt:lpstr>
      <vt:lpstr>S/W Control Subsytems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1322 Programming Notes</dc:title>
  <dc:creator>Robert L Williams</dc:creator>
  <cp:lastModifiedBy>Robert L Williams</cp:lastModifiedBy>
  <cp:revision>5</cp:revision>
  <dcterms:created xsi:type="dcterms:W3CDTF">2018-01-20T19:00:09Z</dcterms:created>
  <dcterms:modified xsi:type="dcterms:W3CDTF">2018-01-27T18:58:32Z</dcterms:modified>
</cp:coreProperties>
</file>