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pedia.org/black-question-mark-ornamen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tionary.com/e/emoji/crying-face-emoj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0411" y="674369"/>
            <a:ext cx="12111789" cy="2129791"/>
          </a:xfrm>
        </p:spPr>
        <p:txBody>
          <a:bodyPr anchor="ctr">
            <a:normAutofit/>
          </a:bodyPr>
          <a:lstStyle/>
          <a:p>
            <a:r>
              <a:rPr lang="en-US" sz="3900" b="1" smtClean="0"/>
              <a:t>Becoming </a:t>
            </a:r>
            <a:r>
              <a:rPr lang="en-US" sz="3900" b="1" dirty="0"/>
              <a:t>a </a:t>
            </a:r>
            <a:r>
              <a:rPr lang="en-US" sz="3900" b="1" dirty="0" err="1"/>
              <a:t>.net</a:t>
            </a:r>
            <a:r>
              <a:rPr lang="en-US" sz="3900" b="1" dirty="0"/>
              <a:t> developer </a:t>
            </a:r>
            <a:r>
              <a:rPr lang="en-US" sz="3900" b="1" dirty="0" smtClean="0"/>
              <a:t>using net core 3.x while you build </a:t>
            </a:r>
            <a:r>
              <a:rPr lang="en-US" sz="3900" b="1" dirty="0"/>
              <a:t>a social network.</a:t>
            </a:r>
            <a:endParaRPr lang="es-DO" sz="39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37" y="3458475"/>
            <a:ext cx="10298897" cy="2846071"/>
          </a:xfrm>
        </p:spPr>
        <p:txBody>
          <a:bodyPr>
            <a:normAutofit lnSpcReduction="10000"/>
          </a:bodyPr>
          <a:lstStyle/>
          <a:p>
            <a:pPr algn="l"/>
            <a:endParaRPr lang="es-DO" dirty="0" smtClean="0"/>
          </a:p>
          <a:p>
            <a:pPr algn="l"/>
            <a:r>
              <a:rPr lang="es-DO" sz="2400" b="1" dirty="0" smtClean="0"/>
              <a:t>Starling Germosen</a:t>
            </a:r>
          </a:p>
          <a:p>
            <a:pPr algn="l"/>
            <a:endParaRPr lang="es-DO" sz="2400" b="1" dirty="0"/>
          </a:p>
          <a:p>
            <a:pPr algn="l"/>
            <a:r>
              <a:rPr lang="es-DO" sz="2400" b="1" dirty="0" smtClean="0"/>
              <a:t>sgermosen.com        @sgermosen24</a:t>
            </a:r>
          </a:p>
          <a:p>
            <a:pPr algn="l"/>
            <a:endParaRPr lang="es-DO" sz="2400" b="1" dirty="0" smtClean="0"/>
          </a:p>
          <a:p>
            <a:pPr algn="l"/>
            <a:r>
              <a:rPr lang="es-DO" sz="2400" b="1" smtClean="0"/>
              <a:t>http://GitHub.com/sgermosen</a:t>
            </a:r>
            <a:endParaRPr lang="es-DO" sz="2400" b="1" dirty="0"/>
          </a:p>
        </p:txBody>
      </p:sp>
      <p:sp>
        <p:nvSpPr>
          <p:cNvPr id="6" name="Oval 5"/>
          <p:cNvSpPr/>
          <p:nvPr/>
        </p:nvSpPr>
        <p:spPr>
          <a:xfrm>
            <a:off x="8542020" y="3458475"/>
            <a:ext cx="3230880" cy="284607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Rectangle 6"/>
          <p:cNvSpPr/>
          <p:nvPr/>
        </p:nvSpPr>
        <p:spPr>
          <a:xfrm>
            <a:off x="217170" y="2983230"/>
            <a:ext cx="11555730" cy="148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671254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495" y="609600"/>
            <a:ext cx="9905998" cy="1905000"/>
          </a:xfrm>
        </p:spPr>
        <p:txBody>
          <a:bodyPr/>
          <a:lstStyle/>
          <a:p>
            <a:r>
              <a:rPr lang="es-DO" dirty="0" err="1" smtClean="0"/>
              <a:t>What</a:t>
            </a:r>
            <a:r>
              <a:rPr lang="es-DO" dirty="0" smtClean="0"/>
              <a:t> </a:t>
            </a:r>
            <a:r>
              <a:rPr lang="es-DO" dirty="0" err="1" smtClean="0"/>
              <a:t>the</a:t>
            </a:r>
            <a:r>
              <a:rPr lang="es-DO" dirty="0" smtClean="0"/>
              <a:t> H*LL </a:t>
            </a:r>
            <a:r>
              <a:rPr lang="es-DO" dirty="0" err="1" smtClean="0"/>
              <a:t>is</a:t>
            </a:r>
            <a:r>
              <a:rPr lang="es-DO" dirty="0" smtClean="0"/>
              <a:t> </a:t>
            </a:r>
            <a:r>
              <a:rPr lang="es-DO" dirty="0" err="1" smtClean="0"/>
              <a:t>dot</a:t>
            </a:r>
            <a:r>
              <a:rPr lang="es-DO" dirty="0" smtClean="0"/>
              <a:t> net </a:t>
            </a:r>
            <a:r>
              <a:rPr lang="es-DO" dirty="0" err="1" smtClean="0"/>
              <a:t>core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DO" dirty="0" err="1" smtClean="0"/>
              <a:t>Multi</a:t>
            </a:r>
            <a:r>
              <a:rPr lang="es-DO" dirty="0" smtClean="0"/>
              <a:t> </a:t>
            </a:r>
            <a:r>
              <a:rPr lang="es-DO" dirty="0" err="1" smtClean="0"/>
              <a:t>platform</a:t>
            </a:r>
            <a:endParaRPr lang="es-DO" dirty="0" smtClean="0"/>
          </a:p>
          <a:p>
            <a:r>
              <a:rPr lang="es-DO" dirty="0" smtClean="0"/>
              <a:t>Retro compatible</a:t>
            </a:r>
          </a:p>
          <a:p>
            <a:r>
              <a:rPr lang="es-DO" dirty="0" err="1" smtClean="0"/>
              <a:t>Size</a:t>
            </a:r>
            <a:endParaRPr lang="es-DO" dirty="0" smtClean="0"/>
          </a:p>
          <a:p>
            <a:r>
              <a:rPr lang="es-DO" dirty="0" smtClean="0"/>
              <a:t>Performance</a:t>
            </a:r>
          </a:p>
          <a:p>
            <a:r>
              <a:rPr lang="es-DO" dirty="0" err="1" smtClean="0"/>
              <a:t>Nuget</a:t>
            </a:r>
            <a:endParaRPr lang="es-DO" dirty="0" smtClean="0"/>
          </a:p>
          <a:p>
            <a:r>
              <a:rPr lang="es-DO" dirty="0" smtClean="0"/>
              <a:t>Security</a:t>
            </a:r>
          </a:p>
          <a:p>
            <a:r>
              <a:rPr lang="es-DO" dirty="0" smtClean="0"/>
              <a:t>Cloud </a:t>
            </a:r>
            <a:r>
              <a:rPr lang="es-DO" dirty="0" err="1" smtClean="0"/>
              <a:t>Oriented</a:t>
            </a:r>
            <a:endParaRPr lang="es-DO" dirty="0" smtClean="0"/>
          </a:p>
          <a:p>
            <a:r>
              <a:rPr lang="es-DO" dirty="0" err="1" smtClean="0"/>
              <a:t>Dependecy</a:t>
            </a:r>
            <a:r>
              <a:rPr lang="es-DO" dirty="0" smtClean="0"/>
              <a:t> </a:t>
            </a:r>
            <a:r>
              <a:rPr lang="es-DO" dirty="0" err="1" smtClean="0"/>
              <a:t>Injection</a:t>
            </a:r>
            <a:endParaRPr lang="es-DO" dirty="0" smtClean="0"/>
          </a:p>
          <a:p>
            <a:r>
              <a:rPr lang="es-DO" dirty="0" err="1" smtClean="0"/>
              <a:t>Iis</a:t>
            </a:r>
            <a:r>
              <a:rPr lang="es-DO" dirty="0" smtClean="0"/>
              <a:t> </a:t>
            </a:r>
            <a:r>
              <a:rPr lang="es-DO" dirty="0" err="1" smtClean="0"/>
              <a:t>or</a:t>
            </a:r>
            <a:r>
              <a:rPr lang="es-DO" dirty="0" smtClean="0"/>
              <a:t> Apache</a:t>
            </a:r>
          </a:p>
          <a:p>
            <a:r>
              <a:rPr lang="es-DO" dirty="0" smtClean="0"/>
              <a:t>Open </a:t>
            </a:r>
            <a:r>
              <a:rPr lang="es-DO" dirty="0" err="1" smtClean="0"/>
              <a:t>Source</a:t>
            </a:r>
            <a:r>
              <a:rPr lang="es-DO" dirty="0" smtClean="0"/>
              <a:t> and </a:t>
            </a:r>
            <a:r>
              <a:rPr lang="es-DO" dirty="0" err="1" smtClean="0"/>
              <a:t>Community</a:t>
            </a:r>
            <a:r>
              <a:rPr lang="es-DO" dirty="0" smtClean="0"/>
              <a:t> </a:t>
            </a:r>
            <a:r>
              <a:rPr lang="es-DO" dirty="0" err="1" smtClean="0"/>
              <a:t>Oriented</a:t>
            </a:r>
            <a:endParaRPr lang="es-DO" dirty="0"/>
          </a:p>
        </p:txBody>
      </p:sp>
      <p:sp>
        <p:nvSpPr>
          <p:cNvPr id="4" name="Rectangle 3"/>
          <p:cNvSpPr/>
          <p:nvPr/>
        </p:nvSpPr>
        <p:spPr>
          <a:xfrm>
            <a:off x="7031251" y="87252"/>
            <a:ext cx="273664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/>
              <a:t>❓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97186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err="1" smtClean="0"/>
              <a:t>Version</a:t>
            </a:r>
            <a:r>
              <a:rPr lang="es-DO" dirty="0" smtClean="0"/>
              <a:t> Control </a:t>
            </a:r>
            <a:r>
              <a:rPr lang="es-DO" dirty="0" err="1" smtClean="0"/>
              <a:t>Systems</a:t>
            </a:r>
            <a:endParaRPr lang="es-DO" dirty="0"/>
          </a:p>
        </p:txBody>
      </p:sp>
      <p:pic>
        <p:nvPicPr>
          <p:cNvPr id="4100" name="Picture 4" descr="Resultado de imagen para f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090349"/>
            <a:ext cx="2834639" cy="270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4252" y="5840215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600" dirty="0" err="1" smtClean="0"/>
              <a:t>Working</a:t>
            </a:r>
            <a:r>
              <a:rPr lang="es-DO" sz="3600" dirty="0" smtClean="0"/>
              <a:t> Folder</a:t>
            </a:r>
            <a:endParaRPr lang="es-DO" dirty="0"/>
          </a:p>
        </p:txBody>
      </p:sp>
      <p:pic>
        <p:nvPicPr>
          <p:cNvPr id="4104" name="Picture 8" descr="Resultado de imagen para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0" y="2666999"/>
            <a:ext cx="3640771" cy="318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98371" y="579120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600" dirty="0" err="1" smtClean="0"/>
              <a:t>Repository</a:t>
            </a:r>
            <a:endParaRPr lang="es-DO" dirty="0"/>
          </a:p>
        </p:txBody>
      </p:sp>
      <p:sp>
        <p:nvSpPr>
          <p:cNvPr id="6" name="TextBox 5"/>
          <p:cNvSpPr txBox="1"/>
          <p:nvPr/>
        </p:nvSpPr>
        <p:spPr>
          <a:xfrm>
            <a:off x="7898446" y="2838857"/>
            <a:ext cx="254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600" dirty="0" err="1" smtClean="0"/>
              <a:t>Branche</a:t>
            </a:r>
            <a:r>
              <a:rPr lang="es-DO" sz="1600" dirty="0" smtClean="0"/>
              <a:t> Master</a:t>
            </a:r>
            <a:endParaRPr lang="es-DO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192734" y="3482940"/>
            <a:ext cx="254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600" dirty="0" err="1" smtClean="0"/>
              <a:t>Branche</a:t>
            </a:r>
            <a:r>
              <a:rPr lang="es-DO" sz="1600" dirty="0" smtClean="0"/>
              <a:t> QA</a:t>
            </a:r>
            <a:endParaRPr lang="es-DO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571183" y="3957746"/>
            <a:ext cx="254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1600" dirty="0" err="1" smtClean="0"/>
              <a:t>Branche</a:t>
            </a:r>
            <a:r>
              <a:rPr lang="es-DO" sz="1600" dirty="0" smtClean="0"/>
              <a:t> </a:t>
            </a:r>
            <a:r>
              <a:rPr lang="es-DO" sz="1600" dirty="0" err="1" smtClean="0"/>
              <a:t>Dev</a:t>
            </a:r>
            <a:endParaRPr lang="es-DO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97971" y="4743449"/>
            <a:ext cx="32004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23726" y="3936255"/>
            <a:ext cx="254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3600" dirty="0" err="1" smtClean="0"/>
              <a:t>Commit</a:t>
            </a:r>
            <a:endParaRPr lang="es-DO" sz="1200" dirty="0"/>
          </a:p>
        </p:txBody>
      </p:sp>
    </p:spTree>
    <p:extLst>
      <p:ext uri="{BB962C8B-B14F-4D97-AF65-F5344CB8AC3E}">
        <p14:creationId xmlns:p14="http://schemas.microsoft.com/office/powerpoint/2010/main" val="231545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593" y="4119699"/>
            <a:ext cx="2905760" cy="298948"/>
          </a:xfrm>
        </p:spPr>
        <p:txBody>
          <a:bodyPr>
            <a:normAutofit fontScale="90000"/>
          </a:bodyPr>
          <a:lstStyle/>
          <a:p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3074" name="Picture 2" descr="Resultado de imagen para Github logo white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3291840"/>
            <a:ext cx="95250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github.githubassets.com/images/modules/logos_page/Octoc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75259"/>
            <a:ext cx="4462145" cy="370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6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File New Project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s-DO" dirty="0"/>
          </a:p>
        </p:txBody>
      </p:sp>
      <p:sp>
        <p:nvSpPr>
          <p:cNvPr id="5" name="Rectangle 4"/>
          <p:cNvSpPr/>
          <p:nvPr/>
        </p:nvSpPr>
        <p:spPr>
          <a:xfrm>
            <a:off x="6734071" y="1282273"/>
            <a:ext cx="3865161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700" dirty="0"/>
              <a:t>😱</a:t>
            </a:r>
            <a:endParaRPr lang="en-US" sz="2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1413" y="2103121"/>
            <a:ext cx="9905998" cy="368808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>
                <a:effectLst/>
              </a:rPr>
              <a:t>ReSharper</a:t>
            </a:r>
            <a:endParaRPr lang="en-US" dirty="0" smtClean="0">
              <a:effectLst/>
            </a:endParaRPr>
          </a:p>
          <a:p>
            <a:pPr lvl="0"/>
            <a:r>
              <a:rPr lang="en-US" dirty="0" smtClean="0">
                <a:effectLst/>
              </a:rPr>
              <a:t>Web Essentials</a:t>
            </a:r>
          </a:p>
          <a:p>
            <a:pPr lvl="0"/>
            <a:r>
              <a:rPr lang="es-DO" dirty="0" err="1">
                <a:effectLst/>
              </a:rPr>
              <a:t>Productivity</a:t>
            </a:r>
            <a:r>
              <a:rPr lang="es-DO" dirty="0">
                <a:effectLst/>
              </a:rPr>
              <a:t> </a:t>
            </a:r>
            <a:r>
              <a:rPr lang="es-DO" dirty="0" err="1">
                <a:effectLst/>
              </a:rPr>
              <a:t>Power</a:t>
            </a:r>
            <a:r>
              <a:rPr lang="es-DO" dirty="0">
                <a:effectLst/>
              </a:rPr>
              <a:t> </a:t>
            </a:r>
            <a:r>
              <a:rPr lang="es-DO" dirty="0" err="1" smtClean="0">
                <a:effectLst/>
              </a:rPr>
              <a:t>Tool</a:t>
            </a:r>
            <a:endParaRPr lang="es-DO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70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err="1" smtClean="0"/>
              <a:t>Summary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DO" dirty="0" err="1" smtClean="0"/>
              <a:t>We</a:t>
            </a:r>
            <a:r>
              <a:rPr lang="es-DO" dirty="0" smtClean="0"/>
              <a:t> </a:t>
            </a:r>
            <a:r>
              <a:rPr lang="es-DO" dirty="0" err="1" smtClean="0"/>
              <a:t>met</a:t>
            </a:r>
            <a:r>
              <a:rPr lang="es-DO" dirty="0" smtClean="0"/>
              <a:t> </a:t>
            </a:r>
            <a:r>
              <a:rPr lang="es-DO" dirty="0" err="1" smtClean="0"/>
              <a:t>the</a:t>
            </a:r>
            <a:r>
              <a:rPr lang="es-DO" dirty="0" smtClean="0"/>
              <a:t> </a:t>
            </a:r>
            <a:r>
              <a:rPr lang="es-DO" dirty="0" err="1" smtClean="0"/>
              <a:t>teacher</a:t>
            </a:r>
            <a:r>
              <a:rPr lang="es-DO" dirty="0" smtClean="0"/>
              <a:t>.</a:t>
            </a:r>
          </a:p>
          <a:p>
            <a:r>
              <a:rPr lang="es-DO" dirty="0" err="1" smtClean="0"/>
              <a:t>We</a:t>
            </a:r>
            <a:r>
              <a:rPr lang="es-DO" dirty="0" smtClean="0"/>
              <a:t> </a:t>
            </a:r>
            <a:r>
              <a:rPr lang="es-DO" dirty="0" err="1" smtClean="0"/>
              <a:t>saw</a:t>
            </a:r>
            <a:r>
              <a:rPr lang="es-DO" dirty="0" smtClean="0"/>
              <a:t> </a:t>
            </a:r>
            <a:r>
              <a:rPr lang="es-DO" dirty="0" err="1" smtClean="0"/>
              <a:t>the</a:t>
            </a:r>
            <a:r>
              <a:rPr lang="es-DO" dirty="0" smtClean="0"/>
              <a:t> </a:t>
            </a:r>
            <a:r>
              <a:rPr lang="es-DO" dirty="0" err="1" smtClean="0"/>
              <a:t>knowledge</a:t>
            </a:r>
            <a:r>
              <a:rPr lang="es-DO" dirty="0" smtClean="0"/>
              <a:t> and </a:t>
            </a:r>
            <a:r>
              <a:rPr lang="es-DO" dirty="0" err="1" smtClean="0"/>
              <a:t>the</a:t>
            </a:r>
            <a:r>
              <a:rPr lang="es-DO" dirty="0" smtClean="0"/>
              <a:t> </a:t>
            </a:r>
            <a:r>
              <a:rPr lang="es-DO" dirty="0" err="1" smtClean="0"/>
              <a:t>way</a:t>
            </a:r>
            <a:r>
              <a:rPr lang="es-DO" dirty="0" smtClean="0"/>
              <a:t> of </a:t>
            </a:r>
            <a:r>
              <a:rPr lang="es-DO" dirty="0" err="1" smtClean="0"/>
              <a:t>work</a:t>
            </a:r>
            <a:r>
              <a:rPr lang="es-DO" dirty="0" smtClean="0"/>
              <a:t> </a:t>
            </a:r>
            <a:r>
              <a:rPr lang="es-DO" dirty="0" err="1" smtClean="0"/>
              <a:t>that</a:t>
            </a:r>
            <a:r>
              <a:rPr lang="es-DO" dirty="0" smtClean="0"/>
              <a:t> </a:t>
            </a:r>
            <a:r>
              <a:rPr lang="es-DO" dirty="0" err="1" smtClean="0"/>
              <a:t>we</a:t>
            </a:r>
            <a:r>
              <a:rPr lang="es-DO" dirty="0" smtClean="0"/>
              <a:t> are </a:t>
            </a:r>
            <a:r>
              <a:rPr lang="es-DO" dirty="0" err="1" smtClean="0"/>
              <a:t>going</a:t>
            </a:r>
            <a:r>
              <a:rPr lang="es-DO" dirty="0" smtClean="0"/>
              <a:t> to </a:t>
            </a:r>
            <a:r>
              <a:rPr lang="es-DO" dirty="0" err="1" smtClean="0"/>
              <a:t>implement</a:t>
            </a:r>
            <a:r>
              <a:rPr lang="es-DO" dirty="0" smtClean="0"/>
              <a:t>.</a:t>
            </a:r>
          </a:p>
          <a:p>
            <a:r>
              <a:rPr lang="es-DO" dirty="0" err="1" smtClean="0"/>
              <a:t>We</a:t>
            </a:r>
            <a:r>
              <a:rPr lang="es-DO" dirty="0" smtClean="0"/>
              <a:t> </a:t>
            </a:r>
            <a:r>
              <a:rPr lang="es-DO" dirty="0" err="1" smtClean="0"/>
              <a:t>knew</a:t>
            </a:r>
            <a:r>
              <a:rPr lang="es-DO" dirty="0" smtClean="0"/>
              <a:t> </a:t>
            </a:r>
            <a:r>
              <a:rPr lang="es-DO" dirty="0" err="1" smtClean="0"/>
              <a:t>about</a:t>
            </a:r>
            <a:r>
              <a:rPr lang="es-DO" dirty="0" smtClean="0"/>
              <a:t> </a:t>
            </a:r>
            <a:r>
              <a:rPr lang="es-DO" dirty="0" err="1" smtClean="0"/>
              <a:t>.Net</a:t>
            </a:r>
            <a:r>
              <a:rPr lang="es-DO" dirty="0" smtClean="0"/>
              <a:t> Core, </a:t>
            </a:r>
            <a:r>
              <a:rPr lang="es-DO" dirty="0" err="1" smtClean="0"/>
              <a:t>differences</a:t>
            </a:r>
            <a:r>
              <a:rPr lang="es-DO" dirty="0" smtClean="0"/>
              <a:t> </a:t>
            </a:r>
            <a:r>
              <a:rPr lang="es-DO" dirty="0" err="1" smtClean="0"/>
              <a:t>between</a:t>
            </a:r>
            <a:r>
              <a:rPr lang="es-DO" dirty="0" smtClean="0"/>
              <a:t> </a:t>
            </a:r>
            <a:r>
              <a:rPr lang="es-DO" dirty="0" err="1" smtClean="0"/>
              <a:t>their</a:t>
            </a:r>
            <a:r>
              <a:rPr lang="es-DO" dirty="0" smtClean="0"/>
              <a:t> predecesor, and </a:t>
            </a:r>
            <a:r>
              <a:rPr lang="es-DO" dirty="0" err="1" smtClean="0"/>
              <a:t>the</a:t>
            </a:r>
            <a:r>
              <a:rPr lang="es-DO" dirty="0" smtClean="0"/>
              <a:t> </a:t>
            </a:r>
            <a:r>
              <a:rPr lang="es-DO" dirty="0" err="1" smtClean="0"/>
              <a:t>templates</a:t>
            </a:r>
            <a:r>
              <a:rPr lang="es-DO" dirty="0" smtClean="0"/>
              <a:t>.</a:t>
            </a:r>
          </a:p>
          <a:p>
            <a:r>
              <a:rPr lang="es-DO" dirty="0" err="1" smtClean="0"/>
              <a:t>We</a:t>
            </a:r>
            <a:r>
              <a:rPr lang="es-DO" dirty="0" smtClean="0"/>
              <a:t> </a:t>
            </a:r>
            <a:r>
              <a:rPr lang="es-DO" dirty="0" err="1" smtClean="0"/>
              <a:t>learn</a:t>
            </a:r>
            <a:r>
              <a:rPr lang="es-DO" dirty="0" smtClean="0"/>
              <a:t> </a:t>
            </a:r>
            <a:r>
              <a:rPr lang="es-DO" dirty="0" err="1" smtClean="0"/>
              <a:t>about</a:t>
            </a:r>
            <a:r>
              <a:rPr lang="es-DO" dirty="0" smtClean="0"/>
              <a:t> versión control </a:t>
            </a:r>
            <a:r>
              <a:rPr lang="es-DO" dirty="0" err="1" smtClean="0"/>
              <a:t>systems</a:t>
            </a:r>
            <a:r>
              <a:rPr lang="es-DO" dirty="0" smtClean="0"/>
              <a:t> and use </a:t>
            </a:r>
            <a:r>
              <a:rPr lang="es-DO" dirty="0" err="1" smtClean="0"/>
              <a:t>one</a:t>
            </a:r>
            <a:r>
              <a:rPr lang="es-DO" dirty="0" smtClean="0"/>
              <a:t> </a:t>
            </a:r>
            <a:r>
              <a:rPr lang="es-DO" dirty="0" err="1" smtClean="0"/>
              <a:t>program</a:t>
            </a:r>
            <a:r>
              <a:rPr lang="es-DO" dirty="0" smtClean="0"/>
              <a:t> </a:t>
            </a:r>
            <a:r>
              <a:rPr lang="es-DO" dirty="0" err="1" smtClean="0"/>
              <a:t>for</a:t>
            </a:r>
            <a:r>
              <a:rPr lang="es-DO" dirty="0" smtClean="0"/>
              <a:t> </a:t>
            </a:r>
            <a:r>
              <a:rPr lang="es-DO" dirty="0" err="1" smtClean="0"/>
              <a:t>it</a:t>
            </a:r>
            <a:r>
              <a:rPr lang="es-DO" smtClean="0"/>
              <a:t>.</a:t>
            </a:r>
            <a:endParaRPr lang="es-DO" dirty="0" smtClean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7522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03121"/>
            <a:ext cx="9905998" cy="3688080"/>
          </a:xfrm>
        </p:spPr>
        <p:txBody>
          <a:bodyPr/>
          <a:lstStyle/>
          <a:p>
            <a:pPr lvl="0"/>
            <a:r>
              <a:rPr lang="en-US" dirty="0">
                <a:effectLst/>
              </a:rPr>
              <a:t>Building user-interfaces</a:t>
            </a:r>
          </a:p>
          <a:p>
            <a:pPr lvl="0"/>
            <a:r>
              <a:rPr lang="en-US" dirty="0">
                <a:effectLst/>
              </a:rPr>
              <a:t>Building back-end APIs</a:t>
            </a:r>
          </a:p>
          <a:p>
            <a:pPr lvl="0"/>
            <a:r>
              <a:rPr lang="en-US" dirty="0">
                <a:effectLst/>
              </a:rPr>
              <a:t>Object-oriented programing</a:t>
            </a:r>
          </a:p>
          <a:p>
            <a:pPr lvl="0"/>
            <a:r>
              <a:rPr lang="en-US" dirty="0">
                <a:effectLst/>
              </a:rPr>
              <a:t>Clean </a:t>
            </a:r>
            <a:r>
              <a:rPr lang="en-US" dirty="0" err="1" smtClean="0">
                <a:effectLst/>
              </a:rPr>
              <a:t>arquitecture</a:t>
            </a:r>
            <a:endParaRPr lang="en-US" dirty="0" smtClean="0">
              <a:effectLst/>
            </a:endParaRPr>
          </a:p>
          <a:p>
            <a:pPr lvl="0"/>
            <a:r>
              <a:rPr lang="en-US" dirty="0" err="1" smtClean="0">
                <a:effectLst/>
              </a:rPr>
              <a:t>Ef</a:t>
            </a:r>
            <a:r>
              <a:rPr lang="en-US" dirty="0" smtClean="0">
                <a:effectLst/>
              </a:rPr>
              <a:t> Core</a:t>
            </a:r>
          </a:p>
          <a:p>
            <a:pPr lvl="0"/>
            <a:r>
              <a:rPr lang="en-US" dirty="0" err="1" smtClean="0">
                <a:effectLst/>
              </a:rPr>
              <a:t>Linq</a:t>
            </a:r>
            <a:endParaRPr lang="en-US" dirty="0" smtClean="0">
              <a:effectLst/>
            </a:endParaRPr>
          </a:p>
          <a:p>
            <a:pPr lvl="0"/>
            <a:r>
              <a:rPr lang="en-US" dirty="0" smtClean="0">
                <a:effectLst/>
              </a:rPr>
              <a:t>Azure Services</a:t>
            </a:r>
            <a:endParaRPr lang="en-US" dirty="0">
              <a:effectLst/>
            </a:endParaRPr>
          </a:p>
          <a:p>
            <a:endParaRPr lang="es-DO" dirty="0"/>
          </a:p>
        </p:txBody>
      </p:sp>
      <p:sp>
        <p:nvSpPr>
          <p:cNvPr id="5" name="Rectangle 4"/>
          <p:cNvSpPr/>
          <p:nvPr/>
        </p:nvSpPr>
        <p:spPr>
          <a:xfrm>
            <a:off x="5854382" y="706874"/>
            <a:ext cx="336962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700" dirty="0"/>
              <a:t>👀</a:t>
            </a:r>
            <a:endParaRPr lang="es-DO" sz="28700" dirty="0"/>
          </a:p>
        </p:txBody>
      </p:sp>
    </p:spTree>
    <p:extLst>
      <p:ext uri="{BB962C8B-B14F-4D97-AF65-F5344CB8AC3E}">
        <p14:creationId xmlns:p14="http://schemas.microsoft.com/office/powerpoint/2010/main" val="14664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5469"/>
            <a:ext cx="9905998" cy="3124201"/>
          </a:xfrm>
        </p:spPr>
        <p:txBody>
          <a:bodyPr/>
          <a:lstStyle/>
          <a:p>
            <a:r>
              <a:rPr lang="es-DO" dirty="0" smtClean="0"/>
              <a:t>C#</a:t>
            </a:r>
          </a:p>
          <a:p>
            <a:r>
              <a:rPr lang="es-DO" dirty="0" smtClean="0"/>
              <a:t>POO</a:t>
            </a:r>
          </a:p>
          <a:p>
            <a:r>
              <a:rPr lang="en-US" dirty="0" smtClean="0"/>
              <a:t>Database Modeling</a:t>
            </a:r>
          </a:p>
          <a:p>
            <a:r>
              <a:rPr lang="en-US" dirty="0" smtClean="0"/>
              <a:t>Vs Community &gt;= 2017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netCore</a:t>
            </a:r>
            <a:r>
              <a:rPr lang="en-US" dirty="0" smtClean="0"/>
              <a:t> &gt;= 2.2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784860"/>
            <a:ext cx="321183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700" dirty="0" smtClean="0"/>
              <a:t>😏</a:t>
            </a:r>
            <a:endParaRPr lang="en-US" sz="9600" dirty="0">
              <a:hlinkClick r:id="rId2"/>
            </a:endParaRPr>
          </a:p>
          <a:p>
            <a:endParaRPr lang="es-DO" sz="19900" dirty="0"/>
          </a:p>
        </p:txBody>
      </p:sp>
    </p:spTree>
    <p:extLst>
      <p:ext uri="{BB962C8B-B14F-4D97-AF65-F5344CB8AC3E}">
        <p14:creationId xmlns:p14="http://schemas.microsoft.com/office/powerpoint/2010/main" val="201313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</a:t>
            </a:r>
            <a:r>
              <a:rPr lang="en-US" dirty="0" err="1" smtClean="0"/>
              <a:t>gonna</a:t>
            </a:r>
            <a:r>
              <a:rPr lang="en-US" dirty="0" smtClean="0"/>
              <a:t>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03121"/>
            <a:ext cx="9905998" cy="368808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>
                <a:effectLst/>
              </a:rPr>
              <a:t>Bootstrap</a:t>
            </a:r>
            <a:endParaRPr lang="en-US" dirty="0">
              <a:effectLst/>
            </a:endParaRPr>
          </a:p>
          <a:p>
            <a:pPr lvl="0"/>
            <a:r>
              <a:rPr lang="en-US" dirty="0" smtClean="0">
                <a:effectLst/>
              </a:rPr>
              <a:t>CSS</a:t>
            </a:r>
            <a:endParaRPr lang="en-US" dirty="0">
              <a:effectLst/>
            </a:endParaRPr>
          </a:p>
          <a:p>
            <a:pPr lvl="0"/>
            <a:r>
              <a:rPr lang="en-US" dirty="0" smtClean="0">
                <a:effectLst/>
              </a:rPr>
              <a:t>Usability</a:t>
            </a:r>
            <a:endParaRPr lang="en-US" dirty="0">
              <a:effectLst/>
            </a:endParaRPr>
          </a:p>
          <a:p>
            <a:pPr lvl="0"/>
            <a:r>
              <a:rPr lang="en-US" dirty="0" err="1" smtClean="0">
                <a:effectLst/>
              </a:rPr>
              <a:t>Javascript</a:t>
            </a:r>
            <a:endParaRPr lang="en-US" dirty="0" smtClean="0">
              <a:effectLst/>
            </a:endParaRPr>
          </a:p>
          <a:p>
            <a:pPr lvl="0"/>
            <a:r>
              <a:rPr lang="en-US" dirty="0" err="1" smtClean="0">
                <a:effectLst/>
              </a:rPr>
              <a:t>Ef</a:t>
            </a:r>
            <a:r>
              <a:rPr lang="en-US" dirty="0" smtClean="0">
                <a:effectLst/>
              </a:rPr>
              <a:t> Code First</a:t>
            </a:r>
          </a:p>
          <a:p>
            <a:pPr lvl="0"/>
            <a:r>
              <a:rPr lang="en-US" dirty="0" smtClean="0">
                <a:effectLst/>
              </a:rPr>
              <a:t>RESTful APIs</a:t>
            </a:r>
          </a:p>
          <a:p>
            <a:pPr lvl="0"/>
            <a:r>
              <a:rPr lang="en-US" dirty="0" smtClean="0">
                <a:effectLst/>
              </a:rPr>
              <a:t>Security</a:t>
            </a:r>
          </a:p>
          <a:p>
            <a:pPr lvl="0"/>
            <a:r>
              <a:rPr lang="en-US" dirty="0" smtClean="0">
                <a:effectLst/>
              </a:rPr>
              <a:t>POCO</a:t>
            </a:r>
          </a:p>
          <a:p>
            <a:pPr lvl="0"/>
            <a:r>
              <a:rPr lang="en-US" dirty="0" smtClean="0">
                <a:effectLst/>
              </a:rPr>
              <a:t>OOD</a:t>
            </a:r>
            <a:endParaRPr lang="en-US" dirty="0">
              <a:effectLst/>
            </a:endParaRPr>
          </a:p>
          <a:p>
            <a:endParaRPr lang="es-DO" dirty="0"/>
          </a:p>
        </p:txBody>
      </p:sp>
      <p:sp>
        <p:nvSpPr>
          <p:cNvPr id="5" name="Rectangle 4"/>
          <p:cNvSpPr/>
          <p:nvPr/>
        </p:nvSpPr>
        <p:spPr>
          <a:xfrm>
            <a:off x="6620192" y="1849874"/>
            <a:ext cx="3369628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900" dirty="0" smtClean="0"/>
              <a:t>📚</a:t>
            </a:r>
            <a:endParaRPr lang="es-DO" sz="71400" dirty="0"/>
          </a:p>
        </p:txBody>
      </p:sp>
    </p:spTree>
    <p:extLst>
      <p:ext uri="{BB962C8B-B14F-4D97-AF65-F5344CB8AC3E}">
        <p14:creationId xmlns:p14="http://schemas.microsoft.com/office/powerpoint/2010/main" val="354826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03121"/>
            <a:ext cx="9905998" cy="368808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effectLst/>
              </a:rPr>
              <a:t>Fundamentals</a:t>
            </a:r>
          </a:p>
          <a:p>
            <a:pPr lvl="0"/>
            <a:r>
              <a:rPr lang="en-US" dirty="0" smtClean="0">
                <a:effectLst/>
              </a:rPr>
              <a:t>Advance Topics</a:t>
            </a:r>
          </a:p>
          <a:p>
            <a:pPr lvl="0"/>
            <a:r>
              <a:rPr lang="en-US" dirty="0" smtClean="0">
                <a:effectLst/>
              </a:rPr>
              <a:t>Architecture</a:t>
            </a:r>
          </a:p>
          <a:p>
            <a:pPr lvl="0"/>
            <a:endParaRPr lang="en-US" dirty="0">
              <a:effectLst/>
            </a:endParaRPr>
          </a:p>
          <a:p>
            <a:endParaRPr lang="es-DO" dirty="0"/>
          </a:p>
        </p:txBody>
      </p:sp>
      <p:sp>
        <p:nvSpPr>
          <p:cNvPr id="5" name="Rectangle 4"/>
          <p:cNvSpPr/>
          <p:nvPr/>
        </p:nvSpPr>
        <p:spPr>
          <a:xfrm>
            <a:off x="6265862" y="809744"/>
            <a:ext cx="336962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700" dirty="0" smtClean="0"/>
              <a:t>😲</a:t>
            </a:r>
            <a:endParaRPr lang="es-DO" sz="71400" dirty="0"/>
          </a:p>
        </p:txBody>
      </p:sp>
      <p:sp>
        <p:nvSpPr>
          <p:cNvPr id="4" name="Rectangle 3"/>
          <p:cNvSpPr/>
          <p:nvPr/>
        </p:nvSpPr>
        <p:spPr>
          <a:xfrm>
            <a:off x="5844969" y="32443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 Emoji" panose="020B0502040204020203" pitchFamily="34" charset="0"/>
              </a:rPr>
              <a:t>😲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8892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03121"/>
            <a:ext cx="9905998" cy="368808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>
                <a:effectLst/>
              </a:rPr>
              <a:t>Where the f*</a:t>
            </a:r>
            <a:r>
              <a:rPr lang="en-US" dirty="0" err="1" smtClean="0">
                <a:effectLst/>
              </a:rPr>
              <a:t>ck</a:t>
            </a:r>
            <a:r>
              <a:rPr lang="en-US" dirty="0" smtClean="0">
                <a:effectLst/>
              </a:rPr>
              <a:t> should start </a:t>
            </a:r>
          </a:p>
          <a:p>
            <a:pPr lvl="0"/>
            <a:r>
              <a:rPr lang="en-US" dirty="0" smtClean="0">
                <a:effectLst/>
              </a:rPr>
              <a:t>What’s Next</a:t>
            </a:r>
          </a:p>
          <a:p>
            <a:pPr lvl="0"/>
            <a:r>
              <a:rPr lang="en-US" dirty="0" smtClean="0">
                <a:effectLst/>
              </a:rPr>
              <a:t>Requirements Document</a:t>
            </a:r>
          </a:p>
          <a:p>
            <a:pPr lvl="0"/>
            <a:r>
              <a:rPr lang="en-US" dirty="0" smtClean="0">
                <a:effectLst/>
              </a:rPr>
              <a:t>Software Engineering Mindset</a:t>
            </a:r>
          </a:p>
          <a:p>
            <a:pPr lvl="0"/>
            <a:r>
              <a:rPr lang="en-US" dirty="0" smtClean="0">
                <a:effectLst/>
              </a:rPr>
              <a:t>Backend</a:t>
            </a:r>
          </a:p>
          <a:p>
            <a:pPr lvl="0"/>
            <a:r>
              <a:rPr lang="en-US" dirty="0" smtClean="0">
                <a:effectLst/>
              </a:rPr>
              <a:t>Frontend</a:t>
            </a:r>
          </a:p>
          <a:p>
            <a:pPr lvl="0"/>
            <a:r>
              <a:rPr lang="en-US" dirty="0" smtClean="0">
                <a:effectLst/>
              </a:rPr>
              <a:t>Data </a:t>
            </a:r>
            <a:r>
              <a:rPr lang="en-US" dirty="0">
                <a:effectLst/>
              </a:rPr>
              <a:t>V</a:t>
            </a:r>
            <a:r>
              <a:rPr lang="en-US" dirty="0" smtClean="0">
                <a:effectLst/>
              </a:rPr>
              <a:t>alidations</a:t>
            </a:r>
          </a:p>
          <a:p>
            <a:pPr lvl="0"/>
            <a:r>
              <a:rPr lang="en-US" dirty="0" smtClean="0">
                <a:effectLst/>
              </a:rPr>
              <a:t>Usability</a:t>
            </a:r>
          </a:p>
          <a:p>
            <a:pPr lvl="0"/>
            <a:r>
              <a:rPr lang="en-US" dirty="0" smtClean="0">
                <a:effectLst/>
              </a:rPr>
              <a:t>Artistic </a:t>
            </a:r>
            <a:r>
              <a:rPr lang="en-US" dirty="0">
                <a:effectLst/>
              </a:rPr>
              <a:t>aspect of UI</a:t>
            </a:r>
          </a:p>
          <a:p>
            <a:endParaRPr lang="es-DO" dirty="0"/>
          </a:p>
        </p:txBody>
      </p:sp>
      <p:sp>
        <p:nvSpPr>
          <p:cNvPr id="5" name="Rectangle 4"/>
          <p:cNvSpPr/>
          <p:nvPr/>
        </p:nvSpPr>
        <p:spPr>
          <a:xfrm>
            <a:off x="6265862" y="809744"/>
            <a:ext cx="336962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/>
              <a:t>😖</a:t>
            </a:r>
            <a:endParaRPr lang="es-DO" sz="71400" dirty="0"/>
          </a:p>
        </p:txBody>
      </p:sp>
      <p:sp>
        <p:nvSpPr>
          <p:cNvPr id="4" name="Rectangle 3"/>
          <p:cNvSpPr/>
          <p:nvPr/>
        </p:nvSpPr>
        <p:spPr>
          <a:xfrm>
            <a:off x="5844969" y="32443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 Emoji" panose="020B0502040204020203" pitchFamily="34" charset="0"/>
              </a:rPr>
              <a:t>😲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1845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03121"/>
            <a:ext cx="9905998" cy="368808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effectLst/>
              </a:rPr>
              <a:t>Notification Service</a:t>
            </a:r>
          </a:p>
          <a:p>
            <a:pPr lvl="0"/>
            <a:r>
              <a:rPr lang="en-US" dirty="0" smtClean="0">
                <a:effectLst/>
              </a:rPr>
              <a:t>Object-Oriented Design</a:t>
            </a:r>
          </a:p>
          <a:p>
            <a:pPr lvl="0"/>
            <a:r>
              <a:rPr lang="en-US" dirty="0" smtClean="0">
                <a:effectLst/>
              </a:rPr>
              <a:t>Building APIs</a:t>
            </a:r>
          </a:p>
          <a:p>
            <a:pPr lvl="0"/>
            <a:r>
              <a:rPr lang="en-US" dirty="0" smtClean="0">
                <a:effectLst/>
              </a:rPr>
              <a:t>Bootstrap</a:t>
            </a:r>
            <a:endParaRPr lang="es-DO" dirty="0"/>
          </a:p>
        </p:txBody>
      </p:sp>
      <p:sp>
        <p:nvSpPr>
          <p:cNvPr id="5" name="Rectangle 4"/>
          <p:cNvSpPr/>
          <p:nvPr/>
        </p:nvSpPr>
        <p:spPr>
          <a:xfrm>
            <a:off x="6265862" y="809744"/>
            <a:ext cx="336962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 smtClean="0"/>
              <a:t>🙃</a:t>
            </a:r>
            <a:endParaRPr lang="es-DO" sz="71400" dirty="0"/>
          </a:p>
        </p:txBody>
      </p:sp>
      <p:sp>
        <p:nvSpPr>
          <p:cNvPr id="4" name="Rectangle 3"/>
          <p:cNvSpPr/>
          <p:nvPr/>
        </p:nvSpPr>
        <p:spPr>
          <a:xfrm>
            <a:off x="5844969" y="32443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 Emoji" panose="020B0502040204020203" pitchFamily="34" charset="0"/>
              </a:rPr>
              <a:t>😲</a:t>
            </a:r>
            <a:endParaRPr lang="es-DO" dirty="0"/>
          </a:p>
        </p:txBody>
      </p:sp>
      <p:sp>
        <p:nvSpPr>
          <p:cNvPr id="6" name="Rectangle 5"/>
          <p:cNvSpPr/>
          <p:nvPr/>
        </p:nvSpPr>
        <p:spPr>
          <a:xfrm>
            <a:off x="5844969" y="32443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 Emoji" panose="020B0502040204020203" pitchFamily="34" charset="0"/>
              </a:rPr>
              <a:t>🙃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20215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03121"/>
            <a:ext cx="9905998" cy="3688080"/>
          </a:xfrm>
        </p:spPr>
        <p:txBody>
          <a:bodyPr>
            <a:normAutofit/>
          </a:bodyPr>
          <a:lstStyle/>
          <a:p>
            <a:pPr lvl="0"/>
            <a:endParaRPr lang="es-DO" dirty="0"/>
          </a:p>
        </p:txBody>
      </p:sp>
      <p:sp>
        <p:nvSpPr>
          <p:cNvPr id="5" name="Rectangle 4"/>
          <p:cNvSpPr/>
          <p:nvPr/>
        </p:nvSpPr>
        <p:spPr>
          <a:xfrm>
            <a:off x="6265862" y="809744"/>
            <a:ext cx="336962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400" dirty="0"/>
              <a:t>😁</a:t>
            </a:r>
            <a:endParaRPr lang="es-DO" sz="71400" dirty="0"/>
          </a:p>
        </p:txBody>
      </p:sp>
      <p:sp>
        <p:nvSpPr>
          <p:cNvPr id="4" name="Rectangle 3"/>
          <p:cNvSpPr/>
          <p:nvPr/>
        </p:nvSpPr>
        <p:spPr>
          <a:xfrm>
            <a:off x="5844969" y="32443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 Emoji" panose="020B0502040204020203" pitchFamily="34" charset="0"/>
              </a:rPr>
              <a:t>😲</a:t>
            </a:r>
            <a:endParaRPr lang="es-DO" dirty="0"/>
          </a:p>
        </p:txBody>
      </p:sp>
      <p:sp>
        <p:nvSpPr>
          <p:cNvPr id="6" name="Rectangle 5"/>
          <p:cNvSpPr/>
          <p:nvPr/>
        </p:nvSpPr>
        <p:spPr>
          <a:xfrm>
            <a:off x="5844969" y="32443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 Emoji" panose="020B0502040204020203" pitchFamily="34" charset="0"/>
              </a:rPr>
              <a:t>🙃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13914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51" y="2797433"/>
            <a:ext cx="9905998" cy="1905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Let’s Start</a:t>
            </a:r>
            <a:endParaRPr lang="en-US" sz="6600" dirty="0"/>
          </a:p>
        </p:txBody>
      </p:sp>
      <p:sp>
        <p:nvSpPr>
          <p:cNvPr id="5" name="Rectangle 4"/>
          <p:cNvSpPr/>
          <p:nvPr/>
        </p:nvSpPr>
        <p:spPr>
          <a:xfrm>
            <a:off x="6233150" y="2036311"/>
            <a:ext cx="542702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900" dirty="0" smtClean="0"/>
              <a:t>💪</a:t>
            </a:r>
            <a:r>
              <a:rPr lang="en-US" sz="19900" dirty="0"/>
              <a:t>👀</a:t>
            </a:r>
            <a:endParaRPr lang="es-DO" sz="148100" dirty="0"/>
          </a:p>
        </p:txBody>
      </p:sp>
      <p:sp>
        <p:nvSpPr>
          <p:cNvPr id="4" name="Rectangle 3"/>
          <p:cNvSpPr/>
          <p:nvPr/>
        </p:nvSpPr>
        <p:spPr>
          <a:xfrm>
            <a:off x="5844969" y="32443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 Emoji" panose="020B0502040204020203" pitchFamily="34" charset="0"/>
              </a:rPr>
              <a:t>😲</a:t>
            </a:r>
            <a:endParaRPr lang="es-DO" dirty="0"/>
          </a:p>
        </p:txBody>
      </p:sp>
      <p:sp>
        <p:nvSpPr>
          <p:cNvPr id="6" name="Rectangle 5"/>
          <p:cNvSpPr/>
          <p:nvPr/>
        </p:nvSpPr>
        <p:spPr>
          <a:xfrm>
            <a:off x="5844969" y="3244334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 Emoji" panose="020B0502040204020203" pitchFamily="34" charset="0"/>
              </a:rPr>
              <a:t>🙃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995420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15637</TotalTime>
  <Words>229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Segoe UI Emoji</vt:lpstr>
      <vt:lpstr>Mesh</vt:lpstr>
      <vt:lpstr>Becoming a .net developer using net core 3.x while you build a social network.</vt:lpstr>
      <vt:lpstr>What we will see</vt:lpstr>
      <vt:lpstr>Prerequisites </vt:lpstr>
      <vt:lpstr>What we’re gonna learn</vt:lpstr>
      <vt:lpstr>Structure</vt:lpstr>
      <vt:lpstr>Fundamentals</vt:lpstr>
      <vt:lpstr>Advance Topics</vt:lpstr>
      <vt:lpstr>Architecture</vt:lpstr>
      <vt:lpstr>Let’s Start</vt:lpstr>
      <vt:lpstr>What the H*LL is dot net core</vt:lpstr>
      <vt:lpstr>Version Control Systems</vt:lpstr>
      <vt:lpstr>PowerPoint Presentation</vt:lpstr>
      <vt:lpstr>File New Project  </vt:lpstr>
      <vt:lpstr>Summary</vt:lpstr>
    </vt:vector>
  </TitlesOfParts>
  <Company>Dirección Gral. De Impuestos Internos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Starling A Germosen R</dc:creator>
  <cp:lastModifiedBy>Starling A Germosen R</cp:lastModifiedBy>
  <cp:revision>33</cp:revision>
  <dcterms:created xsi:type="dcterms:W3CDTF">2019-02-12T20:40:15Z</dcterms:created>
  <dcterms:modified xsi:type="dcterms:W3CDTF">2019-06-06T14:47:58Z</dcterms:modified>
</cp:coreProperties>
</file>