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71" r:id="rId4"/>
    <p:sldId id="260" r:id="rId5"/>
    <p:sldId id="261" r:id="rId6"/>
    <p:sldId id="272" r:id="rId7"/>
    <p:sldId id="273" r:id="rId8"/>
    <p:sldId id="274" r:id="rId9"/>
    <p:sldId id="275" r:id="rId10"/>
    <p:sldId id="276" r:id="rId11"/>
    <p:sldId id="277" r:id="rId12"/>
    <p:sldId id="278" r:id="rId13"/>
    <p:sldId id="279" r:id="rId14"/>
    <p:sldId id="280" r:id="rId15"/>
    <p:sldId id="28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9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6/6/2019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6/6/2019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9291"/>
            <a:ext cx="10683442" cy="1905000"/>
          </a:xfrm>
        </p:spPr>
        <p:txBody>
          <a:bodyPr/>
          <a:lstStyle/>
          <a:p>
            <a:r>
              <a:rPr lang="en-US" dirty="0" smtClean="0">
                <a:effectLst/>
              </a:rPr>
              <a:t>Requirements Document</a:t>
            </a:r>
            <a:endParaRPr lang="en-US" dirty="0">
              <a:effectLst/>
            </a:endParaRPr>
          </a:p>
        </p:txBody>
      </p:sp>
      <p:sp>
        <p:nvSpPr>
          <p:cNvPr id="6" name="Content Placeholder 2"/>
          <p:cNvSpPr txBox="1">
            <a:spLocks/>
          </p:cNvSpPr>
          <p:nvPr/>
        </p:nvSpPr>
        <p:spPr>
          <a:xfrm>
            <a:off x="1413164" y="2134291"/>
            <a:ext cx="10411691" cy="439119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just">
              <a:buFont typeface="Arial"/>
              <a:buNone/>
            </a:pPr>
            <a:r>
              <a:rPr lang="en-US" dirty="0" smtClean="0">
                <a:effectLst/>
              </a:rPr>
              <a:t>Coaching Events is a mini social network for communicate coach with their followers, with the objective than they go to their conferences, like an event social network, need to be possible list the events, than on the creation moment required a date, type and location. </a:t>
            </a:r>
          </a:p>
          <a:p>
            <a:pPr marL="0" indent="0" algn="just">
              <a:buNone/>
            </a:pPr>
            <a:r>
              <a:rPr lang="en-US" dirty="0">
                <a:effectLst/>
              </a:rPr>
              <a:t>The coach need to have a page where can edit, delete and obviously add an event to the </a:t>
            </a:r>
            <a:r>
              <a:rPr lang="en-US" dirty="0" smtClean="0">
                <a:effectLst/>
              </a:rPr>
              <a:t>list.</a:t>
            </a:r>
          </a:p>
          <a:p>
            <a:pPr marL="0" indent="0" algn="just">
              <a:buFont typeface="Arial"/>
              <a:buNone/>
            </a:pPr>
            <a:r>
              <a:rPr lang="en-US" dirty="0" smtClean="0">
                <a:effectLst/>
              </a:rPr>
              <a:t>The followers and lovers of this kind of events, can follow their favorites </a:t>
            </a:r>
            <a:r>
              <a:rPr lang="en-US" dirty="0" err="1" smtClean="0">
                <a:effectLst/>
              </a:rPr>
              <a:t>coachs</a:t>
            </a:r>
            <a:r>
              <a:rPr lang="en-US" dirty="0" smtClean="0">
                <a:effectLst/>
              </a:rPr>
              <a:t>, and receive a notification when their favorites coach add or modify an event.</a:t>
            </a:r>
          </a:p>
          <a:p>
            <a:pPr marL="0" indent="0" algn="just">
              <a:buFont typeface="Arial"/>
              <a:buNone/>
            </a:pPr>
            <a:r>
              <a:rPr lang="en-US" dirty="0" smtClean="0">
                <a:effectLst/>
              </a:rPr>
              <a:t>Users need to have the possibility to search upcoming events by coach, type and location to add it to their activity calendar.</a:t>
            </a:r>
          </a:p>
          <a:p>
            <a:pPr marL="0" indent="0" algn="just">
              <a:buFont typeface="Arial"/>
              <a:buNone/>
            </a:pPr>
            <a:r>
              <a:rPr lang="en-US" dirty="0" smtClean="0">
                <a:effectLst/>
              </a:rPr>
              <a:t>When the user follow an coach their upcoming events need to be visible on his feed.</a:t>
            </a:r>
          </a:p>
          <a:p>
            <a:endParaRPr lang="en-US" dirty="0" smtClean="0">
              <a:effectLst/>
            </a:endParaRPr>
          </a:p>
          <a:p>
            <a:endParaRPr lang="es-DO" dirty="0"/>
          </a:p>
        </p:txBody>
      </p:sp>
    </p:spTree>
    <p:extLst>
      <p:ext uri="{BB962C8B-B14F-4D97-AF65-F5344CB8AC3E}">
        <p14:creationId xmlns:p14="http://schemas.microsoft.com/office/powerpoint/2010/main" val="146640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DO" dirty="0"/>
          </a:p>
        </p:txBody>
      </p:sp>
      <p:sp>
        <p:nvSpPr>
          <p:cNvPr id="3" name="Content Placeholder 2"/>
          <p:cNvSpPr>
            <a:spLocks noGrp="1"/>
          </p:cNvSpPr>
          <p:nvPr>
            <p:ph idx="1"/>
          </p:nvPr>
        </p:nvSpPr>
        <p:spPr>
          <a:xfrm>
            <a:off x="841663" y="2514600"/>
            <a:ext cx="11136977" cy="3124201"/>
          </a:xfrm>
          <a:noFill/>
        </p:spPr>
        <p:txBody>
          <a:bodyPr>
            <a:normAutofit/>
          </a:bodyPr>
          <a:lstStyle/>
          <a:p>
            <a:pPr marL="0" indent="0">
              <a:buNone/>
            </a:pPr>
            <a:r>
              <a:rPr lang="es-DO" sz="1400" b="1" dirty="0" err="1" smtClean="0">
                <a:solidFill>
                  <a:srgbClr val="00B050"/>
                </a:solidFill>
              </a:rPr>
              <a:t>Add</a:t>
            </a:r>
            <a:r>
              <a:rPr lang="es-DO" sz="1400" b="1" dirty="0" smtClean="0">
                <a:solidFill>
                  <a:srgbClr val="00B050"/>
                </a:solidFill>
              </a:rPr>
              <a:t> </a:t>
            </a:r>
            <a:r>
              <a:rPr lang="es-DO" sz="1400" b="1" dirty="0" err="1" smtClean="0">
                <a:solidFill>
                  <a:srgbClr val="00B050"/>
                </a:solidFill>
              </a:rPr>
              <a:t>Event</a:t>
            </a:r>
            <a:r>
              <a:rPr lang="es-DO" sz="1400" b="1" dirty="0" smtClean="0">
                <a:solidFill>
                  <a:srgbClr val="00B050"/>
                </a:solidFill>
              </a:rPr>
              <a:t>	</a:t>
            </a:r>
            <a:r>
              <a:rPr lang="es-DO" sz="1400" dirty="0" smtClean="0"/>
              <a:t>	 </a:t>
            </a:r>
            <a:r>
              <a:rPr lang="es-DO" sz="1400" dirty="0" err="1" smtClean="0"/>
              <a:t>My</a:t>
            </a:r>
            <a:r>
              <a:rPr lang="es-DO" sz="1400" dirty="0" smtClean="0"/>
              <a:t> </a:t>
            </a:r>
            <a:r>
              <a:rPr lang="es-DO" sz="1400" dirty="0" err="1" smtClean="0"/>
              <a:t>Upcoming</a:t>
            </a:r>
            <a:r>
              <a:rPr lang="es-DO" sz="1400" dirty="0" smtClean="0"/>
              <a:t> </a:t>
            </a:r>
            <a:r>
              <a:rPr lang="es-DO" sz="1400" dirty="0" err="1" smtClean="0"/>
              <a:t>events</a:t>
            </a:r>
            <a:r>
              <a:rPr lang="es-DO" sz="1400" dirty="0" smtClean="0"/>
              <a:t>		</a:t>
            </a:r>
            <a:r>
              <a:rPr lang="es-DO" sz="1400" dirty="0" err="1" smtClean="0"/>
              <a:t>Edit</a:t>
            </a:r>
            <a:r>
              <a:rPr lang="es-DO" sz="1400" dirty="0" smtClean="0"/>
              <a:t> </a:t>
            </a:r>
            <a:r>
              <a:rPr lang="es-DO" sz="1400" dirty="0" err="1" smtClean="0"/>
              <a:t>an</a:t>
            </a:r>
            <a:r>
              <a:rPr lang="es-DO" sz="1400" dirty="0" smtClean="0"/>
              <a:t> </a:t>
            </a:r>
            <a:r>
              <a:rPr lang="es-DO" sz="1400" dirty="0" err="1" smtClean="0"/>
              <a:t>event</a:t>
            </a:r>
            <a:r>
              <a:rPr lang="es-DO" sz="1400" dirty="0" smtClean="0"/>
              <a:t>			View </a:t>
            </a:r>
            <a:r>
              <a:rPr lang="es-DO" sz="1400" dirty="0" err="1" smtClean="0"/>
              <a:t>events</a:t>
            </a:r>
            <a:r>
              <a:rPr lang="es-DO" sz="1400" dirty="0" smtClean="0"/>
              <a:t> </a:t>
            </a:r>
            <a:r>
              <a:rPr lang="es-DO" sz="1400" dirty="0" err="1" smtClean="0"/>
              <a:t>i’m</a:t>
            </a:r>
            <a:r>
              <a:rPr lang="es-DO" sz="1400" dirty="0" smtClean="0"/>
              <a:t> </a:t>
            </a:r>
            <a:r>
              <a:rPr lang="es-DO" sz="1400" dirty="0" err="1" smtClean="0"/>
              <a:t>attending</a:t>
            </a:r>
            <a:r>
              <a:rPr lang="es-DO" sz="1400" dirty="0" smtClean="0"/>
              <a:t>	</a:t>
            </a:r>
            <a:r>
              <a:rPr lang="es-DO" sz="1400" dirty="0" err="1" smtClean="0"/>
              <a:t>Remove</a:t>
            </a:r>
            <a:r>
              <a:rPr lang="es-DO" sz="1400" dirty="0" smtClean="0"/>
              <a:t> a </a:t>
            </a:r>
            <a:r>
              <a:rPr lang="es-DO" sz="1400" dirty="0" err="1" smtClean="0"/>
              <a:t>event</a:t>
            </a:r>
            <a:r>
              <a:rPr lang="es-DO" sz="1400" dirty="0" smtClean="0"/>
              <a:t> </a:t>
            </a:r>
            <a:r>
              <a:rPr lang="es-DO" sz="1400" dirty="0" err="1" smtClean="0"/>
              <a:t>from</a:t>
            </a:r>
            <a:r>
              <a:rPr lang="es-DO" sz="1400" dirty="0" smtClean="0"/>
              <a:t> calendar</a:t>
            </a:r>
          </a:p>
          <a:p>
            <a:pPr marL="0" indent="0">
              <a:buNone/>
            </a:pPr>
            <a:r>
              <a:rPr lang="es-DO" sz="1400" dirty="0"/>
              <a:t>	</a:t>
            </a:r>
            <a:r>
              <a:rPr lang="es-DO" sz="1400" dirty="0" smtClean="0"/>
              <a:t>		 </a:t>
            </a:r>
            <a:r>
              <a:rPr lang="es-DO" sz="1400" dirty="0" err="1" smtClean="0"/>
              <a:t>All</a:t>
            </a:r>
            <a:r>
              <a:rPr lang="es-DO" sz="1400" dirty="0" smtClean="0"/>
              <a:t> </a:t>
            </a:r>
            <a:r>
              <a:rPr lang="es-DO" sz="1400" dirty="0" err="1" smtClean="0"/>
              <a:t>upcoming</a:t>
            </a:r>
            <a:r>
              <a:rPr lang="es-DO" sz="1400" dirty="0" smtClean="0"/>
              <a:t> </a:t>
            </a:r>
            <a:r>
              <a:rPr lang="es-DO" sz="1400" dirty="0" err="1" smtClean="0"/>
              <a:t>events</a:t>
            </a:r>
            <a:r>
              <a:rPr lang="es-DO" sz="1400" dirty="0" smtClean="0"/>
              <a:t>		</a:t>
            </a:r>
            <a:r>
              <a:rPr lang="es-DO" sz="1400" dirty="0" err="1" smtClean="0"/>
              <a:t>Remove</a:t>
            </a:r>
            <a:r>
              <a:rPr lang="es-DO" sz="1400" dirty="0" smtClean="0"/>
              <a:t> </a:t>
            </a:r>
            <a:r>
              <a:rPr lang="es-DO" sz="1400" dirty="0" err="1" smtClean="0"/>
              <a:t>an</a:t>
            </a:r>
            <a:r>
              <a:rPr lang="es-DO" sz="1400" dirty="0" smtClean="0"/>
              <a:t> </a:t>
            </a:r>
            <a:r>
              <a:rPr lang="es-DO" sz="1400" dirty="0" err="1" smtClean="0"/>
              <a:t>event</a:t>
            </a:r>
            <a:r>
              <a:rPr lang="es-DO" sz="1400" dirty="0" smtClean="0"/>
              <a:t>			</a:t>
            </a:r>
            <a:r>
              <a:rPr lang="es-DO" sz="1400" dirty="0" err="1" smtClean="0"/>
              <a:t>See</a:t>
            </a:r>
            <a:r>
              <a:rPr lang="es-DO" sz="1400" dirty="0" smtClean="0"/>
              <a:t> </a:t>
            </a:r>
            <a:r>
              <a:rPr lang="es-DO" sz="1400" dirty="0" err="1" smtClean="0"/>
              <a:t>who</a:t>
            </a:r>
            <a:r>
              <a:rPr lang="es-DO" sz="1400" dirty="0" smtClean="0"/>
              <a:t> </a:t>
            </a:r>
            <a:r>
              <a:rPr lang="es-DO" sz="1400" dirty="0" err="1" smtClean="0"/>
              <a:t>i’m</a:t>
            </a:r>
            <a:r>
              <a:rPr lang="es-DO" sz="1400" dirty="0" smtClean="0"/>
              <a:t> </a:t>
            </a:r>
            <a:r>
              <a:rPr lang="es-DO" sz="1400" dirty="0" err="1" smtClean="0"/>
              <a:t>following</a:t>
            </a:r>
            <a:r>
              <a:rPr lang="es-DO" sz="1400" dirty="0" smtClean="0"/>
              <a:t>		</a:t>
            </a:r>
            <a:r>
              <a:rPr lang="es-DO" sz="1400" dirty="0" err="1" smtClean="0"/>
              <a:t>unfollow</a:t>
            </a:r>
            <a:r>
              <a:rPr lang="es-DO" sz="1400" dirty="0" smtClean="0"/>
              <a:t> a coach</a:t>
            </a:r>
          </a:p>
          <a:p>
            <a:pPr marL="0" indent="0">
              <a:buNone/>
            </a:pPr>
            <a:r>
              <a:rPr lang="es-DO" sz="1400" dirty="0"/>
              <a:t>	</a:t>
            </a:r>
            <a:r>
              <a:rPr lang="es-DO" sz="1400" dirty="0" smtClean="0"/>
              <a:t>							</a:t>
            </a:r>
            <a:r>
              <a:rPr lang="es-DO" sz="1400" b="1" dirty="0" err="1">
                <a:solidFill>
                  <a:srgbClr val="00B050"/>
                </a:solidFill>
              </a:rPr>
              <a:t>add</a:t>
            </a:r>
            <a:r>
              <a:rPr lang="es-DO" sz="1400" b="1" dirty="0">
                <a:solidFill>
                  <a:srgbClr val="00B050"/>
                </a:solidFill>
              </a:rPr>
              <a:t> a </a:t>
            </a:r>
            <a:r>
              <a:rPr lang="es-DO" sz="1400" b="1" dirty="0" err="1">
                <a:solidFill>
                  <a:srgbClr val="00B050"/>
                </a:solidFill>
              </a:rPr>
              <a:t>event</a:t>
            </a:r>
            <a:r>
              <a:rPr lang="es-DO" sz="1400" b="1" dirty="0">
                <a:solidFill>
                  <a:srgbClr val="00B050"/>
                </a:solidFill>
              </a:rPr>
              <a:t> to calendar</a:t>
            </a:r>
            <a:r>
              <a:rPr lang="es-DO" sz="1400" dirty="0" smtClean="0"/>
              <a:t>	</a:t>
            </a:r>
            <a:r>
              <a:rPr lang="es-DO" sz="1400" dirty="0" err="1" smtClean="0"/>
              <a:t>See</a:t>
            </a:r>
            <a:r>
              <a:rPr lang="es-DO" sz="1400" dirty="0" smtClean="0"/>
              <a:t> </a:t>
            </a:r>
            <a:r>
              <a:rPr lang="es-DO" sz="1400" dirty="0" err="1" smtClean="0"/>
              <a:t>feed</a:t>
            </a:r>
            <a:endParaRPr lang="es-DO" sz="1400" dirty="0" smtClean="0"/>
          </a:p>
          <a:p>
            <a:pPr marL="0" indent="0">
              <a:buNone/>
            </a:pPr>
            <a:r>
              <a:rPr lang="es-DO" sz="1400" dirty="0"/>
              <a:t>	</a:t>
            </a:r>
            <a:r>
              <a:rPr lang="es-DO" sz="1400" dirty="0" smtClean="0"/>
              <a:t>							</a:t>
            </a:r>
            <a:r>
              <a:rPr lang="es-DO" sz="1400" b="1" dirty="0" err="1">
                <a:solidFill>
                  <a:srgbClr val="00B050"/>
                </a:solidFill>
              </a:rPr>
              <a:t>follow</a:t>
            </a:r>
            <a:r>
              <a:rPr lang="es-DO" sz="1400" b="1" dirty="0">
                <a:solidFill>
                  <a:srgbClr val="00B050"/>
                </a:solidFill>
              </a:rPr>
              <a:t> a coach</a:t>
            </a:r>
          </a:p>
          <a:p>
            <a:pPr marL="0" indent="0">
              <a:buNone/>
            </a:pPr>
            <a:r>
              <a:rPr lang="es-DO" sz="1400" dirty="0"/>
              <a:t>	</a:t>
            </a:r>
            <a:r>
              <a:rPr lang="es-DO" sz="1400" dirty="0" smtClean="0"/>
              <a:t>							</a:t>
            </a:r>
            <a:r>
              <a:rPr lang="es-DO" sz="1400" dirty="0" err="1" smtClean="0"/>
              <a:t>Search</a:t>
            </a:r>
            <a:endParaRPr lang="es-DO" sz="1400" dirty="0" smtClean="0"/>
          </a:p>
          <a:p>
            <a:pPr marL="0" indent="0">
              <a:buNone/>
            </a:pPr>
            <a:r>
              <a:rPr lang="es-DO" sz="1400" dirty="0"/>
              <a:t>	</a:t>
            </a:r>
            <a:r>
              <a:rPr lang="es-DO" sz="1400" dirty="0" smtClean="0"/>
              <a:t>							View </a:t>
            </a:r>
            <a:r>
              <a:rPr lang="es-DO" sz="1400" dirty="0" err="1" smtClean="0"/>
              <a:t>Event</a:t>
            </a:r>
            <a:r>
              <a:rPr lang="es-DO" sz="1400" dirty="0" smtClean="0"/>
              <a:t> </a:t>
            </a:r>
            <a:r>
              <a:rPr lang="es-DO" sz="1400" dirty="0" err="1" smtClean="0"/>
              <a:t>details</a:t>
            </a:r>
            <a:endParaRPr lang="es-DO" sz="1400" dirty="0"/>
          </a:p>
        </p:txBody>
      </p:sp>
      <p:cxnSp>
        <p:nvCxnSpPr>
          <p:cNvPr id="5" name="Straight Connector 4"/>
          <p:cNvCxnSpPr/>
          <p:nvPr/>
        </p:nvCxnSpPr>
        <p:spPr>
          <a:xfrm flipH="1">
            <a:off x="2229889" y="2908934"/>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338794" y="2971799"/>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714259" y="2971799"/>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959042" y="2971799"/>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914893"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1</a:t>
            </a:r>
            <a:endParaRPr lang="es-DO" b="1" dirty="0"/>
          </a:p>
        </p:txBody>
      </p:sp>
      <p:sp>
        <p:nvSpPr>
          <p:cNvPr id="10" name="Oval 9"/>
          <p:cNvSpPr/>
          <p:nvPr/>
        </p:nvSpPr>
        <p:spPr>
          <a:xfrm>
            <a:off x="2985453"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2</a:t>
            </a:r>
            <a:endParaRPr lang="es-DO" b="1" dirty="0"/>
          </a:p>
        </p:txBody>
      </p:sp>
      <p:sp>
        <p:nvSpPr>
          <p:cNvPr id="11" name="Oval 10"/>
          <p:cNvSpPr/>
          <p:nvPr/>
        </p:nvSpPr>
        <p:spPr>
          <a:xfrm>
            <a:off x="5119053" y="2234564"/>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3</a:t>
            </a:r>
            <a:endParaRPr lang="es-DO" b="1" dirty="0"/>
          </a:p>
        </p:txBody>
      </p:sp>
      <p:sp>
        <p:nvSpPr>
          <p:cNvPr id="12" name="Oval 11"/>
          <p:cNvSpPr/>
          <p:nvPr/>
        </p:nvSpPr>
        <p:spPr>
          <a:xfrm>
            <a:off x="7588219" y="2234564"/>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4</a:t>
            </a:r>
            <a:endParaRPr lang="es-DO" b="1" dirty="0"/>
          </a:p>
        </p:txBody>
      </p:sp>
      <p:sp>
        <p:nvSpPr>
          <p:cNvPr id="13" name="Oval 12"/>
          <p:cNvSpPr/>
          <p:nvPr/>
        </p:nvSpPr>
        <p:spPr>
          <a:xfrm>
            <a:off x="9796493"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5</a:t>
            </a:r>
            <a:endParaRPr lang="es-DO" b="1" dirty="0"/>
          </a:p>
        </p:txBody>
      </p:sp>
    </p:spTree>
    <p:extLst>
      <p:ext uri="{BB962C8B-B14F-4D97-AF65-F5344CB8AC3E}">
        <p14:creationId xmlns:p14="http://schemas.microsoft.com/office/powerpoint/2010/main" val="274559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DO" dirty="0"/>
          </a:p>
        </p:txBody>
      </p:sp>
      <p:sp>
        <p:nvSpPr>
          <p:cNvPr id="3" name="Content Placeholder 2"/>
          <p:cNvSpPr>
            <a:spLocks noGrp="1"/>
          </p:cNvSpPr>
          <p:nvPr>
            <p:ph idx="1"/>
          </p:nvPr>
        </p:nvSpPr>
        <p:spPr>
          <a:xfrm>
            <a:off x="841663" y="2514600"/>
            <a:ext cx="11136977" cy="3124201"/>
          </a:xfrm>
          <a:noFill/>
        </p:spPr>
        <p:txBody>
          <a:bodyPr>
            <a:normAutofit/>
          </a:bodyPr>
          <a:lstStyle/>
          <a:p>
            <a:pPr marL="0" indent="0">
              <a:buNone/>
            </a:pPr>
            <a:r>
              <a:rPr lang="es-DO" sz="1400" b="1" dirty="0" err="1" smtClean="0">
                <a:solidFill>
                  <a:srgbClr val="00B050"/>
                </a:solidFill>
              </a:rPr>
              <a:t>Add</a:t>
            </a:r>
            <a:r>
              <a:rPr lang="es-DO" sz="1400" b="1" dirty="0" smtClean="0">
                <a:solidFill>
                  <a:srgbClr val="00B050"/>
                </a:solidFill>
              </a:rPr>
              <a:t> </a:t>
            </a:r>
            <a:r>
              <a:rPr lang="es-DO" sz="1400" b="1" dirty="0" err="1" smtClean="0">
                <a:solidFill>
                  <a:srgbClr val="00B050"/>
                </a:solidFill>
              </a:rPr>
              <a:t>Event</a:t>
            </a:r>
            <a:r>
              <a:rPr lang="es-DO" sz="1400" b="1" dirty="0" smtClean="0">
                <a:solidFill>
                  <a:srgbClr val="00B050"/>
                </a:solidFill>
              </a:rPr>
              <a:t>	</a:t>
            </a:r>
            <a:r>
              <a:rPr lang="es-DO" sz="1400" dirty="0" smtClean="0"/>
              <a:t>	 </a:t>
            </a:r>
            <a:r>
              <a:rPr lang="es-DO" sz="1400" dirty="0" err="1" smtClean="0"/>
              <a:t>My</a:t>
            </a:r>
            <a:r>
              <a:rPr lang="es-DO" sz="1400" dirty="0" smtClean="0"/>
              <a:t> </a:t>
            </a:r>
            <a:r>
              <a:rPr lang="es-DO" sz="1400" dirty="0" err="1" smtClean="0"/>
              <a:t>Upcoming</a:t>
            </a:r>
            <a:r>
              <a:rPr lang="es-DO" sz="1400" dirty="0" smtClean="0"/>
              <a:t> </a:t>
            </a:r>
            <a:r>
              <a:rPr lang="es-DO" sz="1400" dirty="0" err="1" smtClean="0"/>
              <a:t>events</a:t>
            </a:r>
            <a:r>
              <a:rPr lang="es-DO" sz="1400" dirty="0" smtClean="0"/>
              <a:t>		</a:t>
            </a:r>
            <a:r>
              <a:rPr lang="es-DO" sz="1400" dirty="0" err="1" smtClean="0"/>
              <a:t>Edit</a:t>
            </a:r>
            <a:r>
              <a:rPr lang="es-DO" sz="1400" dirty="0" smtClean="0"/>
              <a:t> </a:t>
            </a:r>
            <a:r>
              <a:rPr lang="es-DO" sz="1400" dirty="0" err="1" smtClean="0"/>
              <a:t>an</a:t>
            </a:r>
            <a:r>
              <a:rPr lang="es-DO" sz="1400" dirty="0" smtClean="0"/>
              <a:t> </a:t>
            </a:r>
            <a:r>
              <a:rPr lang="es-DO" sz="1400" dirty="0" err="1" smtClean="0"/>
              <a:t>event</a:t>
            </a:r>
            <a:r>
              <a:rPr lang="es-DO" sz="1400" dirty="0" smtClean="0"/>
              <a:t>			</a:t>
            </a:r>
            <a:r>
              <a:rPr lang="es-DO" sz="1400" b="1" dirty="0">
                <a:solidFill>
                  <a:srgbClr val="00B050"/>
                </a:solidFill>
              </a:rPr>
              <a:t>View </a:t>
            </a:r>
            <a:r>
              <a:rPr lang="es-DO" sz="1400" b="1" dirty="0" err="1">
                <a:solidFill>
                  <a:srgbClr val="00B050"/>
                </a:solidFill>
              </a:rPr>
              <a:t>events</a:t>
            </a:r>
            <a:r>
              <a:rPr lang="es-DO" sz="1400" b="1" dirty="0">
                <a:solidFill>
                  <a:srgbClr val="00B050"/>
                </a:solidFill>
              </a:rPr>
              <a:t> </a:t>
            </a:r>
            <a:r>
              <a:rPr lang="es-DO" sz="1400" b="1" dirty="0" err="1">
                <a:solidFill>
                  <a:srgbClr val="00B050"/>
                </a:solidFill>
              </a:rPr>
              <a:t>i’m</a:t>
            </a:r>
            <a:r>
              <a:rPr lang="es-DO" sz="1400" b="1" dirty="0">
                <a:solidFill>
                  <a:srgbClr val="00B050"/>
                </a:solidFill>
              </a:rPr>
              <a:t> </a:t>
            </a:r>
            <a:r>
              <a:rPr lang="es-DO" sz="1400" b="1" dirty="0" err="1">
                <a:solidFill>
                  <a:srgbClr val="00B050"/>
                </a:solidFill>
              </a:rPr>
              <a:t>attending</a:t>
            </a:r>
            <a:r>
              <a:rPr lang="es-DO" sz="1400" dirty="0" smtClean="0"/>
              <a:t>	</a:t>
            </a:r>
            <a:r>
              <a:rPr lang="es-DO" sz="1400" dirty="0" err="1" smtClean="0"/>
              <a:t>Remove</a:t>
            </a:r>
            <a:r>
              <a:rPr lang="es-DO" sz="1400" dirty="0" smtClean="0"/>
              <a:t> a </a:t>
            </a:r>
            <a:r>
              <a:rPr lang="es-DO" sz="1400" dirty="0" err="1" smtClean="0"/>
              <a:t>event</a:t>
            </a:r>
            <a:r>
              <a:rPr lang="es-DO" sz="1400" dirty="0" smtClean="0"/>
              <a:t> </a:t>
            </a:r>
            <a:r>
              <a:rPr lang="es-DO" sz="1400" dirty="0" err="1" smtClean="0"/>
              <a:t>from</a:t>
            </a:r>
            <a:r>
              <a:rPr lang="es-DO" sz="1400" dirty="0" smtClean="0"/>
              <a:t> calendar</a:t>
            </a:r>
          </a:p>
          <a:p>
            <a:pPr marL="0" indent="0">
              <a:buNone/>
            </a:pPr>
            <a:r>
              <a:rPr lang="es-DO" sz="1400" dirty="0"/>
              <a:t>	</a:t>
            </a:r>
            <a:r>
              <a:rPr lang="es-DO" sz="1400" dirty="0" smtClean="0"/>
              <a:t>		 </a:t>
            </a:r>
            <a:r>
              <a:rPr lang="es-DO" sz="1400" b="1" dirty="0" err="1">
                <a:solidFill>
                  <a:srgbClr val="00B050"/>
                </a:solidFill>
              </a:rPr>
              <a:t>All</a:t>
            </a:r>
            <a:r>
              <a:rPr lang="es-DO" sz="1400" b="1" dirty="0">
                <a:solidFill>
                  <a:srgbClr val="00B050"/>
                </a:solidFill>
              </a:rPr>
              <a:t> </a:t>
            </a:r>
            <a:r>
              <a:rPr lang="es-DO" sz="1400" b="1" dirty="0" err="1">
                <a:solidFill>
                  <a:srgbClr val="00B050"/>
                </a:solidFill>
              </a:rPr>
              <a:t>upcoming</a:t>
            </a:r>
            <a:r>
              <a:rPr lang="es-DO" sz="1400" b="1" dirty="0">
                <a:solidFill>
                  <a:srgbClr val="00B050"/>
                </a:solidFill>
              </a:rPr>
              <a:t> </a:t>
            </a:r>
            <a:r>
              <a:rPr lang="es-DO" sz="1400" b="1" dirty="0" err="1">
                <a:solidFill>
                  <a:srgbClr val="00B050"/>
                </a:solidFill>
              </a:rPr>
              <a:t>events</a:t>
            </a:r>
            <a:r>
              <a:rPr lang="es-DO" sz="1400" b="1" dirty="0">
                <a:solidFill>
                  <a:srgbClr val="00B050"/>
                </a:solidFill>
              </a:rPr>
              <a:t>	</a:t>
            </a:r>
            <a:r>
              <a:rPr lang="es-DO" sz="1400" dirty="0" smtClean="0"/>
              <a:t>	</a:t>
            </a:r>
            <a:r>
              <a:rPr lang="es-DO" sz="1400" dirty="0" err="1" smtClean="0"/>
              <a:t>Remove</a:t>
            </a:r>
            <a:r>
              <a:rPr lang="es-DO" sz="1400" dirty="0" smtClean="0"/>
              <a:t> </a:t>
            </a:r>
            <a:r>
              <a:rPr lang="es-DO" sz="1400" dirty="0" err="1" smtClean="0"/>
              <a:t>an</a:t>
            </a:r>
            <a:r>
              <a:rPr lang="es-DO" sz="1400" dirty="0" smtClean="0"/>
              <a:t> </a:t>
            </a:r>
            <a:r>
              <a:rPr lang="es-DO" sz="1400" dirty="0" err="1" smtClean="0"/>
              <a:t>event</a:t>
            </a:r>
            <a:r>
              <a:rPr lang="es-DO" sz="1400" dirty="0" smtClean="0"/>
              <a:t>			</a:t>
            </a:r>
            <a:r>
              <a:rPr lang="es-DO" sz="1400" b="1" dirty="0" err="1">
                <a:solidFill>
                  <a:srgbClr val="00B050"/>
                </a:solidFill>
              </a:rPr>
              <a:t>See</a:t>
            </a:r>
            <a:r>
              <a:rPr lang="es-DO" sz="1400" b="1" dirty="0">
                <a:solidFill>
                  <a:srgbClr val="00B050"/>
                </a:solidFill>
              </a:rPr>
              <a:t> </a:t>
            </a:r>
            <a:r>
              <a:rPr lang="es-DO" sz="1400" b="1" dirty="0" err="1">
                <a:solidFill>
                  <a:srgbClr val="00B050"/>
                </a:solidFill>
              </a:rPr>
              <a:t>who</a:t>
            </a:r>
            <a:r>
              <a:rPr lang="es-DO" sz="1400" b="1" dirty="0">
                <a:solidFill>
                  <a:srgbClr val="00B050"/>
                </a:solidFill>
              </a:rPr>
              <a:t> </a:t>
            </a:r>
            <a:r>
              <a:rPr lang="es-DO" sz="1400" b="1" dirty="0" err="1">
                <a:solidFill>
                  <a:srgbClr val="00B050"/>
                </a:solidFill>
              </a:rPr>
              <a:t>i’m</a:t>
            </a:r>
            <a:r>
              <a:rPr lang="es-DO" sz="1400" b="1" dirty="0">
                <a:solidFill>
                  <a:srgbClr val="00B050"/>
                </a:solidFill>
              </a:rPr>
              <a:t> </a:t>
            </a:r>
            <a:r>
              <a:rPr lang="es-DO" sz="1400" b="1" dirty="0" err="1">
                <a:solidFill>
                  <a:srgbClr val="00B050"/>
                </a:solidFill>
              </a:rPr>
              <a:t>following</a:t>
            </a:r>
            <a:r>
              <a:rPr lang="es-DO" sz="1400" b="1" dirty="0">
                <a:solidFill>
                  <a:srgbClr val="00B050"/>
                </a:solidFill>
              </a:rPr>
              <a:t>	</a:t>
            </a:r>
            <a:r>
              <a:rPr lang="es-DO" sz="1400" dirty="0" smtClean="0"/>
              <a:t>	</a:t>
            </a:r>
            <a:r>
              <a:rPr lang="es-DO" sz="1400" dirty="0" err="1" smtClean="0"/>
              <a:t>unfollow</a:t>
            </a:r>
            <a:r>
              <a:rPr lang="es-DO" sz="1400" dirty="0" smtClean="0"/>
              <a:t> a coach</a:t>
            </a:r>
          </a:p>
          <a:p>
            <a:pPr marL="0" indent="0">
              <a:buNone/>
            </a:pPr>
            <a:r>
              <a:rPr lang="es-DO" sz="1400" dirty="0"/>
              <a:t>	</a:t>
            </a:r>
            <a:r>
              <a:rPr lang="es-DO" sz="1400" dirty="0" smtClean="0"/>
              <a:t>							</a:t>
            </a:r>
            <a:r>
              <a:rPr lang="es-DO" sz="1400" b="1" dirty="0" err="1">
                <a:solidFill>
                  <a:srgbClr val="00B050"/>
                </a:solidFill>
              </a:rPr>
              <a:t>add</a:t>
            </a:r>
            <a:r>
              <a:rPr lang="es-DO" sz="1400" b="1" dirty="0">
                <a:solidFill>
                  <a:srgbClr val="00B050"/>
                </a:solidFill>
              </a:rPr>
              <a:t> a </a:t>
            </a:r>
            <a:r>
              <a:rPr lang="es-DO" sz="1400" b="1" dirty="0" err="1">
                <a:solidFill>
                  <a:srgbClr val="00B050"/>
                </a:solidFill>
              </a:rPr>
              <a:t>event</a:t>
            </a:r>
            <a:r>
              <a:rPr lang="es-DO" sz="1400" b="1" dirty="0">
                <a:solidFill>
                  <a:srgbClr val="00B050"/>
                </a:solidFill>
              </a:rPr>
              <a:t> to calendar</a:t>
            </a:r>
            <a:r>
              <a:rPr lang="es-DO" sz="1400" dirty="0" smtClean="0"/>
              <a:t>	</a:t>
            </a:r>
            <a:r>
              <a:rPr lang="es-DO" sz="1400" dirty="0" err="1" smtClean="0"/>
              <a:t>See</a:t>
            </a:r>
            <a:r>
              <a:rPr lang="es-DO" sz="1400" dirty="0" smtClean="0"/>
              <a:t> </a:t>
            </a:r>
            <a:r>
              <a:rPr lang="es-DO" sz="1400" dirty="0" err="1" smtClean="0"/>
              <a:t>feed</a:t>
            </a:r>
            <a:endParaRPr lang="es-DO" sz="1400" dirty="0" smtClean="0"/>
          </a:p>
          <a:p>
            <a:pPr marL="0" indent="0">
              <a:buNone/>
            </a:pPr>
            <a:r>
              <a:rPr lang="es-DO" sz="1400" dirty="0"/>
              <a:t>	</a:t>
            </a:r>
            <a:r>
              <a:rPr lang="es-DO" sz="1400" dirty="0" smtClean="0"/>
              <a:t>							</a:t>
            </a:r>
            <a:r>
              <a:rPr lang="es-DO" sz="1400" b="1" dirty="0" err="1">
                <a:solidFill>
                  <a:srgbClr val="00B050"/>
                </a:solidFill>
              </a:rPr>
              <a:t>follow</a:t>
            </a:r>
            <a:r>
              <a:rPr lang="es-DO" sz="1400" b="1" dirty="0">
                <a:solidFill>
                  <a:srgbClr val="00B050"/>
                </a:solidFill>
              </a:rPr>
              <a:t> a coach</a:t>
            </a:r>
          </a:p>
          <a:p>
            <a:pPr marL="0" indent="0">
              <a:buNone/>
            </a:pPr>
            <a:r>
              <a:rPr lang="es-DO" sz="1400" dirty="0"/>
              <a:t>	</a:t>
            </a:r>
            <a:r>
              <a:rPr lang="es-DO" sz="1400" dirty="0" smtClean="0"/>
              <a:t>							</a:t>
            </a:r>
            <a:r>
              <a:rPr lang="es-DO" sz="1400" dirty="0" err="1" smtClean="0"/>
              <a:t>Search</a:t>
            </a:r>
            <a:endParaRPr lang="es-DO" sz="1400" dirty="0" smtClean="0"/>
          </a:p>
          <a:p>
            <a:pPr marL="0" indent="0">
              <a:buNone/>
            </a:pPr>
            <a:r>
              <a:rPr lang="es-DO" sz="1400" dirty="0"/>
              <a:t>	</a:t>
            </a:r>
            <a:r>
              <a:rPr lang="es-DO" sz="1400" dirty="0" smtClean="0"/>
              <a:t>							View </a:t>
            </a:r>
            <a:r>
              <a:rPr lang="es-DO" sz="1400" dirty="0" err="1" smtClean="0"/>
              <a:t>Event</a:t>
            </a:r>
            <a:r>
              <a:rPr lang="es-DO" sz="1400" dirty="0" smtClean="0"/>
              <a:t> </a:t>
            </a:r>
            <a:r>
              <a:rPr lang="es-DO" sz="1400" dirty="0" err="1" smtClean="0"/>
              <a:t>details</a:t>
            </a:r>
            <a:endParaRPr lang="es-DO" sz="1400" dirty="0"/>
          </a:p>
        </p:txBody>
      </p:sp>
      <p:cxnSp>
        <p:nvCxnSpPr>
          <p:cNvPr id="5" name="Straight Connector 4"/>
          <p:cNvCxnSpPr/>
          <p:nvPr/>
        </p:nvCxnSpPr>
        <p:spPr>
          <a:xfrm flipH="1">
            <a:off x="2229889" y="2908934"/>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338794" y="2971799"/>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714259" y="2971799"/>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959042" y="2971799"/>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914893"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1</a:t>
            </a:r>
            <a:endParaRPr lang="es-DO" b="1" dirty="0"/>
          </a:p>
        </p:txBody>
      </p:sp>
      <p:sp>
        <p:nvSpPr>
          <p:cNvPr id="10" name="Oval 9"/>
          <p:cNvSpPr/>
          <p:nvPr/>
        </p:nvSpPr>
        <p:spPr>
          <a:xfrm>
            <a:off x="2985453"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2</a:t>
            </a:r>
            <a:endParaRPr lang="es-DO" b="1" dirty="0"/>
          </a:p>
        </p:txBody>
      </p:sp>
      <p:sp>
        <p:nvSpPr>
          <p:cNvPr id="11" name="Oval 10"/>
          <p:cNvSpPr/>
          <p:nvPr/>
        </p:nvSpPr>
        <p:spPr>
          <a:xfrm>
            <a:off x="5119053" y="2234564"/>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3</a:t>
            </a:r>
            <a:endParaRPr lang="es-DO" b="1" dirty="0"/>
          </a:p>
        </p:txBody>
      </p:sp>
      <p:sp>
        <p:nvSpPr>
          <p:cNvPr id="12" name="Oval 11"/>
          <p:cNvSpPr/>
          <p:nvPr/>
        </p:nvSpPr>
        <p:spPr>
          <a:xfrm>
            <a:off x="7588219" y="2234564"/>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4</a:t>
            </a:r>
            <a:endParaRPr lang="es-DO" b="1" dirty="0"/>
          </a:p>
        </p:txBody>
      </p:sp>
      <p:sp>
        <p:nvSpPr>
          <p:cNvPr id="13" name="Oval 12"/>
          <p:cNvSpPr/>
          <p:nvPr/>
        </p:nvSpPr>
        <p:spPr>
          <a:xfrm>
            <a:off x="9796493"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5</a:t>
            </a:r>
            <a:endParaRPr lang="es-DO" b="1" dirty="0"/>
          </a:p>
        </p:txBody>
      </p:sp>
    </p:spTree>
    <p:extLst>
      <p:ext uri="{BB962C8B-B14F-4D97-AF65-F5344CB8AC3E}">
        <p14:creationId xmlns:p14="http://schemas.microsoft.com/office/powerpoint/2010/main" val="354563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effectLst/>
              </a:rPr>
              <a:t>Starting</a:t>
            </a:r>
            <a:r>
              <a:rPr lang="es-ES" dirty="0" smtClean="0">
                <a:effectLst/>
              </a:rPr>
              <a:t> </a:t>
            </a:r>
            <a:r>
              <a:rPr lang="es-ES" dirty="0" err="1" smtClean="0">
                <a:effectLst/>
              </a:rPr>
              <a:t>the</a:t>
            </a:r>
            <a:r>
              <a:rPr lang="es-ES" dirty="0" smtClean="0">
                <a:effectLst/>
              </a:rPr>
              <a:t> </a:t>
            </a:r>
            <a:r>
              <a:rPr lang="es-ES" dirty="0" err="1" smtClean="0">
                <a:effectLst/>
              </a:rPr>
              <a:t>Iterations</a:t>
            </a:r>
            <a:endParaRPr lang="es-DO" dirty="0"/>
          </a:p>
        </p:txBody>
      </p:sp>
      <p:sp>
        <p:nvSpPr>
          <p:cNvPr id="3" name="Content Placeholder 2"/>
          <p:cNvSpPr>
            <a:spLocks noGrp="1"/>
          </p:cNvSpPr>
          <p:nvPr>
            <p:ph idx="1"/>
          </p:nvPr>
        </p:nvSpPr>
        <p:spPr>
          <a:xfrm>
            <a:off x="1141413" y="2278379"/>
            <a:ext cx="5019357" cy="3124201"/>
          </a:xfrm>
        </p:spPr>
        <p:txBody>
          <a:bodyPr/>
          <a:lstStyle/>
          <a:p>
            <a:r>
              <a:rPr lang="es-DO" dirty="0" err="1" smtClean="0"/>
              <a:t>Never</a:t>
            </a:r>
            <a:r>
              <a:rPr lang="es-DO" dirty="0" smtClean="0"/>
              <a:t> </a:t>
            </a:r>
            <a:r>
              <a:rPr lang="es-DO" dirty="0" err="1" smtClean="0"/>
              <a:t>code</a:t>
            </a:r>
            <a:r>
              <a:rPr lang="es-DO" dirty="0" smtClean="0"/>
              <a:t> </a:t>
            </a:r>
            <a:r>
              <a:rPr lang="es-DO" dirty="0" err="1" smtClean="0"/>
              <a:t>without</a:t>
            </a:r>
            <a:r>
              <a:rPr lang="es-DO" dirty="0" smtClean="0"/>
              <a:t> sketch</a:t>
            </a:r>
            <a:endParaRPr lang="es-DO" dirty="0"/>
          </a:p>
        </p:txBody>
      </p:sp>
    </p:spTree>
    <p:extLst>
      <p:ext uri="{BB962C8B-B14F-4D97-AF65-F5344CB8AC3E}">
        <p14:creationId xmlns:p14="http://schemas.microsoft.com/office/powerpoint/2010/main" val="667163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DO"/>
          </a:p>
        </p:txBody>
      </p:sp>
      <p:sp>
        <p:nvSpPr>
          <p:cNvPr id="3" name="Content Placeholder 2"/>
          <p:cNvSpPr>
            <a:spLocks noGrp="1"/>
          </p:cNvSpPr>
          <p:nvPr>
            <p:ph idx="1"/>
          </p:nvPr>
        </p:nvSpPr>
        <p:spPr/>
        <p:txBody>
          <a:bodyPr/>
          <a:lstStyle/>
          <a:p>
            <a:endParaRPr lang="es-DO"/>
          </a:p>
        </p:txBody>
      </p:sp>
      <p:pic>
        <p:nvPicPr>
          <p:cNvPr id="4" name="Picture 3"/>
          <p:cNvPicPr>
            <a:picLocks noChangeAspect="1"/>
          </p:cNvPicPr>
          <p:nvPr/>
        </p:nvPicPr>
        <p:blipFill>
          <a:blip r:embed="rId2"/>
          <a:stretch>
            <a:fillRect/>
          </a:stretch>
        </p:blipFill>
        <p:spPr>
          <a:xfrm>
            <a:off x="176212" y="609600"/>
            <a:ext cx="11839575" cy="5356860"/>
          </a:xfrm>
          <a:prstGeom prst="rect">
            <a:avLst/>
          </a:prstGeom>
        </p:spPr>
      </p:pic>
    </p:spTree>
    <p:extLst>
      <p:ext uri="{BB962C8B-B14F-4D97-AF65-F5344CB8AC3E}">
        <p14:creationId xmlns:p14="http://schemas.microsoft.com/office/powerpoint/2010/main" val="1923985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DO"/>
          </a:p>
        </p:txBody>
      </p:sp>
      <p:sp>
        <p:nvSpPr>
          <p:cNvPr id="3" name="Content Placeholder 2"/>
          <p:cNvSpPr>
            <a:spLocks noGrp="1"/>
          </p:cNvSpPr>
          <p:nvPr>
            <p:ph idx="1"/>
          </p:nvPr>
        </p:nvSpPr>
        <p:spPr/>
        <p:txBody>
          <a:bodyPr/>
          <a:lstStyle/>
          <a:p>
            <a:endParaRPr lang="es-DO"/>
          </a:p>
        </p:txBody>
      </p:sp>
      <p:pic>
        <p:nvPicPr>
          <p:cNvPr id="4" name="Picture 3"/>
          <p:cNvPicPr>
            <a:picLocks noChangeAspect="1"/>
          </p:cNvPicPr>
          <p:nvPr/>
        </p:nvPicPr>
        <p:blipFill>
          <a:blip r:embed="rId2"/>
          <a:stretch>
            <a:fillRect/>
          </a:stretch>
        </p:blipFill>
        <p:spPr>
          <a:xfrm>
            <a:off x="1093786" y="2020252"/>
            <a:ext cx="9953625" cy="2085975"/>
          </a:xfrm>
          <a:prstGeom prst="rect">
            <a:avLst/>
          </a:prstGeom>
        </p:spPr>
      </p:pic>
    </p:spTree>
    <p:extLst>
      <p:ext uri="{BB962C8B-B14F-4D97-AF65-F5344CB8AC3E}">
        <p14:creationId xmlns:p14="http://schemas.microsoft.com/office/powerpoint/2010/main" val="254355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DO"/>
          </a:p>
        </p:txBody>
      </p:sp>
      <p:sp>
        <p:nvSpPr>
          <p:cNvPr id="3" name="Content Placeholder 2"/>
          <p:cNvSpPr>
            <a:spLocks noGrp="1"/>
          </p:cNvSpPr>
          <p:nvPr>
            <p:ph idx="1"/>
          </p:nvPr>
        </p:nvSpPr>
        <p:spPr/>
        <p:txBody>
          <a:bodyPr/>
          <a:lstStyle/>
          <a:p>
            <a:endParaRPr lang="es-DO"/>
          </a:p>
        </p:txBody>
      </p:sp>
      <p:pic>
        <p:nvPicPr>
          <p:cNvPr id="4" name="Picture 3"/>
          <p:cNvPicPr>
            <a:picLocks noChangeAspect="1"/>
          </p:cNvPicPr>
          <p:nvPr/>
        </p:nvPicPr>
        <p:blipFill>
          <a:blip r:embed="rId2"/>
          <a:stretch>
            <a:fillRect/>
          </a:stretch>
        </p:blipFill>
        <p:spPr>
          <a:xfrm>
            <a:off x="1109662" y="1962150"/>
            <a:ext cx="9972675" cy="2933700"/>
          </a:xfrm>
          <a:prstGeom prst="rect">
            <a:avLst/>
          </a:prstGeom>
        </p:spPr>
      </p:pic>
    </p:spTree>
    <p:extLst>
      <p:ext uri="{BB962C8B-B14F-4D97-AF65-F5344CB8AC3E}">
        <p14:creationId xmlns:p14="http://schemas.microsoft.com/office/powerpoint/2010/main" val="416180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err="1" smtClean="0"/>
              <a:t>Summary</a:t>
            </a:r>
            <a:endParaRPr lang="es-DO" dirty="0"/>
          </a:p>
        </p:txBody>
      </p:sp>
      <p:sp>
        <p:nvSpPr>
          <p:cNvPr id="3" name="Content Placeholder 2"/>
          <p:cNvSpPr>
            <a:spLocks noGrp="1"/>
          </p:cNvSpPr>
          <p:nvPr>
            <p:ph idx="1"/>
          </p:nvPr>
        </p:nvSpPr>
        <p:spPr/>
        <p:txBody>
          <a:bodyPr/>
          <a:lstStyle/>
          <a:p>
            <a:r>
              <a:rPr lang="es-DO" dirty="0" err="1" smtClean="0"/>
              <a:t>We</a:t>
            </a:r>
            <a:r>
              <a:rPr lang="es-DO" dirty="0" smtClean="0"/>
              <a:t> </a:t>
            </a:r>
            <a:r>
              <a:rPr lang="es-DO" dirty="0" err="1" smtClean="0"/>
              <a:t>met</a:t>
            </a:r>
            <a:r>
              <a:rPr lang="es-DO" dirty="0" smtClean="0"/>
              <a:t> </a:t>
            </a:r>
            <a:r>
              <a:rPr lang="es-DO" dirty="0" err="1" smtClean="0"/>
              <a:t>the</a:t>
            </a:r>
            <a:r>
              <a:rPr lang="es-DO" dirty="0" smtClean="0"/>
              <a:t> </a:t>
            </a:r>
            <a:r>
              <a:rPr lang="es-DO" dirty="0" err="1" smtClean="0"/>
              <a:t>teacher</a:t>
            </a:r>
            <a:r>
              <a:rPr lang="es-DO" dirty="0" smtClean="0"/>
              <a:t>.</a:t>
            </a:r>
          </a:p>
          <a:p>
            <a:r>
              <a:rPr lang="es-DO" dirty="0" err="1" smtClean="0"/>
              <a:t>We</a:t>
            </a:r>
            <a:r>
              <a:rPr lang="es-DO" dirty="0" smtClean="0"/>
              <a:t> </a:t>
            </a:r>
            <a:r>
              <a:rPr lang="es-DO" dirty="0" err="1" smtClean="0"/>
              <a:t>saw</a:t>
            </a:r>
            <a:r>
              <a:rPr lang="es-DO" dirty="0" smtClean="0"/>
              <a:t> </a:t>
            </a:r>
            <a:r>
              <a:rPr lang="es-DO" dirty="0" err="1" smtClean="0"/>
              <a:t>the</a:t>
            </a:r>
            <a:r>
              <a:rPr lang="es-DO" dirty="0" smtClean="0"/>
              <a:t> </a:t>
            </a:r>
            <a:r>
              <a:rPr lang="es-DO" dirty="0" err="1" smtClean="0"/>
              <a:t>knowledge</a:t>
            </a:r>
            <a:r>
              <a:rPr lang="es-DO" dirty="0" smtClean="0"/>
              <a:t> and </a:t>
            </a:r>
            <a:r>
              <a:rPr lang="es-DO" dirty="0" err="1" smtClean="0"/>
              <a:t>the</a:t>
            </a:r>
            <a:r>
              <a:rPr lang="es-DO" dirty="0" smtClean="0"/>
              <a:t> </a:t>
            </a:r>
            <a:r>
              <a:rPr lang="es-DO" dirty="0" err="1" smtClean="0"/>
              <a:t>way</a:t>
            </a:r>
            <a:r>
              <a:rPr lang="es-DO" dirty="0" smtClean="0"/>
              <a:t> of </a:t>
            </a:r>
            <a:r>
              <a:rPr lang="es-DO" dirty="0" err="1" smtClean="0"/>
              <a:t>work</a:t>
            </a:r>
            <a:r>
              <a:rPr lang="es-DO" dirty="0" smtClean="0"/>
              <a:t> </a:t>
            </a:r>
            <a:r>
              <a:rPr lang="es-DO" dirty="0" err="1" smtClean="0"/>
              <a:t>that</a:t>
            </a:r>
            <a:r>
              <a:rPr lang="es-DO" dirty="0" smtClean="0"/>
              <a:t> </a:t>
            </a:r>
            <a:r>
              <a:rPr lang="es-DO" dirty="0" err="1" smtClean="0"/>
              <a:t>we</a:t>
            </a:r>
            <a:r>
              <a:rPr lang="es-DO" dirty="0" smtClean="0"/>
              <a:t> are </a:t>
            </a:r>
            <a:r>
              <a:rPr lang="es-DO" dirty="0" err="1" smtClean="0"/>
              <a:t>going</a:t>
            </a:r>
            <a:r>
              <a:rPr lang="es-DO" dirty="0" smtClean="0"/>
              <a:t> to </a:t>
            </a:r>
            <a:r>
              <a:rPr lang="es-DO" dirty="0" err="1" smtClean="0"/>
              <a:t>implement</a:t>
            </a:r>
            <a:r>
              <a:rPr lang="es-DO" dirty="0" smtClean="0"/>
              <a:t>.</a:t>
            </a:r>
          </a:p>
          <a:p>
            <a:r>
              <a:rPr lang="es-DO" dirty="0" err="1" smtClean="0"/>
              <a:t>We</a:t>
            </a:r>
            <a:r>
              <a:rPr lang="es-DO" dirty="0" smtClean="0"/>
              <a:t> </a:t>
            </a:r>
            <a:r>
              <a:rPr lang="es-DO" dirty="0" err="1" smtClean="0"/>
              <a:t>knew</a:t>
            </a:r>
            <a:r>
              <a:rPr lang="es-DO" dirty="0" smtClean="0"/>
              <a:t> </a:t>
            </a:r>
            <a:r>
              <a:rPr lang="es-DO" dirty="0" err="1" smtClean="0"/>
              <a:t>about</a:t>
            </a:r>
            <a:r>
              <a:rPr lang="es-DO" dirty="0" smtClean="0"/>
              <a:t> </a:t>
            </a:r>
            <a:r>
              <a:rPr lang="es-DO" dirty="0" err="1" smtClean="0"/>
              <a:t>.Net</a:t>
            </a:r>
            <a:r>
              <a:rPr lang="es-DO" dirty="0" smtClean="0"/>
              <a:t> Core, </a:t>
            </a:r>
            <a:r>
              <a:rPr lang="es-DO" dirty="0" err="1" smtClean="0"/>
              <a:t>differences</a:t>
            </a:r>
            <a:r>
              <a:rPr lang="es-DO" dirty="0" smtClean="0"/>
              <a:t> </a:t>
            </a:r>
            <a:r>
              <a:rPr lang="es-DO" dirty="0" err="1" smtClean="0"/>
              <a:t>between</a:t>
            </a:r>
            <a:r>
              <a:rPr lang="es-DO" dirty="0" smtClean="0"/>
              <a:t> </a:t>
            </a:r>
            <a:r>
              <a:rPr lang="es-DO" dirty="0" err="1" smtClean="0"/>
              <a:t>their</a:t>
            </a:r>
            <a:r>
              <a:rPr lang="es-DO" dirty="0" smtClean="0"/>
              <a:t> predecesor, and </a:t>
            </a:r>
            <a:r>
              <a:rPr lang="es-DO" dirty="0" err="1" smtClean="0"/>
              <a:t>the</a:t>
            </a:r>
            <a:r>
              <a:rPr lang="es-DO" dirty="0" smtClean="0"/>
              <a:t> </a:t>
            </a:r>
            <a:r>
              <a:rPr lang="es-DO" dirty="0" err="1" smtClean="0"/>
              <a:t>templates</a:t>
            </a:r>
            <a:r>
              <a:rPr lang="es-DO" dirty="0" smtClean="0"/>
              <a:t>.</a:t>
            </a:r>
          </a:p>
          <a:p>
            <a:r>
              <a:rPr lang="es-DO" dirty="0" err="1" smtClean="0"/>
              <a:t>We</a:t>
            </a:r>
            <a:r>
              <a:rPr lang="es-DO" dirty="0" smtClean="0"/>
              <a:t> </a:t>
            </a:r>
            <a:r>
              <a:rPr lang="es-DO" dirty="0" err="1" smtClean="0"/>
              <a:t>learn</a:t>
            </a:r>
            <a:r>
              <a:rPr lang="es-DO" dirty="0" smtClean="0"/>
              <a:t> </a:t>
            </a:r>
            <a:r>
              <a:rPr lang="es-DO" dirty="0" err="1" smtClean="0"/>
              <a:t>about</a:t>
            </a:r>
            <a:r>
              <a:rPr lang="es-DO" dirty="0" smtClean="0"/>
              <a:t> versión control </a:t>
            </a:r>
            <a:r>
              <a:rPr lang="es-DO" dirty="0" err="1" smtClean="0"/>
              <a:t>systems</a:t>
            </a:r>
            <a:r>
              <a:rPr lang="es-DO" dirty="0" smtClean="0"/>
              <a:t> and use </a:t>
            </a:r>
            <a:r>
              <a:rPr lang="es-DO" dirty="0" err="1" smtClean="0"/>
              <a:t>one</a:t>
            </a:r>
            <a:r>
              <a:rPr lang="es-DO" dirty="0" smtClean="0"/>
              <a:t> </a:t>
            </a:r>
            <a:r>
              <a:rPr lang="es-DO" dirty="0" err="1" smtClean="0"/>
              <a:t>program</a:t>
            </a:r>
            <a:r>
              <a:rPr lang="es-DO" dirty="0" smtClean="0"/>
              <a:t> </a:t>
            </a:r>
            <a:r>
              <a:rPr lang="es-DO" dirty="0" err="1" smtClean="0"/>
              <a:t>for</a:t>
            </a:r>
            <a:r>
              <a:rPr lang="es-DO" dirty="0" smtClean="0"/>
              <a:t> </a:t>
            </a:r>
            <a:r>
              <a:rPr lang="es-DO" dirty="0" err="1" smtClean="0"/>
              <a:t>it</a:t>
            </a:r>
            <a:r>
              <a:rPr lang="es-DO" smtClean="0"/>
              <a:t>.</a:t>
            </a:r>
            <a:endParaRPr lang="es-DO" dirty="0" smtClean="0"/>
          </a:p>
          <a:p>
            <a:endParaRPr lang="es-DO" dirty="0"/>
          </a:p>
        </p:txBody>
      </p:sp>
    </p:spTree>
    <p:extLst>
      <p:ext uri="{BB962C8B-B14F-4D97-AF65-F5344CB8AC3E}">
        <p14:creationId xmlns:p14="http://schemas.microsoft.com/office/powerpoint/2010/main" val="47522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Autentication</a:t>
            </a:r>
            <a:r>
              <a:rPr lang="en-US" dirty="0">
                <a:effectLst/>
              </a:rPr>
              <a:t/>
            </a:r>
            <a:br>
              <a:rPr lang="en-US" dirty="0">
                <a:effectLst/>
              </a:rPr>
            </a:br>
            <a:endParaRPr lang="es-DO" dirty="0"/>
          </a:p>
        </p:txBody>
      </p:sp>
      <p:sp>
        <p:nvSpPr>
          <p:cNvPr id="3" name="Content Placeholder 2"/>
          <p:cNvSpPr>
            <a:spLocks noGrp="1"/>
          </p:cNvSpPr>
          <p:nvPr>
            <p:ph idx="1"/>
          </p:nvPr>
        </p:nvSpPr>
        <p:spPr>
          <a:xfrm>
            <a:off x="1141413" y="1855469"/>
            <a:ext cx="9905998" cy="3124201"/>
          </a:xfrm>
        </p:spPr>
        <p:txBody>
          <a:bodyPr/>
          <a:lstStyle/>
          <a:p>
            <a:r>
              <a:rPr lang="en-US" dirty="0" smtClean="0"/>
              <a:t>Sign Up</a:t>
            </a:r>
          </a:p>
          <a:p>
            <a:r>
              <a:rPr lang="en-US" dirty="0" smtClean="0"/>
              <a:t>Login</a:t>
            </a:r>
          </a:p>
          <a:p>
            <a:r>
              <a:rPr lang="en-US" dirty="0" smtClean="0"/>
              <a:t>Log Out</a:t>
            </a:r>
          </a:p>
          <a:p>
            <a:r>
              <a:rPr lang="en-US" dirty="0" smtClean="0"/>
              <a:t>Change Password</a:t>
            </a:r>
          </a:p>
          <a:p>
            <a:r>
              <a:rPr lang="en-US" dirty="0" smtClean="0"/>
              <a:t>Edit profile</a:t>
            </a:r>
            <a:endParaRPr lang="en-US" dirty="0"/>
          </a:p>
        </p:txBody>
      </p:sp>
    </p:spTree>
    <p:extLst>
      <p:ext uri="{BB962C8B-B14F-4D97-AF65-F5344CB8AC3E}">
        <p14:creationId xmlns:p14="http://schemas.microsoft.com/office/powerpoint/2010/main" val="201313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DO"/>
          </a:p>
        </p:txBody>
      </p:sp>
      <p:sp>
        <p:nvSpPr>
          <p:cNvPr id="3" name="Content Placeholder 2"/>
          <p:cNvSpPr>
            <a:spLocks noGrp="1"/>
          </p:cNvSpPr>
          <p:nvPr>
            <p:ph idx="1"/>
          </p:nvPr>
        </p:nvSpPr>
        <p:spPr/>
        <p:txBody>
          <a:bodyPr/>
          <a:lstStyle/>
          <a:p>
            <a:endParaRPr lang="es-DO"/>
          </a:p>
        </p:txBody>
      </p:sp>
      <p:pic>
        <p:nvPicPr>
          <p:cNvPr id="4" name="Imagen 2" descr="http://www.commitstrip.com/wp-content/uploads/2014/11/Strip-Side-project-650-finalenglish.jp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372441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a:xfrm>
            <a:off x="1141413" y="2103121"/>
            <a:ext cx="9905998" cy="3688080"/>
          </a:xfrm>
        </p:spPr>
        <p:txBody>
          <a:bodyPr>
            <a:normAutofit/>
          </a:bodyPr>
          <a:lstStyle/>
          <a:p>
            <a:pPr lvl="0"/>
            <a:r>
              <a:rPr lang="en-US" dirty="0" smtClean="0">
                <a:effectLst/>
              </a:rPr>
              <a:t>Add an Event</a:t>
            </a:r>
          </a:p>
          <a:p>
            <a:pPr lvl="0"/>
            <a:r>
              <a:rPr lang="en-US" dirty="0" smtClean="0">
                <a:effectLst/>
              </a:rPr>
              <a:t>My upcoming events</a:t>
            </a:r>
          </a:p>
          <a:p>
            <a:pPr lvl="0"/>
            <a:r>
              <a:rPr lang="en-US" dirty="0" smtClean="0">
                <a:effectLst/>
              </a:rPr>
              <a:t>Edit an Event</a:t>
            </a:r>
            <a:endParaRPr lang="en-US" dirty="0" smtClean="0">
              <a:effectLst/>
            </a:endParaRPr>
          </a:p>
          <a:p>
            <a:pPr lvl="0"/>
            <a:r>
              <a:rPr lang="en-US" dirty="0" smtClean="0">
                <a:effectLst/>
              </a:rPr>
              <a:t>Delete an Event</a:t>
            </a:r>
          </a:p>
          <a:p>
            <a:pPr lvl="0"/>
            <a:r>
              <a:rPr lang="en-US" dirty="0" smtClean="0">
                <a:effectLst/>
              </a:rPr>
              <a:t>View all upcoming events</a:t>
            </a:r>
          </a:p>
          <a:p>
            <a:pPr lvl="0"/>
            <a:r>
              <a:rPr lang="en-US" dirty="0" smtClean="0">
                <a:effectLst/>
              </a:rPr>
              <a:t>Search Events</a:t>
            </a:r>
          </a:p>
          <a:p>
            <a:pPr lvl="0"/>
            <a:r>
              <a:rPr lang="en-US" dirty="0" smtClean="0">
                <a:effectLst/>
              </a:rPr>
              <a:t>View Events Details</a:t>
            </a:r>
            <a:endParaRPr lang="en-US" dirty="0">
              <a:effectLst/>
            </a:endParaRPr>
          </a:p>
          <a:p>
            <a:endParaRPr lang="es-DO" dirty="0"/>
          </a:p>
        </p:txBody>
      </p:sp>
    </p:spTree>
    <p:extLst>
      <p:ext uri="{BB962C8B-B14F-4D97-AF65-F5344CB8AC3E}">
        <p14:creationId xmlns:p14="http://schemas.microsoft.com/office/powerpoint/2010/main" val="354826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a:t>
            </a:r>
            <a:endParaRPr lang="en-US" dirty="0"/>
          </a:p>
        </p:txBody>
      </p:sp>
      <p:sp>
        <p:nvSpPr>
          <p:cNvPr id="3" name="Content Placeholder 2"/>
          <p:cNvSpPr>
            <a:spLocks noGrp="1"/>
          </p:cNvSpPr>
          <p:nvPr>
            <p:ph idx="1"/>
          </p:nvPr>
        </p:nvSpPr>
        <p:spPr>
          <a:xfrm>
            <a:off x="1141413" y="2103121"/>
            <a:ext cx="9905998" cy="3688080"/>
          </a:xfrm>
        </p:spPr>
        <p:txBody>
          <a:bodyPr>
            <a:normAutofit/>
          </a:bodyPr>
          <a:lstStyle/>
          <a:p>
            <a:pPr lvl="0"/>
            <a:r>
              <a:rPr lang="en-US" dirty="0" smtClean="0">
                <a:effectLst/>
              </a:rPr>
              <a:t>Add Event to a Calendar</a:t>
            </a:r>
            <a:endParaRPr lang="en-US" dirty="0" smtClean="0">
              <a:effectLst/>
            </a:endParaRPr>
          </a:p>
          <a:p>
            <a:pPr lvl="0"/>
            <a:r>
              <a:rPr lang="en-US" dirty="0" smtClean="0">
                <a:effectLst/>
              </a:rPr>
              <a:t>Remove Event From calendar</a:t>
            </a:r>
            <a:endParaRPr lang="en-US" dirty="0" smtClean="0">
              <a:effectLst/>
            </a:endParaRPr>
          </a:p>
          <a:p>
            <a:pPr lvl="0"/>
            <a:r>
              <a:rPr lang="en-US" dirty="0" smtClean="0">
                <a:effectLst/>
              </a:rPr>
              <a:t>View Events than I’m attending for</a:t>
            </a:r>
            <a:endParaRPr lang="en-US" dirty="0" smtClean="0">
              <a:effectLst/>
            </a:endParaRPr>
          </a:p>
          <a:p>
            <a:pPr lvl="0"/>
            <a:endParaRPr lang="en-US" dirty="0">
              <a:effectLst/>
            </a:endParaRPr>
          </a:p>
          <a:p>
            <a:endParaRPr lang="es-DO" dirty="0"/>
          </a:p>
        </p:txBody>
      </p:sp>
      <p:sp>
        <p:nvSpPr>
          <p:cNvPr id="4" name="Rectangle 3"/>
          <p:cNvSpPr/>
          <p:nvPr/>
        </p:nvSpPr>
        <p:spPr>
          <a:xfrm>
            <a:off x="5844969" y="3244334"/>
            <a:ext cx="502061" cy="369332"/>
          </a:xfrm>
          <a:prstGeom prst="rect">
            <a:avLst/>
          </a:prstGeom>
        </p:spPr>
        <p:txBody>
          <a:bodyPr wrap="none">
            <a:spAutoFit/>
          </a:bodyPr>
          <a:lstStyle/>
          <a:p>
            <a:r>
              <a:rPr lang="en-US" dirty="0">
                <a:solidFill>
                  <a:srgbClr val="333333"/>
                </a:solidFill>
                <a:latin typeface="Segoe UI Emoji" panose="020B0502040204020203" pitchFamily="34" charset="0"/>
              </a:rPr>
              <a:t>😲</a:t>
            </a:r>
            <a:endParaRPr lang="es-DO" dirty="0"/>
          </a:p>
        </p:txBody>
      </p:sp>
    </p:spTree>
    <p:extLst>
      <p:ext uri="{BB962C8B-B14F-4D97-AF65-F5344CB8AC3E}">
        <p14:creationId xmlns:p14="http://schemas.microsoft.com/office/powerpoint/2010/main" val="28892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Following</a:t>
            </a:r>
            <a:endParaRPr lang="en-US" dirty="0"/>
          </a:p>
        </p:txBody>
      </p:sp>
      <p:sp>
        <p:nvSpPr>
          <p:cNvPr id="3" name="Content Placeholder 2"/>
          <p:cNvSpPr>
            <a:spLocks noGrp="1"/>
          </p:cNvSpPr>
          <p:nvPr>
            <p:ph idx="1"/>
          </p:nvPr>
        </p:nvSpPr>
        <p:spPr>
          <a:xfrm>
            <a:off x="1141413" y="2103121"/>
            <a:ext cx="9905998" cy="3688080"/>
          </a:xfrm>
        </p:spPr>
        <p:txBody>
          <a:bodyPr>
            <a:normAutofit/>
          </a:bodyPr>
          <a:lstStyle/>
          <a:p>
            <a:pPr lvl="0"/>
            <a:r>
              <a:rPr lang="en-US" dirty="0" smtClean="0">
                <a:effectLst/>
              </a:rPr>
              <a:t>Follow a Coach</a:t>
            </a:r>
            <a:endParaRPr lang="en-US" dirty="0" smtClean="0">
              <a:effectLst/>
            </a:endParaRPr>
          </a:p>
          <a:p>
            <a:pPr lvl="0"/>
            <a:r>
              <a:rPr lang="en-US" dirty="0" smtClean="0">
                <a:effectLst/>
              </a:rPr>
              <a:t>Unfollow a Coach</a:t>
            </a:r>
            <a:endParaRPr lang="en-US" dirty="0" smtClean="0">
              <a:effectLst/>
            </a:endParaRPr>
          </a:p>
          <a:p>
            <a:pPr lvl="0"/>
            <a:r>
              <a:rPr lang="en-US" dirty="0" smtClean="0">
                <a:effectLst/>
              </a:rPr>
              <a:t>Who I’m following</a:t>
            </a:r>
          </a:p>
          <a:p>
            <a:pPr lvl="0"/>
            <a:r>
              <a:rPr lang="en-US" dirty="0" smtClean="0">
                <a:effectLst/>
              </a:rPr>
              <a:t>Event feed based on who I’M following</a:t>
            </a:r>
            <a:endParaRPr lang="en-US" dirty="0" smtClean="0">
              <a:effectLst/>
            </a:endParaRPr>
          </a:p>
          <a:p>
            <a:pPr lvl="0"/>
            <a:endParaRPr lang="en-US" dirty="0">
              <a:effectLst/>
            </a:endParaRPr>
          </a:p>
          <a:p>
            <a:endParaRPr lang="es-DO" dirty="0"/>
          </a:p>
        </p:txBody>
      </p:sp>
      <p:sp>
        <p:nvSpPr>
          <p:cNvPr id="4" name="Rectangle 3"/>
          <p:cNvSpPr/>
          <p:nvPr/>
        </p:nvSpPr>
        <p:spPr>
          <a:xfrm>
            <a:off x="5844969" y="3244334"/>
            <a:ext cx="502061" cy="369332"/>
          </a:xfrm>
          <a:prstGeom prst="rect">
            <a:avLst/>
          </a:prstGeom>
        </p:spPr>
        <p:txBody>
          <a:bodyPr wrap="none">
            <a:spAutoFit/>
          </a:bodyPr>
          <a:lstStyle/>
          <a:p>
            <a:r>
              <a:rPr lang="en-US" dirty="0">
                <a:solidFill>
                  <a:srgbClr val="333333"/>
                </a:solidFill>
                <a:latin typeface="Segoe UI Emoji" panose="020B0502040204020203" pitchFamily="34" charset="0"/>
              </a:rPr>
              <a:t>😲</a:t>
            </a:r>
            <a:endParaRPr lang="es-DO" dirty="0"/>
          </a:p>
        </p:txBody>
      </p:sp>
    </p:spTree>
    <p:extLst>
      <p:ext uri="{BB962C8B-B14F-4D97-AF65-F5344CB8AC3E}">
        <p14:creationId xmlns:p14="http://schemas.microsoft.com/office/powerpoint/2010/main" val="26147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err="1" smtClean="0"/>
              <a:t>Dependencies</a:t>
            </a:r>
            <a:r>
              <a:rPr lang="es-DO" dirty="0" smtClean="0"/>
              <a:t> </a:t>
            </a:r>
            <a:endParaRPr lang="es-DO" dirty="0"/>
          </a:p>
        </p:txBody>
      </p:sp>
      <p:sp>
        <p:nvSpPr>
          <p:cNvPr id="3" name="Content Placeholder 2"/>
          <p:cNvSpPr>
            <a:spLocks noGrp="1"/>
          </p:cNvSpPr>
          <p:nvPr>
            <p:ph idx="1"/>
          </p:nvPr>
        </p:nvSpPr>
        <p:spPr>
          <a:xfrm>
            <a:off x="841663" y="2514600"/>
            <a:ext cx="10818811" cy="3124201"/>
          </a:xfrm>
        </p:spPr>
        <p:txBody>
          <a:bodyPr/>
          <a:lstStyle/>
          <a:p>
            <a:pPr marL="0" indent="0">
              <a:buNone/>
            </a:pPr>
            <a:r>
              <a:rPr lang="es-DO" dirty="0" smtClean="0"/>
              <a:t>use case 1			use case 2			use case 4			-----				-----</a:t>
            </a:r>
          </a:p>
          <a:p>
            <a:pPr marL="0" indent="0">
              <a:buNone/>
            </a:pPr>
            <a:r>
              <a:rPr lang="es-DO" dirty="0"/>
              <a:t>	</a:t>
            </a:r>
            <a:r>
              <a:rPr lang="es-DO" dirty="0" smtClean="0"/>
              <a:t>				use case 3			use case 5</a:t>
            </a:r>
          </a:p>
          <a:p>
            <a:pPr marL="0" indent="0">
              <a:buNone/>
            </a:pPr>
            <a:r>
              <a:rPr lang="es-DO" dirty="0"/>
              <a:t>	</a:t>
            </a:r>
            <a:r>
              <a:rPr lang="es-DO" dirty="0" smtClean="0"/>
              <a:t>									use case 6</a:t>
            </a:r>
            <a:endParaRPr lang="es-DO" dirty="0"/>
          </a:p>
        </p:txBody>
      </p:sp>
      <p:cxnSp>
        <p:nvCxnSpPr>
          <p:cNvPr id="5" name="Straight Connector 4"/>
          <p:cNvCxnSpPr/>
          <p:nvPr/>
        </p:nvCxnSpPr>
        <p:spPr>
          <a:xfrm flipH="1">
            <a:off x="2618509" y="2971799"/>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988329" y="2971799"/>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7205749" y="2971799"/>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9034549" y="3070860"/>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141413"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1</a:t>
            </a:r>
            <a:endParaRPr lang="es-DO" b="1" dirty="0"/>
          </a:p>
        </p:txBody>
      </p:sp>
      <p:sp>
        <p:nvSpPr>
          <p:cNvPr id="10" name="Oval 9"/>
          <p:cNvSpPr/>
          <p:nvPr/>
        </p:nvSpPr>
        <p:spPr>
          <a:xfrm>
            <a:off x="3408363"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2</a:t>
            </a:r>
            <a:endParaRPr lang="es-DO" b="1" dirty="0"/>
          </a:p>
        </p:txBody>
      </p:sp>
      <p:sp>
        <p:nvSpPr>
          <p:cNvPr id="11" name="Oval 10"/>
          <p:cNvSpPr/>
          <p:nvPr/>
        </p:nvSpPr>
        <p:spPr>
          <a:xfrm>
            <a:off x="5694362"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3</a:t>
            </a:r>
            <a:endParaRPr lang="es-DO" b="1" dirty="0"/>
          </a:p>
        </p:txBody>
      </p:sp>
      <p:sp>
        <p:nvSpPr>
          <p:cNvPr id="12" name="Oval 11"/>
          <p:cNvSpPr/>
          <p:nvPr/>
        </p:nvSpPr>
        <p:spPr>
          <a:xfrm>
            <a:off x="7786053"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4</a:t>
            </a:r>
            <a:endParaRPr lang="es-DO" b="1" dirty="0"/>
          </a:p>
        </p:txBody>
      </p:sp>
      <p:sp>
        <p:nvSpPr>
          <p:cNvPr id="13" name="Oval 12"/>
          <p:cNvSpPr/>
          <p:nvPr/>
        </p:nvSpPr>
        <p:spPr>
          <a:xfrm>
            <a:off x="9723263"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5</a:t>
            </a:r>
            <a:endParaRPr lang="es-DO" b="1" dirty="0"/>
          </a:p>
        </p:txBody>
      </p:sp>
    </p:spTree>
    <p:extLst>
      <p:ext uri="{BB962C8B-B14F-4D97-AF65-F5344CB8AC3E}">
        <p14:creationId xmlns:p14="http://schemas.microsoft.com/office/powerpoint/2010/main" val="206744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DO" dirty="0"/>
          </a:p>
        </p:txBody>
      </p:sp>
      <p:sp>
        <p:nvSpPr>
          <p:cNvPr id="3" name="Content Placeholder 2"/>
          <p:cNvSpPr>
            <a:spLocks noGrp="1"/>
          </p:cNvSpPr>
          <p:nvPr>
            <p:ph idx="1"/>
          </p:nvPr>
        </p:nvSpPr>
        <p:spPr>
          <a:xfrm>
            <a:off x="841663" y="2514600"/>
            <a:ext cx="11136977" cy="3124201"/>
          </a:xfrm>
        </p:spPr>
        <p:txBody>
          <a:bodyPr>
            <a:normAutofit/>
          </a:bodyPr>
          <a:lstStyle/>
          <a:p>
            <a:pPr marL="0" indent="0">
              <a:buNone/>
            </a:pPr>
            <a:r>
              <a:rPr lang="es-DO" sz="1400" dirty="0" err="1" smtClean="0"/>
              <a:t>Add</a:t>
            </a:r>
            <a:r>
              <a:rPr lang="es-DO" sz="1400" dirty="0" smtClean="0"/>
              <a:t> </a:t>
            </a:r>
            <a:r>
              <a:rPr lang="es-DO" sz="1400" dirty="0" err="1" smtClean="0"/>
              <a:t>Event</a:t>
            </a:r>
            <a:r>
              <a:rPr lang="es-DO" sz="1400" dirty="0" smtClean="0"/>
              <a:t>		 </a:t>
            </a:r>
            <a:r>
              <a:rPr lang="es-DO" sz="1400" dirty="0" err="1" smtClean="0"/>
              <a:t>My</a:t>
            </a:r>
            <a:r>
              <a:rPr lang="es-DO" sz="1400" dirty="0" smtClean="0"/>
              <a:t> </a:t>
            </a:r>
            <a:r>
              <a:rPr lang="es-DO" sz="1400" dirty="0" err="1" smtClean="0"/>
              <a:t>Upcoming</a:t>
            </a:r>
            <a:r>
              <a:rPr lang="es-DO" sz="1400" dirty="0" smtClean="0"/>
              <a:t> </a:t>
            </a:r>
            <a:r>
              <a:rPr lang="es-DO" sz="1400" dirty="0" err="1" smtClean="0"/>
              <a:t>events</a:t>
            </a:r>
            <a:r>
              <a:rPr lang="es-DO" sz="1400" dirty="0" smtClean="0"/>
              <a:t>		</a:t>
            </a:r>
            <a:r>
              <a:rPr lang="es-DO" sz="1400" dirty="0" err="1" smtClean="0"/>
              <a:t>Edit</a:t>
            </a:r>
            <a:r>
              <a:rPr lang="es-DO" sz="1400" dirty="0" smtClean="0"/>
              <a:t> </a:t>
            </a:r>
            <a:r>
              <a:rPr lang="es-DO" sz="1400" dirty="0" err="1" smtClean="0"/>
              <a:t>an</a:t>
            </a:r>
            <a:r>
              <a:rPr lang="es-DO" sz="1400" dirty="0" smtClean="0"/>
              <a:t> </a:t>
            </a:r>
            <a:r>
              <a:rPr lang="es-DO" sz="1400" dirty="0" err="1" smtClean="0"/>
              <a:t>event</a:t>
            </a:r>
            <a:r>
              <a:rPr lang="es-DO" sz="1400" dirty="0" smtClean="0"/>
              <a:t>			View </a:t>
            </a:r>
            <a:r>
              <a:rPr lang="es-DO" sz="1400" dirty="0" err="1" smtClean="0"/>
              <a:t>events</a:t>
            </a:r>
            <a:r>
              <a:rPr lang="es-DO" sz="1400" dirty="0" smtClean="0"/>
              <a:t> </a:t>
            </a:r>
            <a:r>
              <a:rPr lang="es-DO" sz="1400" dirty="0" err="1" smtClean="0"/>
              <a:t>i’m</a:t>
            </a:r>
            <a:r>
              <a:rPr lang="es-DO" sz="1400" dirty="0" smtClean="0"/>
              <a:t> </a:t>
            </a:r>
            <a:r>
              <a:rPr lang="es-DO" sz="1400" dirty="0" err="1" smtClean="0"/>
              <a:t>attending</a:t>
            </a:r>
            <a:r>
              <a:rPr lang="es-DO" sz="1400" dirty="0" smtClean="0"/>
              <a:t>	</a:t>
            </a:r>
            <a:r>
              <a:rPr lang="es-DO" sz="1400" dirty="0" err="1" smtClean="0"/>
              <a:t>Remove</a:t>
            </a:r>
            <a:r>
              <a:rPr lang="es-DO" sz="1400" dirty="0" smtClean="0"/>
              <a:t> a </a:t>
            </a:r>
            <a:r>
              <a:rPr lang="es-DO" sz="1400" dirty="0" err="1" smtClean="0"/>
              <a:t>event</a:t>
            </a:r>
            <a:r>
              <a:rPr lang="es-DO" sz="1400" dirty="0" smtClean="0"/>
              <a:t> </a:t>
            </a:r>
            <a:r>
              <a:rPr lang="es-DO" sz="1400" dirty="0" err="1" smtClean="0"/>
              <a:t>from</a:t>
            </a:r>
            <a:r>
              <a:rPr lang="es-DO" sz="1400" dirty="0" smtClean="0"/>
              <a:t> calendar</a:t>
            </a:r>
          </a:p>
          <a:p>
            <a:pPr marL="0" indent="0">
              <a:buNone/>
            </a:pPr>
            <a:r>
              <a:rPr lang="es-DO" sz="1400" dirty="0"/>
              <a:t>	</a:t>
            </a:r>
            <a:r>
              <a:rPr lang="es-DO" sz="1400" dirty="0" smtClean="0"/>
              <a:t>		 </a:t>
            </a:r>
            <a:r>
              <a:rPr lang="es-DO" sz="1400" dirty="0" err="1" smtClean="0"/>
              <a:t>All</a:t>
            </a:r>
            <a:r>
              <a:rPr lang="es-DO" sz="1400" dirty="0" smtClean="0"/>
              <a:t> </a:t>
            </a:r>
            <a:r>
              <a:rPr lang="es-DO" sz="1400" dirty="0" err="1" smtClean="0"/>
              <a:t>upcoming</a:t>
            </a:r>
            <a:r>
              <a:rPr lang="es-DO" sz="1400" dirty="0" smtClean="0"/>
              <a:t> </a:t>
            </a:r>
            <a:r>
              <a:rPr lang="es-DO" sz="1400" dirty="0" err="1" smtClean="0"/>
              <a:t>events</a:t>
            </a:r>
            <a:r>
              <a:rPr lang="es-DO" sz="1400" dirty="0" smtClean="0"/>
              <a:t>		</a:t>
            </a:r>
            <a:r>
              <a:rPr lang="es-DO" sz="1400" dirty="0" err="1" smtClean="0"/>
              <a:t>Remove</a:t>
            </a:r>
            <a:r>
              <a:rPr lang="es-DO" sz="1400" dirty="0" smtClean="0"/>
              <a:t> </a:t>
            </a:r>
            <a:r>
              <a:rPr lang="es-DO" sz="1400" dirty="0" err="1" smtClean="0"/>
              <a:t>an</a:t>
            </a:r>
            <a:r>
              <a:rPr lang="es-DO" sz="1400" dirty="0" smtClean="0"/>
              <a:t> </a:t>
            </a:r>
            <a:r>
              <a:rPr lang="es-DO" sz="1400" dirty="0" err="1" smtClean="0"/>
              <a:t>event</a:t>
            </a:r>
            <a:r>
              <a:rPr lang="es-DO" sz="1400" dirty="0" smtClean="0"/>
              <a:t>			</a:t>
            </a:r>
            <a:r>
              <a:rPr lang="es-DO" sz="1400" dirty="0" err="1" smtClean="0"/>
              <a:t>See</a:t>
            </a:r>
            <a:r>
              <a:rPr lang="es-DO" sz="1400" dirty="0" smtClean="0"/>
              <a:t> </a:t>
            </a:r>
            <a:r>
              <a:rPr lang="es-DO" sz="1400" dirty="0" err="1" smtClean="0"/>
              <a:t>who</a:t>
            </a:r>
            <a:r>
              <a:rPr lang="es-DO" sz="1400" dirty="0" smtClean="0"/>
              <a:t> </a:t>
            </a:r>
            <a:r>
              <a:rPr lang="es-DO" sz="1400" dirty="0" err="1" smtClean="0"/>
              <a:t>i’m</a:t>
            </a:r>
            <a:r>
              <a:rPr lang="es-DO" sz="1400" dirty="0" smtClean="0"/>
              <a:t> </a:t>
            </a:r>
            <a:r>
              <a:rPr lang="es-DO" sz="1400" dirty="0" err="1" smtClean="0"/>
              <a:t>following</a:t>
            </a:r>
            <a:r>
              <a:rPr lang="es-DO" sz="1400" dirty="0" smtClean="0"/>
              <a:t>		</a:t>
            </a:r>
            <a:r>
              <a:rPr lang="es-DO" sz="1400" dirty="0" err="1" smtClean="0"/>
              <a:t>unfollow</a:t>
            </a:r>
            <a:r>
              <a:rPr lang="es-DO" sz="1400" dirty="0" smtClean="0"/>
              <a:t> a coach</a:t>
            </a:r>
          </a:p>
          <a:p>
            <a:pPr marL="0" indent="0">
              <a:buNone/>
            </a:pPr>
            <a:r>
              <a:rPr lang="es-DO" sz="1400" dirty="0"/>
              <a:t>	</a:t>
            </a:r>
            <a:r>
              <a:rPr lang="es-DO" sz="1400" dirty="0" smtClean="0"/>
              <a:t>							</a:t>
            </a:r>
            <a:r>
              <a:rPr lang="es-DO" sz="1400" dirty="0" err="1" smtClean="0"/>
              <a:t>add</a:t>
            </a:r>
            <a:r>
              <a:rPr lang="es-DO" sz="1400" dirty="0" smtClean="0"/>
              <a:t> a </a:t>
            </a:r>
            <a:r>
              <a:rPr lang="es-DO" sz="1400" dirty="0" err="1" smtClean="0"/>
              <a:t>event</a:t>
            </a:r>
            <a:r>
              <a:rPr lang="es-DO" sz="1400" dirty="0" smtClean="0"/>
              <a:t> to calendar	</a:t>
            </a:r>
            <a:r>
              <a:rPr lang="es-DO" sz="1400" dirty="0" err="1" smtClean="0"/>
              <a:t>See</a:t>
            </a:r>
            <a:r>
              <a:rPr lang="es-DO" sz="1400" dirty="0" smtClean="0"/>
              <a:t> </a:t>
            </a:r>
            <a:r>
              <a:rPr lang="es-DO" sz="1400" dirty="0" err="1" smtClean="0"/>
              <a:t>feed</a:t>
            </a:r>
            <a:endParaRPr lang="es-DO" sz="1400" dirty="0" smtClean="0"/>
          </a:p>
          <a:p>
            <a:pPr marL="0" indent="0">
              <a:buNone/>
            </a:pPr>
            <a:r>
              <a:rPr lang="es-DO" sz="1400" dirty="0"/>
              <a:t>	</a:t>
            </a:r>
            <a:r>
              <a:rPr lang="es-DO" sz="1400" dirty="0" smtClean="0"/>
              <a:t>							</a:t>
            </a:r>
            <a:r>
              <a:rPr lang="es-DO" sz="1400" dirty="0" err="1" smtClean="0"/>
              <a:t>follow</a:t>
            </a:r>
            <a:r>
              <a:rPr lang="es-DO" sz="1400" dirty="0" smtClean="0"/>
              <a:t> a coach</a:t>
            </a:r>
          </a:p>
          <a:p>
            <a:pPr marL="0" indent="0">
              <a:buNone/>
            </a:pPr>
            <a:r>
              <a:rPr lang="es-DO" sz="1400" dirty="0"/>
              <a:t>	</a:t>
            </a:r>
            <a:r>
              <a:rPr lang="es-DO" sz="1400" dirty="0" smtClean="0"/>
              <a:t>							</a:t>
            </a:r>
            <a:r>
              <a:rPr lang="es-DO" sz="1400" dirty="0" err="1" smtClean="0"/>
              <a:t>Search</a:t>
            </a:r>
            <a:endParaRPr lang="es-DO" sz="1400" dirty="0" smtClean="0"/>
          </a:p>
          <a:p>
            <a:pPr marL="0" indent="0">
              <a:buNone/>
            </a:pPr>
            <a:r>
              <a:rPr lang="es-DO" sz="1400" dirty="0"/>
              <a:t>	</a:t>
            </a:r>
            <a:r>
              <a:rPr lang="es-DO" sz="1400" dirty="0" smtClean="0"/>
              <a:t>							View </a:t>
            </a:r>
            <a:r>
              <a:rPr lang="es-DO" sz="1400" dirty="0" err="1" smtClean="0"/>
              <a:t>Event</a:t>
            </a:r>
            <a:r>
              <a:rPr lang="es-DO" sz="1400" dirty="0" smtClean="0"/>
              <a:t> </a:t>
            </a:r>
            <a:r>
              <a:rPr lang="es-DO" sz="1400" dirty="0" err="1" smtClean="0"/>
              <a:t>details</a:t>
            </a:r>
            <a:endParaRPr lang="es-DO" sz="1400" dirty="0"/>
          </a:p>
        </p:txBody>
      </p:sp>
      <p:cxnSp>
        <p:nvCxnSpPr>
          <p:cNvPr id="5" name="Straight Connector 4"/>
          <p:cNvCxnSpPr/>
          <p:nvPr/>
        </p:nvCxnSpPr>
        <p:spPr>
          <a:xfrm flipH="1">
            <a:off x="2229889" y="2908934"/>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338794" y="2971799"/>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714259" y="2971799"/>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959042" y="2971799"/>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914893"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1</a:t>
            </a:r>
            <a:endParaRPr lang="es-DO" b="1" dirty="0"/>
          </a:p>
        </p:txBody>
      </p:sp>
      <p:sp>
        <p:nvSpPr>
          <p:cNvPr id="10" name="Oval 9"/>
          <p:cNvSpPr/>
          <p:nvPr/>
        </p:nvSpPr>
        <p:spPr>
          <a:xfrm>
            <a:off x="2985453"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2</a:t>
            </a:r>
            <a:endParaRPr lang="es-DO" b="1" dirty="0"/>
          </a:p>
        </p:txBody>
      </p:sp>
      <p:sp>
        <p:nvSpPr>
          <p:cNvPr id="11" name="Oval 10"/>
          <p:cNvSpPr/>
          <p:nvPr/>
        </p:nvSpPr>
        <p:spPr>
          <a:xfrm>
            <a:off x="5119053" y="2234564"/>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3</a:t>
            </a:r>
            <a:endParaRPr lang="es-DO" b="1" dirty="0"/>
          </a:p>
        </p:txBody>
      </p:sp>
      <p:sp>
        <p:nvSpPr>
          <p:cNvPr id="12" name="Oval 11"/>
          <p:cNvSpPr/>
          <p:nvPr/>
        </p:nvSpPr>
        <p:spPr>
          <a:xfrm>
            <a:off x="7588219" y="2234564"/>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4</a:t>
            </a:r>
            <a:endParaRPr lang="es-DO" b="1" dirty="0"/>
          </a:p>
        </p:txBody>
      </p:sp>
      <p:sp>
        <p:nvSpPr>
          <p:cNvPr id="13" name="Oval 12"/>
          <p:cNvSpPr/>
          <p:nvPr/>
        </p:nvSpPr>
        <p:spPr>
          <a:xfrm>
            <a:off x="9796493"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5</a:t>
            </a:r>
            <a:endParaRPr lang="es-DO" b="1" dirty="0"/>
          </a:p>
        </p:txBody>
      </p:sp>
    </p:spTree>
    <p:extLst>
      <p:ext uri="{BB962C8B-B14F-4D97-AF65-F5344CB8AC3E}">
        <p14:creationId xmlns:p14="http://schemas.microsoft.com/office/powerpoint/2010/main" val="402261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DO" dirty="0"/>
          </a:p>
        </p:txBody>
      </p:sp>
      <p:sp>
        <p:nvSpPr>
          <p:cNvPr id="3" name="Content Placeholder 2"/>
          <p:cNvSpPr>
            <a:spLocks noGrp="1"/>
          </p:cNvSpPr>
          <p:nvPr>
            <p:ph idx="1"/>
          </p:nvPr>
        </p:nvSpPr>
        <p:spPr>
          <a:xfrm>
            <a:off x="841663" y="2514600"/>
            <a:ext cx="11136977" cy="3124201"/>
          </a:xfrm>
          <a:noFill/>
        </p:spPr>
        <p:txBody>
          <a:bodyPr>
            <a:normAutofit/>
          </a:bodyPr>
          <a:lstStyle/>
          <a:p>
            <a:pPr marL="0" indent="0">
              <a:buNone/>
            </a:pPr>
            <a:r>
              <a:rPr lang="es-DO" sz="1400" b="1" dirty="0" err="1" smtClean="0">
                <a:solidFill>
                  <a:srgbClr val="00B050"/>
                </a:solidFill>
              </a:rPr>
              <a:t>Add</a:t>
            </a:r>
            <a:r>
              <a:rPr lang="es-DO" sz="1400" b="1" dirty="0" smtClean="0">
                <a:solidFill>
                  <a:srgbClr val="00B050"/>
                </a:solidFill>
              </a:rPr>
              <a:t> </a:t>
            </a:r>
            <a:r>
              <a:rPr lang="es-DO" sz="1400" b="1" dirty="0" err="1" smtClean="0">
                <a:solidFill>
                  <a:srgbClr val="00B050"/>
                </a:solidFill>
              </a:rPr>
              <a:t>Event</a:t>
            </a:r>
            <a:r>
              <a:rPr lang="es-DO" sz="1400" b="1" dirty="0" smtClean="0">
                <a:solidFill>
                  <a:srgbClr val="00B050"/>
                </a:solidFill>
              </a:rPr>
              <a:t>	</a:t>
            </a:r>
            <a:r>
              <a:rPr lang="es-DO" sz="1400" dirty="0" smtClean="0"/>
              <a:t>	 </a:t>
            </a:r>
            <a:r>
              <a:rPr lang="es-DO" sz="1400" dirty="0" err="1" smtClean="0"/>
              <a:t>My</a:t>
            </a:r>
            <a:r>
              <a:rPr lang="es-DO" sz="1400" dirty="0" smtClean="0"/>
              <a:t> </a:t>
            </a:r>
            <a:r>
              <a:rPr lang="es-DO" sz="1400" dirty="0" err="1" smtClean="0"/>
              <a:t>Upcoming</a:t>
            </a:r>
            <a:r>
              <a:rPr lang="es-DO" sz="1400" dirty="0" smtClean="0"/>
              <a:t> </a:t>
            </a:r>
            <a:r>
              <a:rPr lang="es-DO" sz="1400" dirty="0" err="1" smtClean="0"/>
              <a:t>events</a:t>
            </a:r>
            <a:r>
              <a:rPr lang="es-DO" sz="1400" dirty="0" smtClean="0"/>
              <a:t>		</a:t>
            </a:r>
            <a:r>
              <a:rPr lang="es-DO" sz="1400" dirty="0" err="1" smtClean="0"/>
              <a:t>Edit</a:t>
            </a:r>
            <a:r>
              <a:rPr lang="es-DO" sz="1400" dirty="0" smtClean="0"/>
              <a:t> </a:t>
            </a:r>
            <a:r>
              <a:rPr lang="es-DO" sz="1400" dirty="0" err="1" smtClean="0"/>
              <a:t>an</a:t>
            </a:r>
            <a:r>
              <a:rPr lang="es-DO" sz="1400" dirty="0" smtClean="0"/>
              <a:t> </a:t>
            </a:r>
            <a:r>
              <a:rPr lang="es-DO" sz="1400" dirty="0" err="1" smtClean="0"/>
              <a:t>event</a:t>
            </a:r>
            <a:r>
              <a:rPr lang="es-DO" sz="1400" dirty="0" smtClean="0"/>
              <a:t>			View </a:t>
            </a:r>
            <a:r>
              <a:rPr lang="es-DO" sz="1400" dirty="0" err="1" smtClean="0"/>
              <a:t>events</a:t>
            </a:r>
            <a:r>
              <a:rPr lang="es-DO" sz="1400" dirty="0" smtClean="0"/>
              <a:t> </a:t>
            </a:r>
            <a:r>
              <a:rPr lang="es-DO" sz="1400" dirty="0" err="1" smtClean="0"/>
              <a:t>i’m</a:t>
            </a:r>
            <a:r>
              <a:rPr lang="es-DO" sz="1400" dirty="0" smtClean="0"/>
              <a:t> </a:t>
            </a:r>
            <a:r>
              <a:rPr lang="es-DO" sz="1400" dirty="0" err="1" smtClean="0"/>
              <a:t>attending</a:t>
            </a:r>
            <a:r>
              <a:rPr lang="es-DO" sz="1400" dirty="0" smtClean="0"/>
              <a:t>	</a:t>
            </a:r>
            <a:r>
              <a:rPr lang="es-DO" sz="1400" dirty="0" err="1" smtClean="0"/>
              <a:t>Remove</a:t>
            </a:r>
            <a:r>
              <a:rPr lang="es-DO" sz="1400" dirty="0" smtClean="0"/>
              <a:t> a </a:t>
            </a:r>
            <a:r>
              <a:rPr lang="es-DO" sz="1400" dirty="0" err="1" smtClean="0"/>
              <a:t>event</a:t>
            </a:r>
            <a:r>
              <a:rPr lang="es-DO" sz="1400" dirty="0" smtClean="0"/>
              <a:t> </a:t>
            </a:r>
            <a:r>
              <a:rPr lang="es-DO" sz="1400" dirty="0" err="1" smtClean="0"/>
              <a:t>from</a:t>
            </a:r>
            <a:r>
              <a:rPr lang="es-DO" sz="1400" dirty="0" smtClean="0"/>
              <a:t> calendar</a:t>
            </a:r>
          </a:p>
          <a:p>
            <a:pPr marL="0" indent="0">
              <a:buNone/>
            </a:pPr>
            <a:r>
              <a:rPr lang="es-DO" sz="1400" dirty="0"/>
              <a:t>	</a:t>
            </a:r>
            <a:r>
              <a:rPr lang="es-DO" sz="1400" dirty="0" smtClean="0"/>
              <a:t>		 </a:t>
            </a:r>
            <a:r>
              <a:rPr lang="es-DO" sz="1400" dirty="0" err="1" smtClean="0"/>
              <a:t>All</a:t>
            </a:r>
            <a:r>
              <a:rPr lang="es-DO" sz="1400" dirty="0" smtClean="0"/>
              <a:t> </a:t>
            </a:r>
            <a:r>
              <a:rPr lang="es-DO" sz="1400" dirty="0" err="1" smtClean="0"/>
              <a:t>upcoming</a:t>
            </a:r>
            <a:r>
              <a:rPr lang="es-DO" sz="1400" dirty="0" smtClean="0"/>
              <a:t> </a:t>
            </a:r>
            <a:r>
              <a:rPr lang="es-DO" sz="1400" dirty="0" err="1" smtClean="0"/>
              <a:t>events</a:t>
            </a:r>
            <a:r>
              <a:rPr lang="es-DO" sz="1400" dirty="0" smtClean="0"/>
              <a:t>		</a:t>
            </a:r>
            <a:r>
              <a:rPr lang="es-DO" sz="1400" dirty="0" err="1" smtClean="0"/>
              <a:t>Remove</a:t>
            </a:r>
            <a:r>
              <a:rPr lang="es-DO" sz="1400" dirty="0" smtClean="0"/>
              <a:t> </a:t>
            </a:r>
            <a:r>
              <a:rPr lang="es-DO" sz="1400" dirty="0" err="1" smtClean="0"/>
              <a:t>an</a:t>
            </a:r>
            <a:r>
              <a:rPr lang="es-DO" sz="1400" dirty="0" smtClean="0"/>
              <a:t> </a:t>
            </a:r>
            <a:r>
              <a:rPr lang="es-DO" sz="1400" dirty="0" err="1" smtClean="0"/>
              <a:t>event</a:t>
            </a:r>
            <a:r>
              <a:rPr lang="es-DO" sz="1400" dirty="0" smtClean="0"/>
              <a:t>			</a:t>
            </a:r>
            <a:r>
              <a:rPr lang="es-DO" sz="1400" dirty="0" err="1" smtClean="0"/>
              <a:t>See</a:t>
            </a:r>
            <a:r>
              <a:rPr lang="es-DO" sz="1400" dirty="0" smtClean="0"/>
              <a:t> </a:t>
            </a:r>
            <a:r>
              <a:rPr lang="es-DO" sz="1400" dirty="0" err="1" smtClean="0"/>
              <a:t>who</a:t>
            </a:r>
            <a:r>
              <a:rPr lang="es-DO" sz="1400" dirty="0" smtClean="0"/>
              <a:t> </a:t>
            </a:r>
            <a:r>
              <a:rPr lang="es-DO" sz="1400" dirty="0" err="1" smtClean="0"/>
              <a:t>i’m</a:t>
            </a:r>
            <a:r>
              <a:rPr lang="es-DO" sz="1400" dirty="0" smtClean="0"/>
              <a:t> </a:t>
            </a:r>
            <a:r>
              <a:rPr lang="es-DO" sz="1400" dirty="0" err="1" smtClean="0"/>
              <a:t>following</a:t>
            </a:r>
            <a:r>
              <a:rPr lang="es-DO" sz="1400" dirty="0" smtClean="0"/>
              <a:t>		</a:t>
            </a:r>
            <a:r>
              <a:rPr lang="es-DO" sz="1400" dirty="0" err="1" smtClean="0"/>
              <a:t>unfollow</a:t>
            </a:r>
            <a:r>
              <a:rPr lang="es-DO" sz="1400" dirty="0" smtClean="0"/>
              <a:t> a coach</a:t>
            </a:r>
          </a:p>
          <a:p>
            <a:pPr marL="0" indent="0">
              <a:buNone/>
            </a:pPr>
            <a:r>
              <a:rPr lang="es-DO" sz="1400" dirty="0"/>
              <a:t>	</a:t>
            </a:r>
            <a:r>
              <a:rPr lang="es-DO" sz="1400" dirty="0" smtClean="0"/>
              <a:t>							</a:t>
            </a:r>
            <a:r>
              <a:rPr lang="es-DO" sz="1400" dirty="0" err="1" smtClean="0"/>
              <a:t>add</a:t>
            </a:r>
            <a:r>
              <a:rPr lang="es-DO" sz="1400" dirty="0" smtClean="0"/>
              <a:t> a </a:t>
            </a:r>
            <a:r>
              <a:rPr lang="es-DO" sz="1400" dirty="0" err="1" smtClean="0"/>
              <a:t>event</a:t>
            </a:r>
            <a:r>
              <a:rPr lang="es-DO" sz="1400" dirty="0" smtClean="0"/>
              <a:t> to calendar	</a:t>
            </a:r>
            <a:r>
              <a:rPr lang="es-DO" sz="1400" dirty="0" err="1" smtClean="0"/>
              <a:t>See</a:t>
            </a:r>
            <a:r>
              <a:rPr lang="es-DO" sz="1400" dirty="0" smtClean="0"/>
              <a:t> </a:t>
            </a:r>
            <a:r>
              <a:rPr lang="es-DO" sz="1400" dirty="0" err="1" smtClean="0"/>
              <a:t>feed</a:t>
            </a:r>
            <a:endParaRPr lang="es-DO" sz="1400" dirty="0" smtClean="0"/>
          </a:p>
          <a:p>
            <a:pPr marL="0" indent="0">
              <a:buNone/>
            </a:pPr>
            <a:r>
              <a:rPr lang="es-DO" sz="1400" dirty="0"/>
              <a:t>	</a:t>
            </a:r>
            <a:r>
              <a:rPr lang="es-DO" sz="1400" dirty="0" smtClean="0"/>
              <a:t>							</a:t>
            </a:r>
            <a:r>
              <a:rPr lang="es-DO" sz="1400" dirty="0" err="1" smtClean="0"/>
              <a:t>follow</a:t>
            </a:r>
            <a:r>
              <a:rPr lang="es-DO" sz="1400" dirty="0" smtClean="0"/>
              <a:t> a coach</a:t>
            </a:r>
          </a:p>
          <a:p>
            <a:pPr marL="0" indent="0">
              <a:buNone/>
            </a:pPr>
            <a:r>
              <a:rPr lang="es-DO" sz="1400" dirty="0"/>
              <a:t>	</a:t>
            </a:r>
            <a:r>
              <a:rPr lang="es-DO" sz="1400" dirty="0" smtClean="0"/>
              <a:t>							</a:t>
            </a:r>
            <a:r>
              <a:rPr lang="es-DO" sz="1400" dirty="0" err="1" smtClean="0"/>
              <a:t>Search</a:t>
            </a:r>
            <a:endParaRPr lang="es-DO" sz="1400" dirty="0" smtClean="0"/>
          </a:p>
          <a:p>
            <a:pPr marL="0" indent="0">
              <a:buNone/>
            </a:pPr>
            <a:r>
              <a:rPr lang="es-DO" sz="1400" dirty="0"/>
              <a:t>	</a:t>
            </a:r>
            <a:r>
              <a:rPr lang="es-DO" sz="1400" dirty="0" smtClean="0"/>
              <a:t>							View </a:t>
            </a:r>
            <a:r>
              <a:rPr lang="es-DO" sz="1400" dirty="0" err="1" smtClean="0"/>
              <a:t>Event</a:t>
            </a:r>
            <a:r>
              <a:rPr lang="es-DO" sz="1400" dirty="0" smtClean="0"/>
              <a:t> </a:t>
            </a:r>
            <a:r>
              <a:rPr lang="es-DO" sz="1400" dirty="0" err="1" smtClean="0"/>
              <a:t>details</a:t>
            </a:r>
            <a:endParaRPr lang="es-DO" sz="1400" dirty="0"/>
          </a:p>
        </p:txBody>
      </p:sp>
      <p:cxnSp>
        <p:nvCxnSpPr>
          <p:cNvPr id="5" name="Straight Connector 4"/>
          <p:cNvCxnSpPr/>
          <p:nvPr/>
        </p:nvCxnSpPr>
        <p:spPr>
          <a:xfrm flipH="1">
            <a:off x="2229889" y="2908934"/>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338794" y="2971799"/>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714259" y="2971799"/>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959042" y="2971799"/>
            <a:ext cx="31173" cy="20116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914893"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1</a:t>
            </a:r>
            <a:endParaRPr lang="es-DO" b="1" dirty="0"/>
          </a:p>
        </p:txBody>
      </p:sp>
      <p:sp>
        <p:nvSpPr>
          <p:cNvPr id="10" name="Oval 9"/>
          <p:cNvSpPr/>
          <p:nvPr/>
        </p:nvSpPr>
        <p:spPr>
          <a:xfrm>
            <a:off x="2985453"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2</a:t>
            </a:r>
            <a:endParaRPr lang="es-DO" b="1" dirty="0"/>
          </a:p>
        </p:txBody>
      </p:sp>
      <p:sp>
        <p:nvSpPr>
          <p:cNvPr id="11" name="Oval 10"/>
          <p:cNvSpPr/>
          <p:nvPr/>
        </p:nvSpPr>
        <p:spPr>
          <a:xfrm>
            <a:off x="5119053" y="2234564"/>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3</a:t>
            </a:r>
            <a:endParaRPr lang="es-DO" b="1" dirty="0"/>
          </a:p>
        </p:txBody>
      </p:sp>
      <p:sp>
        <p:nvSpPr>
          <p:cNvPr id="12" name="Oval 11"/>
          <p:cNvSpPr/>
          <p:nvPr/>
        </p:nvSpPr>
        <p:spPr>
          <a:xfrm>
            <a:off x="7588219" y="2234564"/>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4</a:t>
            </a:r>
            <a:endParaRPr lang="es-DO" b="1" dirty="0"/>
          </a:p>
        </p:txBody>
      </p:sp>
      <p:sp>
        <p:nvSpPr>
          <p:cNvPr id="13" name="Oval 12"/>
          <p:cNvSpPr/>
          <p:nvPr/>
        </p:nvSpPr>
        <p:spPr>
          <a:xfrm>
            <a:off x="9796493" y="2177415"/>
            <a:ext cx="800100" cy="6743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DO" sz="3200" b="1" dirty="0" smtClean="0"/>
              <a:t>5</a:t>
            </a:r>
            <a:endParaRPr lang="es-DO" b="1" dirty="0"/>
          </a:p>
        </p:txBody>
      </p:sp>
    </p:spTree>
    <p:extLst>
      <p:ext uri="{BB962C8B-B14F-4D97-AF65-F5344CB8AC3E}">
        <p14:creationId xmlns:p14="http://schemas.microsoft.com/office/powerpoint/2010/main" val="3439405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TM03457485[[fn=Mesh]]</Template>
  <TotalTime>15926</TotalTime>
  <Words>307</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Segoe UI Emoji</vt:lpstr>
      <vt:lpstr>Mesh</vt:lpstr>
      <vt:lpstr>Requirements Document</vt:lpstr>
      <vt:lpstr>Autentication </vt:lpstr>
      <vt:lpstr>PowerPoint Presentation</vt:lpstr>
      <vt:lpstr>Events</vt:lpstr>
      <vt:lpstr>Calendar</vt:lpstr>
      <vt:lpstr>Following</vt:lpstr>
      <vt:lpstr>Dependencies </vt:lpstr>
      <vt:lpstr>PowerPoint Presentation</vt:lpstr>
      <vt:lpstr>PowerPoint Presentation</vt:lpstr>
      <vt:lpstr>PowerPoint Presentation</vt:lpstr>
      <vt:lpstr>PowerPoint Presentation</vt:lpstr>
      <vt:lpstr>Starting the Iterations</vt:lpstr>
      <vt:lpstr>PowerPoint Presentation</vt:lpstr>
      <vt:lpstr>PowerPoint Presentation</vt:lpstr>
      <vt:lpstr>PowerPoint Presentation</vt:lpstr>
      <vt:lpstr>Summary</vt:lpstr>
    </vt:vector>
  </TitlesOfParts>
  <Company>Dirección Gral. De Impuestos Internos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Starling A Germosen R</dc:creator>
  <cp:lastModifiedBy>Starling A Germosen R</cp:lastModifiedBy>
  <cp:revision>50</cp:revision>
  <dcterms:created xsi:type="dcterms:W3CDTF">2019-02-12T20:40:15Z</dcterms:created>
  <dcterms:modified xsi:type="dcterms:W3CDTF">2019-06-06T20:40:57Z</dcterms:modified>
</cp:coreProperties>
</file>