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
      <p:font typeface="Anton" charset="1" panose="00000500000000000000"/>
      <p:regular r:id="rId24"/>
    </p:embeddedFont>
    <p:embeddedFont>
      <p:font typeface="Times New Roman" charset="1" panose="02030502070405020303"/>
      <p:regular r:id="rId25"/>
    </p:embeddedFont>
    <p:embeddedFont>
      <p:font typeface="Archivo Black" charset="1" panose="020B0A03020202020B04"/>
      <p:regular r:id="rId26"/>
    </p:embeddedFont>
    <p:embeddedFont>
      <p:font typeface="League Spartan" charset="1" panose="000008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 Id="rId4"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3923253" y="4950270"/>
            <a:ext cx="12733020" cy="3867150"/>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S.HARIHARAN</a:t>
            </a:r>
          </a:p>
          <a:p>
            <a:pPr algn="l">
              <a:lnSpc>
                <a:spcPts val="4320"/>
              </a:lnSpc>
            </a:pPr>
            <a:r>
              <a:rPr lang="en-US" sz="3600">
                <a:solidFill>
                  <a:srgbClr val="000000"/>
                </a:solidFill>
                <a:latin typeface="Calibri (MS)"/>
                <a:ea typeface="Calibri (MS)"/>
                <a:cs typeface="Calibri (MS)"/>
                <a:sym typeface="Calibri (MS)"/>
              </a:rPr>
              <a:t>REGISTER NO AND NMID: 222402589  AND C320F7956061D6D9F184A17D52F57576 </a:t>
            </a:r>
          </a:p>
          <a:p>
            <a:pPr algn="l">
              <a:lnSpc>
                <a:spcPts val="4320"/>
              </a:lnSpc>
            </a:pPr>
            <a:r>
              <a:rPr lang="en-US" sz="3600">
                <a:solidFill>
                  <a:srgbClr val="000000"/>
                </a:solidFill>
                <a:latin typeface="Calibri (MS)"/>
                <a:ea typeface="Calibri (MS)"/>
                <a:cs typeface="Calibri (MS)"/>
                <a:sym typeface="Calibri (MS)"/>
              </a:rPr>
              <a:t>DEPARTMENT: COMPUTER SCIENCE WITH DATA SCIENCE </a:t>
            </a:r>
          </a:p>
          <a:p>
            <a:pPr algn="l">
              <a:lnSpc>
                <a:spcPts val="4320"/>
              </a:lnSpc>
            </a:pPr>
            <a:r>
              <a:rPr lang="en-US" sz="3600">
                <a:solidFill>
                  <a:srgbClr val="000000"/>
                </a:solidFill>
                <a:latin typeface="Calibri (MS)"/>
                <a:ea typeface="Calibri (MS)"/>
                <a:cs typeface="Calibri (MS)"/>
                <a:sym typeface="Calibri (MS)"/>
              </a:rPr>
              <a:t>COLLEGE: COLLEGE/ UNIVERSITY PRINCE SHRI VENKATESHWARA ARTS AND SCIENCE COLLEGE.MADRAS UNIVERSITY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31" id="31"/>
          <p:cNvSpPr/>
          <p:nvPr/>
        </p:nvSpPr>
        <p:spPr>
          <a:xfrm flipH="false" flipV="false" rot="0">
            <a:off x="3789045" y="2543175"/>
            <a:ext cx="4043363" cy="7173816"/>
          </a:xfrm>
          <a:custGeom>
            <a:avLst/>
            <a:gdLst/>
            <a:ahLst/>
            <a:cxnLst/>
            <a:rect r="r" b="b" t="t" l="l"/>
            <a:pathLst>
              <a:path h="7173816" w="4043363">
                <a:moveTo>
                  <a:pt x="0" y="0"/>
                </a:moveTo>
                <a:lnTo>
                  <a:pt x="4043363" y="0"/>
                </a:lnTo>
                <a:lnTo>
                  <a:pt x="4043363" y="7173816"/>
                </a:lnTo>
                <a:lnTo>
                  <a:pt x="0" y="7173816"/>
                </a:lnTo>
                <a:lnTo>
                  <a:pt x="0" y="0"/>
                </a:lnTo>
                <a:close/>
              </a:path>
            </a:pathLst>
          </a:custGeom>
          <a:blipFill>
            <a:blip r:embed="rId3"/>
            <a:stretch>
              <a:fillRect l="-6435" t="-19326" r="-2906" b="-16119"/>
            </a:stretch>
          </a:blipFill>
        </p:spPr>
      </p:sp>
      <p:sp>
        <p:nvSpPr>
          <p:cNvPr name="Freeform 32" id="32"/>
          <p:cNvSpPr/>
          <p:nvPr/>
        </p:nvSpPr>
        <p:spPr>
          <a:xfrm flipH="false" flipV="false" rot="0">
            <a:off x="8052553" y="3028950"/>
            <a:ext cx="3663197" cy="6356958"/>
          </a:xfrm>
          <a:custGeom>
            <a:avLst/>
            <a:gdLst/>
            <a:ahLst/>
            <a:cxnLst/>
            <a:rect r="r" b="b" t="t" l="l"/>
            <a:pathLst>
              <a:path h="6356958" w="3663197">
                <a:moveTo>
                  <a:pt x="0" y="0"/>
                </a:moveTo>
                <a:lnTo>
                  <a:pt x="3663197" y="0"/>
                </a:lnTo>
                <a:lnTo>
                  <a:pt x="3663197" y="6356958"/>
                </a:lnTo>
                <a:lnTo>
                  <a:pt x="0" y="6356958"/>
                </a:lnTo>
                <a:lnTo>
                  <a:pt x="0" y="0"/>
                </a:lnTo>
                <a:close/>
              </a:path>
            </a:pathLst>
          </a:custGeom>
          <a:blipFill>
            <a:blip r:embed="rId4"/>
            <a:stretch>
              <a:fillRect l="0" t="0" r="0" b="0"/>
            </a:stretch>
          </a:blipFill>
        </p:spPr>
      </p:sp>
      <p:sp>
        <p:nvSpPr>
          <p:cNvPr name="TextBox 33" id="33"/>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4" id="34"/>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1120140" y="2103120"/>
            <a:ext cx="12510711" cy="7391400"/>
          </a:xfrm>
          <a:prstGeom prst="rect">
            <a:avLst/>
          </a:prstGeom>
        </p:spPr>
        <p:txBody>
          <a:bodyPr anchor="t" rtlCol="false" tIns="0" lIns="0" bIns="0" rIns="0">
            <a:spAutoFit/>
          </a:bodyPr>
          <a:lstStyle/>
          <a:p>
            <a:pPr algn="l">
              <a:lnSpc>
                <a:spcPts val="7319"/>
              </a:lnSpc>
            </a:pPr>
            <a:r>
              <a:rPr lang="en-US" sz="6099">
                <a:solidFill>
                  <a:srgbClr val="000000"/>
                </a:solidFill>
                <a:latin typeface="Anton"/>
                <a:ea typeface="Anton"/>
                <a:cs typeface="Anton"/>
                <a:sym typeface="Anton"/>
              </a:rPr>
              <a:t>  My portfolio is an online representation of me.It covers my About, Education, Skills, and Hobbies.The design is simple, clean, and readable.It can be accessed anytime through a browser.This project improved my basic web development knowledge.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1518989" y="3842496"/>
            <a:ext cx="12647068" cy="1304925"/>
          </a:xfrm>
          <a:prstGeom prst="rect">
            <a:avLst/>
          </a:prstGeom>
        </p:spPr>
        <p:txBody>
          <a:bodyPr anchor="t" rtlCol="false" tIns="0" lIns="0" bIns="0" rIns="0">
            <a:spAutoFit/>
          </a:bodyPr>
          <a:lstStyle/>
          <a:p>
            <a:pPr algn="ctr">
              <a:lnSpc>
                <a:spcPts val="10320"/>
              </a:lnSpc>
              <a:spcBef>
                <a:spcPct val="0"/>
              </a:spcBef>
            </a:pPr>
            <a:r>
              <a:rPr lang="en-US" sz="8600" spc="78">
                <a:solidFill>
                  <a:srgbClr val="000000"/>
                </a:solidFill>
                <a:latin typeface="Anton"/>
                <a:ea typeface="Anton"/>
                <a:cs typeface="Anton"/>
                <a:sym typeface="Anton"/>
              </a:rPr>
              <a:t>GRADUATE PORTFOLIO WEBSITE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728662" y="1632202"/>
            <a:ext cx="9096375" cy="7768590"/>
          </a:xfrm>
          <a:prstGeom prst="rect">
            <a:avLst/>
          </a:prstGeom>
        </p:spPr>
        <p:txBody>
          <a:bodyPr anchor="t" rtlCol="false" tIns="0" lIns="0" bIns="0" rIns="0">
            <a:spAutoFit/>
          </a:bodyPr>
          <a:lstStyle/>
          <a:p>
            <a:pPr algn="just">
              <a:lnSpc>
                <a:spcPts val="7739"/>
              </a:lnSpc>
            </a:pPr>
          </a:p>
          <a:p>
            <a:pPr algn="just">
              <a:lnSpc>
                <a:spcPts val="7739"/>
              </a:lnSpc>
            </a:pPr>
            <a:r>
              <a:rPr lang="en-US" sz="4299" spc="-61">
                <a:solidFill>
                  <a:srgbClr val="000000"/>
                </a:solidFill>
                <a:latin typeface="Anton"/>
                <a:ea typeface="Anton"/>
                <a:cs typeface="Anton"/>
                <a:sym typeface="Anton"/>
              </a:rPr>
              <a:t>Resumes in PDF or paper formats are static.They are difficult to update frequently with new skills.Sharing updated versions with recruiters becomes time-consuming.A digital portfolio allows instant updates and easy sharing.</a:t>
            </a:r>
          </a:p>
          <a:p>
            <a:pPr algn="just">
              <a:lnSpc>
                <a:spcPts val="773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671512" y="3028950"/>
            <a:ext cx="12624435" cy="6515100"/>
          </a:xfrm>
          <a:prstGeom prst="rect">
            <a:avLst/>
          </a:prstGeom>
        </p:spPr>
        <p:txBody>
          <a:bodyPr anchor="t" rtlCol="false" tIns="0" lIns="0" bIns="0" rIns="0">
            <a:spAutoFit/>
          </a:bodyPr>
          <a:lstStyle/>
          <a:p>
            <a:pPr algn="l">
              <a:lnSpc>
                <a:spcPts val="5759"/>
              </a:lnSpc>
            </a:pPr>
            <a:r>
              <a:rPr lang="en-US" sz="4800">
                <a:solidFill>
                  <a:srgbClr val="8317E3"/>
                </a:solidFill>
                <a:latin typeface="Archivo Black"/>
                <a:ea typeface="Archivo Black"/>
                <a:cs typeface="Archivo Black"/>
                <a:sym typeface="Archivo Black"/>
              </a:rPr>
              <a:t>Interactive Skills PortfolioThe project focuses on showcasing my technical and analytical skills in Data Science. My skills are displayed with progress bars or charts, along with About Me, Education, Hobbies, and Contact sections supported by my profile image.</a:t>
            </a:r>
          </a:p>
          <a:p>
            <a:pPr algn="l" marL="868680" indent="-434340" lvl="1">
              <a:lnSpc>
                <a:spcPts val="5759"/>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1140618" y="2312670"/>
            <a:ext cx="12490233" cy="8334375"/>
          </a:xfrm>
          <a:prstGeom prst="rect">
            <a:avLst/>
          </a:prstGeom>
        </p:spPr>
        <p:txBody>
          <a:bodyPr anchor="t" rtlCol="false" tIns="0" lIns="0" bIns="0" rIns="0">
            <a:spAutoFit/>
          </a:bodyPr>
          <a:lstStyle/>
          <a:p>
            <a:pPr algn="l">
              <a:lnSpc>
                <a:spcPts val="7319"/>
              </a:lnSpc>
            </a:pPr>
          </a:p>
          <a:p>
            <a:pPr algn="l">
              <a:lnSpc>
                <a:spcPts val="7319"/>
              </a:lnSpc>
            </a:pPr>
            <a:r>
              <a:rPr lang="en-US" sz="6099">
                <a:solidFill>
                  <a:srgbClr val="000000"/>
                </a:solidFill>
                <a:latin typeface="Archivo Black"/>
                <a:ea typeface="Archivo Black"/>
                <a:cs typeface="Archivo Black"/>
                <a:sym typeface="Archivo Black"/>
              </a:rPr>
              <a:t>The end users of my digital portfolio are recruiters and hiring managers who can easily access my profile, skills, and achievements to evaluate me for internships or job opportunities.</a:t>
            </a:r>
          </a:p>
          <a:p>
            <a:pPr algn="l">
              <a:lnSpc>
                <a:spcPts val="73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229100" y="2533650"/>
            <a:ext cx="10104120" cy="8429625"/>
          </a:xfrm>
          <a:prstGeom prst="rect">
            <a:avLst/>
          </a:prstGeom>
        </p:spPr>
        <p:txBody>
          <a:bodyPr anchor="t" rtlCol="false" tIns="0" lIns="0" bIns="0" rIns="0">
            <a:spAutoFit/>
          </a:bodyPr>
          <a:lstStyle/>
          <a:p>
            <a:pPr algn="l">
              <a:lnSpc>
                <a:spcPts val="5159"/>
              </a:lnSpc>
            </a:pPr>
          </a:p>
          <a:p>
            <a:pPr algn="l">
              <a:lnSpc>
                <a:spcPts val="5159"/>
              </a:lnSpc>
            </a:pPr>
            <a:r>
              <a:rPr lang="en-US" sz="4299">
                <a:solidFill>
                  <a:srgbClr val="000000"/>
                </a:solidFill>
                <a:latin typeface="Archivo Black"/>
                <a:ea typeface="Archivo Black"/>
                <a:cs typeface="Archivo Black"/>
                <a:sym typeface="Archivo Black"/>
              </a:rPr>
              <a:t>HTML → For writing the content such as About Me, Education, Skills, and Hobbies.</a:t>
            </a:r>
          </a:p>
          <a:p>
            <a:pPr algn="l">
              <a:lnSpc>
                <a:spcPts val="5159"/>
              </a:lnSpc>
            </a:pPr>
            <a:r>
              <a:rPr lang="en-US" sz="4299">
                <a:solidFill>
                  <a:srgbClr val="000000"/>
                </a:solidFill>
                <a:latin typeface="Archivo Black"/>
                <a:ea typeface="Archivo Black"/>
                <a:cs typeface="Archivo Black"/>
                <a:sym typeface="Archivo Black"/>
              </a:rPr>
              <a:t>CSS → For formatting text, setting background colors, and styling images.</a:t>
            </a:r>
          </a:p>
          <a:p>
            <a:pPr algn="l">
              <a:lnSpc>
                <a:spcPts val="5159"/>
              </a:lnSpc>
            </a:pPr>
            <a:r>
              <a:rPr lang="en-US" sz="4299">
                <a:solidFill>
                  <a:srgbClr val="000000"/>
                </a:solidFill>
                <a:latin typeface="Archivo Black"/>
                <a:ea typeface="Archivo Black"/>
                <a:cs typeface="Archivo Black"/>
                <a:sym typeface="Archivo Black"/>
              </a:rPr>
              <a:t>Web Browser → To test and view the portfolio while developing.</a:t>
            </a:r>
          </a:p>
          <a:p>
            <a:pPr algn="l">
              <a:lnSpc>
                <a:spcPts val="5159"/>
              </a:lnSpc>
            </a:pPr>
            <a:r>
              <a:rPr lang="en-US" sz="4299">
                <a:solidFill>
                  <a:srgbClr val="000000"/>
                </a:solidFill>
                <a:latin typeface="Archivo Black"/>
                <a:ea typeface="Archivo Black"/>
                <a:cs typeface="Archivo Black"/>
                <a:sym typeface="Archivo Black"/>
              </a:rPr>
              <a:t>GitHub → To upload and make the portfolio publicly available.</a:t>
            </a:r>
          </a:p>
          <a:p>
            <a:pPr algn="l">
              <a:lnSpc>
                <a:spcPts val="5159"/>
              </a:lnSpc>
            </a:pPr>
          </a:p>
          <a:p>
            <a:pPr algn="l">
              <a:lnSpc>
                <a:spcPts val="515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671512" y="896102"/>
            <a:ext cx="12660054" cy="6953250"/>
          </a:xfrm>
          <a:prstGeom prst="rect">
            <a:avLst/>
          </a:prstGeom>
        </p:spPr>
        <p:txBody>
          <a:bodyPr anchor="t" rtlCol="false" tIns="0" lIns="0" bIns="0" rIns="0">
            <a:spAutoFit/>
          </a:bodyPr>
          <a:lstStyle/>
          <a:p>
            <a:pPr algn="l">
              <a:lnSpc>
                <a:spcPts val="4200"/>
              </a:lnSpc>
            </a:pPr>
          </a:p>
          <a:p>
            <a:pPr algn="l">
              <a:lnSpc>
                <a:spcPts val="4200"/>
              </a:lnSpc>
            </a:pPr>
          </a:p>
          <a:p>
            <a:pPr algn="l">
              <a:lnSpc>
                <a:spcPts val="4200"/>
              </a:lnSpc>
            </a:pPr>
            <a:r>
              <a:rPr lang="en-US" sz="3500">
                <a:solidFill>
                  <a:srgbClr val="000000"/>
                </a:solidFill>
                <a:latin typeface="Archivo Black"/>
                <a:ea typeface="Archivo Black"/>
                <a:cs typeface="Archivo Black"/>
                <a:sym typeface="Archivo Black"/>
              </a:rPr>
              <a:t>Home → Profile image and welcome text at the top.</a:t>
            </a:r>
          </a:p>
          <a:p>
            <a:pPr algn="l">
              <a:lnSpc>
                <a:spcPts val="4200"/>
              </a:lnSpc>
            </a:pPr>
            <a:r>
              <a:rPr lang="en-US" sz="3500">
                <a:solidFill>
                  <a:srgbClr val="000000"/>
                </a:solidFill>
                <a:latin typeface="Archivo Black"/>
                <a:ea typeface="Archivo Black"/>
                <a:cs typeface="Archivo Black"/>
                <a:sym typeface="Archivo Black"/>
              </a:rPr>
              <a:t>About Me → A paragraph in plain text.</a:t>
            </a:r>
          </a:p>
          <a:p>
            <a:pPr algn="l">
              <a:lnSpc>
                <a:spcPts val="4200"/>
              </a:lnSpc>
            </a:pPr>
            <a:r>
              <a:rPr lang="en-US" sz="3500">
                <a:solidFill>
                  <a:srgbClr val="000000"/>
                </a:solidFill>
                <a:latin typeface="Archivo Black"/>
                <a:ea typeface="Archivo Black"/>
                <a:cs typeface="Archivo Black"/>
                <a:sym typeface="Archivo Black"/>
              </a:rPr>
              <a:t>Skills → Simple text list (example: Python, HTML, CSS).</a:t>
            </a:r>
          </a:p>
          <a:p>
            <a:pPr algn="l">
              <a:lnSpc>
                <a:spcPts val="4200"/>
              </a:lnSpc>
            </a:pPr>
            <a:r>
              <a:rPr lang="en-US" sz="3500">
                <a:solidFill>
                  <a:srgbClr val="000000"/>
                </a:solidFill>
                <a:latin typeface="Archivo Black"/>
                <a:ea typeface="Archivo Black"/>
                <a:cs typeface="Archivo Black"/>
                <a:sym typeface="Archivo Black"/>
              </a:rPr>
              <a:t>Education → Written like a timeline (Year – Course – Institution).</a:t>
            </a:r>
          </a:p>
          <a:p>
            <a:pPr algn="l">
              <a:lnSpc>
                <a:spcPts val="4200"/>
              </a:lnSpc>
            </a:pPr>
            <a:r>
              <a:rPr lang="en-US" sz="3500">
                <a:solidFill>
                  <a:srgbClr val="000000"/>
                </a:solidFill>
                <a:latin typeface="Archivo Black"/>
                <a:ea typeface="Archivo Black"/>
                <a:cs typeface="Archivo Black"/>
                <a:sym typeface="Archivo Black"/>
              </a:rPr>
              <a:t>Hobbies → Written as a short list.</a:t>
            </a:r>
          </a:p>
          <a:p>
            <a:pPr algn="l">
              <a:lnSpc>
                <a:spcPts val="4200"/>
              </a:lnSpc>
            </a:pPr>
            <a:r>
              <a:rPr lang="en-US" sz="3500">
                <a:solidFill>
                  <a:srgbClr val="000000"/>
                </a:solidFill>
                <a:latin typeface="Archivo Black"/>
                <a:ea typeface="Archivo Black"/>
                <a:cs typeface="Archivo Black"/>
                <a:sym typeface="Archivo Black"/>
              </a:rPr>
              <a:t>Contact → Details written in separate lines (Name, Phone, Email)</a:t>
            </a:r>
          </a:p>
          <a:p>
            <a:pPr algn="l">
              <a:lnSpc>
                <a:spcPts val="4200"/>
              </a:lnSpc>
            </a:pPr>
            <a:r>
              <a:rPr lang="en-US" sz="3500">
                <a:solidFill>
                  <a:srgbClr val="000000"/>
                </a:solidFill>
                <a:latin typeface="Archivo Black"/>
                <a:ea typeface="Archivo Black"/>
                <a:cs typeface="Archivo Black"/>
                <a:sym typeface="Archivo Black"/>
              </a:rPr>
              <a:t>.Responsive → Sections stack vertically for smaller devices.</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1132998" y="1146809"/>
            <a:ext cx="12510711" cy="7200900"/>
          </a:xfrm>
          <a:prstGeom prst="rect">
            <a:avLst/>
          </a:prstGeom>
        </p:spPr>
        <p:txBody>
          <a:bodyPr anchor="t" rtlCol="false" tIns="0" lIns="0" bIns="0" rIns="0">
            <a:spAutoFit/>
          </a:bodyPr>
          <a:lstStyle/>
          <a:p>
            <a:pPr algn="l">
              <a:lnSpc>
                <a:spcPts val="6360"/>
              </a:lnSpc>
            </a:pPr>
          </a:p>
          <a:p>
            <a:pPr algn="l">
              <a:lnSpc>
                <a:spcPts val="6360"/>
              </a:lnSpc>
            </a:pPr>
            <a:r>
              <a:rPr lang="en-US" sz="5300">
                <a:solidFill>
                  <a:srgbClr val="000000"/>
                </a:solidFill>
                <a:latin typeface="League Spartan"/>
                <a:ea typeface="League Spartan"/>
                <a:cs typeface="League Spartan"/>
                <a:sym typeface="League Spartan"/>
              </a:rPr>
              <a:t>Easy navigation – smooth movement between sections.Profile picture – makes the page more personal.Project details – explains my works clearly.Responsive view – adapts to screen sizes.Simple design – keeps focus on main content.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DAGymNiYtBU</dc:identifier>
  <dcterms:modified xsi:type="dcterms:W3CDTF">2011-08-01T06:04:30Z</dcterms:modified>
  <cp:revision>1</cp:revision>
  <dc:title>PPT_FWD_TNSDC_2025[1].pptx</dc:title>
</cp:coreProperties>
</file>