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Trebuchet MS Bold" charset="1" panose="020B0703020202020204"/>
      <p:regular r:id="rId24"/>
    </p:embeddedFont>
    <p:embeddedFont>
      <p:font typeface="Canva Sans Bold" charset="1" panose="020B0803030501040103"/>
      <p:regular r:id="rId25"/>
    </p:embeddedFont>
    <p:embeddedFont>
      <p:font typeface="Times New Roman" charset="1" panose="02030502070405020303"/>
      <p:regular r:id="rId26"/>
    </p:embeddedFont>
    <p:embeddedFont>
      <p:font typeface="Calibri (MS) Bold" charset="1" panose="020F070203040403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jpeg" Type="http://schemas.openxmlformats.org/officeDocument/2006/relationships/image"/><Relationship Id="rId3" Target="../media/image17.jpe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png" Type="http://schemas.openxmlformats.org/officeDocument/2006/relationships/image"/><Relationship Id="rId5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6.png" Type="http://schemas.openxmlformats.org/officeDocument/2006/relationships/image"/><Relationship Id="rId8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Freeform 22" id="22"/>
          <p:cNvSpPr/>
          <p:nvPr/>
        </p:nvSpPr>
        <p:spPr>
          <a:xfrm flipH="false" flipV="false" rot="0">
            <a:off x="1314448" y="1485900"/>
            <a:ext cx="2614612" cy="2000250"/>
          </a:xfrm>
          <a:custGeom>
            <a:avLst/>
            <a:gdLst/>
            <a:ahLst/>
            <a:cxnLst/>
            <a:rect r="r" b="b" t="t" l="l"/>
            <a:pathLst>
              <a:path h="2000250" w="2614612">
                <a:moveTo>
                  <a:pt x="0" y="0"/>
                </a:moveTo>
                <a:lnTo>
                  <a:pt x="2614613" y="0"/>
                </a:lnTo>
                <a:lnTo>
                  <a:pt x="2614613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3" id="23"/>
          <p:cNvGrpSpPr/>
          <p:nvPr/>
        </p:nvGrpSpPr>
        <p:grpSpPr>
          <a:xfrm rot="0">
            <a:off x="5629275" y="1785938"/>
            <a:ext cx="2500312" cy="2157412"/>
            <a:chOff x="0" y="0"/>
            <a:chExt cx="3333750" cy="28765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333750" cy="2876550"/>
            </a:xfrm>
            <a:custGeom>
              <a:avLst/>
              <a:gdLst/>
              <a:ahLst/>
              <a:cxnLst/>
              <a:rect r="r" b="b" t="t" l="l"/>
              <a:pathLst>
                <a:path h="2876550" w="33337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1447800" cy="1238250"/>
            </a:xfrm>
            <a:custGeom>
              <a:avLst/>
              <a:gdLst/>
              <a:ahLst/>
              <a:cxnLst/>
              <a:rect r="r" b="b" t="t" l="l"/>
              <a:pathLst>
                <a:path h="1238250" w="144780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7" id="27"/>
          <p:cNvSpPr txBox="true"/>
          <p:nvPr/>
        </p:nvSpPr>
        <p:spPr>
          <a:xfrm rot="0">
            <a:off x="2285999" y="-49242"/>
            <a:ext cx="11444288" cy="1581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sz="4800" b="true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35756" y="3181350"/>
            <a:ext cx="13733240" cy="6076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80"/>
              </a:lnSpc>
            </a:pPr>
          </a:p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STUDENT NAME: Vimal raj.G</a:t>
            </a:r>
          </a:p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222402603 and 25D429E3168E9F0B74545DAEA9F157D2</a:t>
            </a:r>
          </a:p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B.Sc Computer science with Data science </a:t>
            </a:r>
          </a:p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Prince shri venkateshwara arts and science college /Madras University </a:t>
            </a:r>
          </a:p>
          <a:p>
            <a:pPr algn="l">
              <a:lnSpc>
                <a:spcPts val="5280"/>
              </a:lnSpc>
            </a:pPr>
            <a:r>
              <a:rPr lang="en-US" sz="4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  <a:p>
            <a:pPr algn="l">
              <a:lnSpc>
                <a:spcPts val="5280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23" id="23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5" id="25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7" id="27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0012" y="5072060"/>
            <a:ext cx="3700462" cy="5129212"/>
            <a:chOff x="0" y="0"/>
            <a:chExt cx="4933950" cy="68389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33950" cy="6838950"/>
            </a:xfrm>
            <a:custGeom>
              <a:avLst/>
              <a:gdLst/>
              <a:ahLst/>
              <a:cxnLst/>
              <a:rect r="r" b="b" t="t" l="l"/>
              <a:pathLst>
                <a:path h="6838950" w="4933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1428" r="0" b="-1428"/>
              </a:stretch>
            </a:blipFill>
          </p:spPr>
        </p:sp>
      </p:grpSp>
      <p:sp>
        <p:nvSpPr>
          <p:cNvPr name="Freeform 31" id="31"/>
          <p:cNvSpPr/>
          <p:nvPr/>
        </p:nvSpPr>
        <p:spPr>
          <a:xfrm flipH="false" flipV="false" rot="0">
            <a:off x="4169291" y="3107531"/>
            <a:ext cx="3435340" cy="7093741"/>
          </a:xfrm>
          <a:custGeom>
            <a:avLst/>
            <a:gdLst/>
            <a:ahLst/>
            <a:cxnLst/>
            <a:rect r="r" b="b" t="t" l="l"/>
            <a:pathLst>
              <a:path h="7093741" w="3435340">
                <a:moveTo>
                  <a:pt x="0" y="0"/>
                </a:moveTo>
                <a:lnTo>
                  <a:pt x="3435340" y="0"/>
                </a:lnTo>
                <a:lnTo>
                  <a:pt x="3435340" y="7093741"/>
                </a:lnTo>
                <a:lnTo>
                  <a:pt x="0" y="709374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190" t="-6450" r="-9035" b="0"/>
            </a:stretch>
          </a:blipFill>
        </p:spPr>
      </p:sp>
      <p:sp>
        <p:nvSpPr>
          <p:cNvPr name="Freeform 32" id="32"/>
          <p:cNvSpPr/>
          <p:nvPr/>
        </p:nvSpPr>
        <p:spPr>
          <a:xfrm flipH="false" flipV="false" rot="0">
            <a:off x="7838256" y="3105053"/>
            <a:ext cx="3363144" cy="7181947"/>
          </a:xfrm>
          <a:custGeom>
            <a:avLst/>
            <a:gdLst/>
            <a:ahLst/>
            <a:cxnLst/>
            <a:rect r="r" b="b" t="t" l="l"/>
            <a:pathLst>
              <a:path h="7181947" w="3363144">
                <a:moveTo>
                  <a:pt x="0" y="0"/>
                </a:moveTo>
                <a:lnTo>
                  <a:pt x="3363144" y="0"/>
                </a:lnTo>
                <a:lnTo>
                  <a:pt x="3363144" y="7181947"/>
                </a:lnTo>
                <a:lnTo>
                  <a:pt x="0" y="71819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9512" b="0"/>
            </a:stretch>
          </a:blipFill>
        </p:spPr>
      </p:sp>
      <p:sp>
        <p:nvSpPr>
          <p:cNvPr name="TextBox 33" id="33"/>
          <p:cNvSpPr txBox="true"/>
          <p:nvPr/>
        </p:nvSpPr>
        <p:spPr>
          <a:xfrm rot="0">
            <a:off x="1109662" y="989392"/>
            <a:ext cx="12720638" cy="9990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8" id="28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32998" y="572451"/>
            <a:ext cx="6868002" cy="113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>
                <a:solidFill>
                  <a:srgbClr val="004AA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90964" y="2200275"/>
            <a:ext cx="12510711" cy="6191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39"/>
              </a:lnSpc>
            </a:pPr>
            <a:r>
              <a:rPr lang="en-US" sz="5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My portfolio is a simple way to showcase myself.It includes my education, skills, hobbies, and profile.The design is neat and easy to understand.It works on all devices with a responsive layout.This portfolio reflects my learning and growth.</a:t>
            </a:r>
          </a:p>
          <a:p>
            <a:pPr algn="l">
              <a:lnSpc>
                <a:spcPts val="683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1296829" y="1019175"/>
            <a:ext cx="7847171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7">
                <a:solidFill>
                  <a:srgbClr val="FF3131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grpSp>
        <p:nvGrpSpPr>
          <p:cNvPr name="Group 16" id="16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124" r="0" b="-124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47651" y="4288234"/>
            <a:ext cx="12775109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Graduate portfolio website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3" y="0"/>
                </a:lnTo>
                <a:lnTo>
                  <a:pt x="7129463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19531"/>
            <a:ext cx="2660333" cy="259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2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700088" y="9615488"/>
            <a:ext cx="5557838" cy="442912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grpSp>
        <p:nvGrpSpPr>
          <p:cNvPr name="Group 15" id="15"/>
          <p:cNvGrpSpPr>
            <a:grpSpLocks noChangeAspect="true"/>
          </p:cNvGrpSpPr>
          <p:nvPr/>
        </p:nvGrpSpPr>
        <p:grpSpPr>
          <a:xfrm rot="0">
            <a:off x="71438" y="5729285"/>
            <a:ext cx="2600325" cy="4514847"/>
            <a:chOff x="0" y="0"/>
            <a:chExt cx="3467100" cy="6019796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467100" cy="6019800"/>
            </a:xfrm>
            <a:custGeom>
              <a:avLst/>
              <a:gdLst/>
              <a:ahLst/>
              <a:cxnLst/>
              <a:rect r="r" b="b" t="t" l="l"/>
              <a:pathLst>
                <a:path h="6019800" w="34671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3" t="0" r="-3" b="0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109662" y="662367"/>
            <a:ext cx="3535680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856151" y="152229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69567"/>
            <a:ext cx="8455343" cy="1010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FF3131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38200" y="2705100"/>
            <a:ext cx="10644188" cy="3813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560"/>
              </a:lnSpc>
            </a:pPr>
            <a:r>
              <a:rPr lang="en-US" sz="4200" spc="-6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and job seekers often rely only on resumes to showcase skills.Traditional resumes lack interactivity and creativity.Recruiters find it hard to assess true potential.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2987338" y="3971925"/>
            <a:ext cx="5300662" cy="5715000"/>
            <a:chOff x="0" y="0"/>
            <a:chExt cx="7067550" cy="76200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109663" y="1251425"/>
            <a:ext cx="7895272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7">
                <a:solidFill>
                  <a:srgbClr val="FF313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18079" y="3062288"/>
            <a:ext cx="13388816" cy="4552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</a:pPr>
            <a:r>
              <a:rPr lang="en-US" sz="48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Basic PortfolioThis project is a simple personal website about me. It includes sections like About Me, Education, Hobbies, Skills, and Contact with my profile image. The goal is to give a neat introduction to my academic journey.</a:t>
            </a:r>
          </a:p>
          <a:p>
            <a:pPr algn="l" marL="886777" indent="-443389" lvl="1">
              <a:lnSpc>
                <a:spcPts val="58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671513" y="647700"/>
            <a:ext cx="9230678" cy="2209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spc="-22">
                <a:solidFill>
                  <a:srgbClr val="2D936B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name="Group 29" id="29"/>
          <p:cNvGrpSpPr>
            <a:grpSpLocks noChangeAspect="true"/>
          </p:cNvGrpSpPr>
          <p:nvPr/>
        </p:nvGrpSpPr>
        <p:grpSpPr>
          <a:xfrm rot="0">
            <a:off x="1085850" y="9258300"/>
            <a:ext cx="3271838" cy="728662"/>
            <a:chOff x="0" y="0"/>
            <a:chExt cx="4362450" cy="97155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362450" cy="971550"/>
            </a:xfrm>
            <a:custGeom>
              <a:avLst/>
              <a:gdLst/>
              <a:ahLst/>
              <a:cxnLst/>
              <a:rect r="r" b="b" t="t" l="l"/>
              <a:pathLst>
                <a:path h="971550" w="43624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31" id="3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140618" y="2207895"/>
            <a:ext cx="12490233" cy="7515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19"/>
              </a:lnSpc>
            </a:pPr>
          </a:p>
          <a:p>
            <a:pPr algn="l">
              <a:lnSpc>
                <a:spcPts val="7319"/>
              </a:lnSpc>
            </a:pPr>
            <a:r>
              <a:rPr lang="en-US" sz="60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end users of my digital portfolio are recruiters and hiring managers who can easily access my profile, skills, and achievements to evaluate me for internships or job opportunities.</a:t>
            </a:r>
          </a:p>
          <a:p>
            <a:pPr algn="l">
              <a:lnSpc>
                <a:spcPts val="73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>
            <a:grpSpLocks noChangeAspect="true"/>
          </p:cNvGrpSpPr>
          <p:nvPr/>
        </p:nvGrpSpPr>
        <p:grpSpPr>
          <a:xfrm rot="0">
            <a:off x="0" y="2214562"/>
            <a:ext cx="4043361" cy="4872038"/>
            <a:chOff x="0" y="0"/>
            <a:chExt cx="5391148" cy="64960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5391150" cy="6496050"/>
            </a:xfrm>
            <a:custGeom>
              <a:avLst/>
              <a:gdLst/>
              <a:ahLst/>
              <a:cxnLst/>
              <a:rect r="r" b="b" t="t" l="l"/>
              <a:pathLst>
                <a:path h="6496050" w="5391150">
                  <a:moveTo>
                    <a:pt x="0" y="0"/>
                  </a:moveTo>
                  <a:lnTo>
                    <a:pt x="5391150" y="0"/>
                  </a:lnTo>
                  <a:lnTo>
                    <a:pt x="5391150" y="6496050"/>
                  </a:lnTo>
                  <a:lnTo>
                    <a:pt x="0" y="6496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13" t="0" r="-1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8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37248" y="1290637"/>
            <a:ext cx="14644688" cy="859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4AAD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31" id="31"/>
          <p:cNvGrpSpPr>
            <a:grpSpLocks noChangeAspect="true"/>
          </p:cNvGrpSpPr>
          <p:nvPr/>
        </p:nvGrpSpPr>
        <p:grpSpPr>
          <a:xfrm rot="0">
            <a:off x="1014412" y="9701212"/>
            <a:ext cx="3214688" cy="300038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4300197" y="2085975"/>
            <a:ext cx="10104120" cy="7743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</a:p>
          <a:p>
            <a:pPr algn="l">
              <a:lnSpc>
                <a:spcPts val="6720"/>
              </a:lnSpc>
            </a:pPr>
            <a:r>
              <a:rPr lang="en-US" sz="5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HTML</a:t>
            </a:r>
            <a:r>
              <a:rPr lang="en-US" sz="5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Used to create the structure of the portfolio (headings, paragraphs, sections).</a:t>
            </a:r>
          </a:p>
          <a:p>
            <a:pPr algn="l">
              <a:lnSpc>
                <a:spcPts val="6720"/>
              </a:lnSpc>
            </a:pPr>
            <a:r>
              <a:rPr lang="en-US" sz="5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CSS</a:t>
            </a:r>
            <a:r>
              <a:rPr lang="en-US" sz="5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Used to add design, colors, and styling.</a:t>
            </a:r>
          </a:p>
          <a:p>
            <a:pPr algn="l">
              <a:lnSpc>
                <a:spcPts val="6720"/>
              </a:lnSpc>
            </a:pPr>
            <a:r>
              <a:rPr lang="en-US" sz="5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GitHub Pages</a:t>
            </a:r>
            <a:r>
              <a:rPr lang="en-US" sz="5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Used to host the portfolio online and share it easily.</a:t>
            </a:r>
          </a:p>
          <a:p>
            <a:pPr algn="l">
              <a:lnSpc>
                <a:spcPts val="672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09662" y="440530"/>
            <a:ext cx="13192125" cy="9397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2">
                <a:solidFill>
                  <a:srgbClr val="FF66C4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804517" y="2620738"/>
            <a:ext cx="13361540" cy="7674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2"/>
              </a:lnSpc>
            </a:pPr>
            <a:r>
              <a:rPr lang="en-US" sz="4235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Home → A welcome message with my name and profile image.</a:t>
            </a:r>
          </a:p>
          <a:p>
            <a:pPr algn="ctr">
              <a:lnSpc>
                <a:spcPts val="5082"/>
              </a:lnSpc>
            </a:pPr>
            <a:r>
              <a:rPr lang="en-US" sz="4235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About Me → A short paragraph about myself.</a:t>
            </a:r>
          </a:p>
          <a:p>
            <a:pPr algn="ctr">
              <a:lnSpc>
                <a:spcPts val="5082"/>
              </a:lnSpc>
            </a:pPr>
            <a:r>
              <a:rPr lang="en-US" sz="4235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Skills → A simple bullet or numbered list of my skills.</a:t>
            </a:r>
          </a:p>
          <a:p>
            <a:pPr algn="ctr">
              <a:lnSpc>
                <a:spcPts val="5082"/>
              </a:lnSpc>
            </a:pPr>
            <a:r>
              <a:rPr lang="en-US" sz="4235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Education → Details in table format or plain text (School, College, Year).</a:t>
            </a:r>
          </a:p>
          <a:p>
            <a:pPr algn="ctr">
              <a:lnSpc>
                <a:spcPts val="5082"/>
              </a:lnSpc>
            </a:pPr>
            <a:r>
              <a:rPr lang="en-US" sz="4235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Hobbies → A simple list of hobbies.</a:t>
            </a:r>
          </a:p>
          <a:p>
            <a:pPr algn="ctr">
              <a:lnSpc>
                <a:spcPts val="5082"/>
              </a:lnSpc>
            </a:pPr>
            <a:r>
              <a:rPr lang="en-US" sz="4235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→ My phone number, email, and address in plain text.</a:t>
            </a:r>
          </a:p>
          <a:p>
            <a:pPr algn="ctr">
              <a:lnSpc>
                <a:spcPts val="5082"/>
              </a:lnSpc>
            </a:pPr>
            <a:r>
              <a:rPr lang="en-US" sz="4235" spc="38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Responsive → On mobile, everything stacks in a single column.</a:t>
            </a:r>
          </a:p>
          <a:p>
            <a:pPr algn="ctr">
              <a:lnSpc>
                <a:spcPts val="508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12941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04317" y="0"/>
            <a:ext cx="3884295" cy="10287000"/>
            <a:chOff x="0" y="0"/>
            <a:chExt cx="517906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178298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178298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5FCAEE">
                <a:alpha val="3922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4006895" y="0"/>
            <a:ext cx="4281488" cy="10287000"/>
            <a:chOff x="0" y="0"/>
            <a:chExt cx="570865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25098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49020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6404370" y="0"/>
            <a:ext cx="1884045" cy="10287000"/>
            <a:chOff x="0" y="0"/>
            <a:chExt cx="2512060" cy="137160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63922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50" cy="65341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43137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0" y="6015038"/>
            <a:ext cx="671512" cy="4271962"/>
            <a:chOff x="0" y="0"/>
            <a:chExt cx="895350" cy="569595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49020"/>
              </a:srgbClr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132998" y="559116"/>
            <a:ext cx="1602200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>
                <a:solidFill>
                  <a:srgbClr val="8C52FF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890964" y="2195746"/>
            <a:ext cx="13839541" cy="80990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5"/>
              </a:lnSpc>
            </a:pPr>
            <a:r>
              <a:rPr lang="en-US" sz="5862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Navigation bar with smooth scrolling – helps to move across sections easily.Project showcase with details – highlights my academic and personal works.Interactive hover effects – makes the portfolio engaging to explore.Responsive design – adjusts neatly on all devices.Organized layout – keeps sections clear and simple.</a:t>
            </a:r>
          </a:p>
          <a:p>
            <a:pPr algn="l">
              <a:lnSpc>
                <a:spcPts val="7035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DAGymJu5IOE</dc:identifier>
  <dcterms:modified xsi:type="dcterms:W3CDTF">2011-08-01T06:04:30Z</dcterms:modified>
  <cp:revision>1</cp:revision>
  <dc:title>PPT_FWD_TNSDC_2025[1].pptx</dc:title>
</cp:coreProperties>
</file>