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7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5" name="Google Shape;2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6" name="Google Shape;346;p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4999dd969b34bc43_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4999dd969b34bc43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0" name="Google Shape;270;p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2" name="Google Shape;282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1" name="Google Shape;291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7" name="Google Shape;307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6" name="Google Shape;316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2" name="Google Shape;322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1" name="Google Shape;331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tBDfr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tBDfr" TargetMode="External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blank">
  <p:cSld name="BLANK">
    <p:bg>
      <p:bgPr>
        <a:solidFill>
          <a:schemeClr val="lt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13"/>
          <p:cNvSpPr txBox="1"/>
          <p:nvPr>
            <p:ph type="title"/>
          </p:nvPr>
        </p:nvSpPr>
        <p:spPr>
          <a:xfrm>
            <a:off x="3457800" y="2824200"/>
            <a:ext cx="4815000" cy="9889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3"/>
          <p:cNvSpPr txBox="1"/>
          <p:nvPr>
            <p:ph idx="2" type="title"/>
          </p:nvPr>
        </p:nvSpPr>
        <p:spPr>
          <a:xfrm>
            <a:off x="3457800" y="1730520"/>
            <a:ext cx="1450440" cy="106596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9" name="Google Shape;9;p13"/>
          <p:cNvGrpSpPr/>
          <p:nvPr/>
        </p:nvGrpSpPr>
        <p:grpSpPr>
          <a:xfrm>
            <a:off x="-731257" y="-301320"/>
            <a:ext cx="3422617" cy="6029640"/>
            <a:chOff x="-731257" y="-301320"/>
            <a:chExt cx="3422617" cy="6029640"/>
          </a:xfrm>
        </p:grpSpPr>
        <p:pic>
          <p:nvPicPr>
            <p:cNvPr id="10" name="Google Shape;10;p1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10800000">
              <a:off x="1359000" y="-301320"/>
              <a:ext cx="841320" cy="840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11;p1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09080" y="4046040"/>
              <a:ext cx="1682280" cy="16822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" name="Google Shape;12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4457400">
              <a:off x="-569880" y="539640"/>
              <a:ext cx="1382760" cy="13827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" name="Google Shape;13;p13"/>
          <p:cNvGrpSpPr/>
          <p:nvPr/>
        </p:nvGrpSpPr>
        <p:grpSpPr>
          <a:xfrm>
            <a:off x="7967160" y="242280"/>
            <a:ext cx="1598760" cy="483840"/>
            <a:chOff x="7967160" y="242280"/>
            <a:chExt cx="1598760" cy="483840"/>
          </a:xfrm>
        </p:grpSpPr>
        <p:sp>
          <p:nvSpPr>
            <p:cNvPr id="14" name="Google Shape;14;p13"/>
            <p:cNvSpPr/>
            <p:nvPr/>
          </p:nvSpPr>
          <p:spPr>
            <a:xfrm>
              <a:off x="7967160" y="394560"/>
              <a:ext cx="1598760" cy="33156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5" name="Google Shape;15;p13"/>
            <p:cNvSpPr/>
            <p:nvPr/>
          </p:nvSpPr>
          <p:spPr>
            <a:xfrm>
              <a:off x="7967160" y="242280"/>
              <a:ext cx="1598760" cy="33156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sp>
        <p:nvSpPr>
          <p:cNvPr id="16" name="Google Shape;16;p13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7">
  <p:cSld name="CUSTOM_7"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4"/>
          <p:cNvSpPr txBox="1"/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09" name="Google Shape;109;p24"/>
          <p:cNvGrpSpPr/>
          <p:nvPr/>
        </p:nvGrpSpPr>
        <p:grpSpPr>
          <a:xfrm>
            <a:off x="3683880" y="255240"/>
            <a:ext cx="5114880" cy="4608000"/>
            <a:chOff x="3683880" y="255240"/>
            <a:chExt cx="5114880" cy="4608000"/>
          </a:xfrm>
        </p:grpSpPr>
        <p:grpSp>
          <p:nvGrpSpPr>
            <p:cNvPr id="110" name="Google Shape;110;p24"/>
            <p:cNvGrpSpPr/>
            <p:nvPr/>
          </p:nvGrpSpPr>
          <p:grpSpPr>
            <a:xfrm>
              <a:off x="8730720" y="4344480"/>
              <a:ext cx="68040" cy="518760"/>
              <a:chOff x="8730720" y="4344480"/>
              <a:chExt cx="68040" cy="518760"/>
            </a:xfrm>
          </p:grpSpPr>
          <p:sp>
            <p:nvSpPr>
              <p:cNvPr id="111" name="Google Shape;111;p24"/>
              <p:cNvSpPr/>
              <p:nvPr/>
            </p:nvSpPr>
            <p:spPr>
              <a:xfrm rot="5400000">
                <a:off x="8730720" y="4344480"/>
                <a:ext cx="68040" cy="68040"/>
              </a:xfrm>
              <a:prstGeom prst="ellipse">
                <a:avLst/>
              </a:pr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24100" lIns="91425" spcFirstLastPara="1" rIns="91425" wrap="square" tIns="241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sp>
            <p:nvSpPr>
              <p:cNvPr id="112" name="Google Shape;112;p24"/>
              <p:cNvSpPr/>
              <p:nvPr/>
            </p:nvSpPr>
            <p:spPr>
              <a:xfrm rot="5400000">
                <a:off x="8730720" y="4569840"/>
                <a:ext cx="68040" cy="68040"/>
              </a:xfrm>
              <a:prstGeom prst="ellipse">
                <a:avLst/>
              </a:pr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24100" lIns="91425" spcFirstLastPara="1" rIns="91425" wrap="square" tIns="241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sp>
            <p:nvSpPr>
              <p:cNvPr id="113" name="Google Shape;113;p24"/>
              <p:cNvSpPr/>
              <p:nvPr/>
            </p:nvSpPr>
            <p:spPr>
              <a:xfrm rot="5400000">
                <a:off x="8730720" y="4795200"/>
                <a:ext cx="68040" cy="68040"/>
              </a:xfrm>
              <a:prstGeom prst="ellipse">
                <a:avLst/>
              </a:pr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24100" lIns="91425" spcFirstLastPara="1" rIns="91425" wrap="square" tIns="241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</p:grpSp>
        <p:grpSp>
          <p:nvGrpSpPr>
            <p:cNvPr id="114" name="Google Shape;114;p24"/>
            <p:cNvGrpSpPr/>
            <p:nvPr/>
          </p:nvGrpSpPr>
          <p:grpSpPr>
            <a:xfrm>
              <a:off x="3683880" y="255240"/>
              <a:ext cx="519120" cy="68040"/>
              <a:chOff x="3683880" y="255240"/>
              <a:chExt cx="519120" cy="68040"/>
            </a:xfrm>
          </p:grpSpPr>
          <p:sp>
            <p:nvSpPr>
              <p:cNvPr id="115" name="Google Shape;115;p24"/>
              <p:cNvSpPr/>
              <p:nvPr/>
            </p:nvSpPr>
            <p:spPr>
              <a:xfrm>
                <a:off x="3683880" y="255240"/>
                <a:ext cx="68040" cy="68040"/>
              </a:xfrm>
              <a:prstGeom prst="ellipse">
                <a:avLst/>
              </a:pr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24100" lIns="91425" spcFirstLastPara="1" rIns="91425" wrap="square" tIns="241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sp>
            <p:nvSpPr>
              <p:cNvPr id="116" name="Google Shape;116;p24"/>
              <p:cNvSpPr/>
              <p:nvPr/>
            </p:nvSpPr>
            <p:spPr>
              <a:xfrm>
                <a:off x="3909600" y="255240"/>
                <a:ext cx="68040" cy="68040"/>
              </a:xfrm>
              <a:prstGeom prst="ellipse">
                <a:avLst/>
              </a:pr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24100" lIns="91425" spcFirstLastPara="1" rIns="91425" wrap="square" tIns="241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sp>
            <p:nvSpPr>
              <p:cNvPr id="117" name="Google Shape;117;p24"/>
              <p:cNvSpPr/>
              <p:nvPr/>
            </p:nvSpPr>
            <p:spPr>
              <a:xfrm>
                <a:off x="4134960" y="255240"/>
                <a:ext cx="68040" cy="68040"/>
              </a:xfrm>
              <a:prstGeom prst="ellipse">
                <a:avLst/>
              </a:pr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24100" lIns="91425" spcFirstLastPara="1" rIns="91425" wrap="square" tIns="241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</p:grpSp>
      </p:grpSp>
      <p:grpSp>
        <p:nvGrpSpPr>
          <p:cNvPr id="118" name="Google Shape;118;p24"/>
          <p:cNvGrpSpPr/>
          <p:nvPr/>
        </p:nvGrpSpPr>
        <p:grpSpPr>
          <a:xfrm>
            <a:off x="3225240" y="-500364"/>
            <a:ext cx="5725100" cy="6896844"/>
            <a:chOff x="3225240" y="-500364"/>
            <a:chExt cx="5725100" cy="6896844"/>
          </a:xfrm>
        </p:grpSpPr>
        <p:pic>
          <p:nvPicPr>
            <p:cNvPr id="119" name="Google Shape;119;p2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-6358800">
              <a:off x="8009640" y="-400680"/>
              <a:ext cx="841320" cy="840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20" name="Google Shape;120;p2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225240" y="4714200"/>
              <a:ext cx="1682280" cy="168228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_1">
  <p:cSld name="TITLE_ONLY_1"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23" name="Google Shape;123;p25"/>
          <p:cNvGrpSpPr/>
          <p:nvPr/>
        </p:nvGrpSpPr>
        <p:grpSpPr>
          <a:xfrm>
            <a:off x="330120" y="4821840"/>
            <a:ext cx="519120" cy="68040"/>
            <a:chOff x="330120" y="4821840"/>
            <a:chExt cx="519120" cy="68040"/>
          </a:xfrm>
        </p:grpSpPr>
        <p:sp>
          <p:nvSpPr>
            <p:cNvPr id="124" name="Google Shape;124;p25"/>
            <p:cNvSpPr/>
            <p:nvPr/>
          </p:nvSpPr>
          <p:spPr>
            <a:xfrm>
              <a:off x="330120" y="4821840"/>
              <a:ext cx="68040" cy="6804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4100" lIns="91425" spcFirstLastPara="1" rIns="91425" wrap="square" tIns="24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25" name="Google Shape;125;p25"/>
            <p:cNvSpPr/>
            <p:nvPr/>
          </p:nvSpPr>
          <p:spPr>
            <a:xfrm>
              <a:off x="555840" y="4821840"/>
              <a:ext cx="68040" cy="6804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4100" lIns="91425" spcFirstLastPara="1" rIns="91425" wrap="square" tIns="24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26" name="Google Shape;126;p25"/>
            <p:cNvSpPr/>
            <p:nvPr/>
          </p:nvSpPr>
          <p:spPr>
            <a:xfrm>
              <a:off x="781200" y="4821840"/>
              <a:ext cx="68040" cy="6804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4100" lIns="91425" spcFirstLastPara="1" rIns="91425" wrap="square" tIns="24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grpSp>
        <p:nvGrpSpPr>
          <p:cNvPr id="127" name="Google Shape;127;p25"/>
          <p:cNvGrpSpPr/>
          <p:nvPr/>
        </p:nvGrpSpPr>
        <p:grpSpPr>
          <a:xfrm>
            <a:off x="8814600" y="4302720"/>
            <a:ext cx="68040" cy="518760"/>
            <a:chOff x="8814600" y="4302720"/>
            <a:chExt cx="68040" cy="518760"/>
          </a:xfrm>
        </p:grpSpPr>
        <p:sp>
          <p:nvSpPr>
            <p:cNvPr id="128" name="Google Shape;128;p25"/>
            <p:cNvSpPr/>
            <p:nvPr/>
          </p:nvSpPr>
          <p:spPr>
            <a:xfrm rot="5400000">
              <a:off x="8814600" y="4302720"/>
              <a:ext cx="68040" cy="6804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4100" lIns="91425" spcFirstLastPara="1" rIns="91425" wrap="square" tIns="24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29" name="Google Shape;129;p25"/>
            <p:cNvSpPr/>
            <p:nvPr/>
          </p:nvSpPr>
          <p:spPr>
            <a:xfrm rot="5400000">
              <a:off x="8814600" y="4528080"/>
              <a:ext cx="68040" cy="6804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4100" lIns="91425" spcFirstLastPara="1" rIns="91425" wrap="square" tIns="24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30" name="Google Shape;130;p25"/>
            <p:cNvSpPr/>
            <p:nvPr/>
          </p:nvSpPr>
          <p:spPr>
            <a:xfrm rot="5400000">
              <a:off x="8814600" y="4753440"/>
              <a:ext cx="68040" cy="6804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4100" lIns="91425" spcFirstLastPara="1" rIns="91425" wrap="square" tIns="24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grpSp>
        <p:nvGrpSpPr>
          <p:cNvPr id="131" name="Google Shape;131;p25"/>
          <p:cNvGrpSpPr/>
          <p:nvPr/>
        </p:nvGrpSpPr>
        <p:grpSpPr>
          <a:xfrm>
            <a:off x="8580600" y="297360"/>
            <a:ext cx="1598760" cy="483840"/>
            <a:chOff x="8580600" y="297360"/>
            <a:chExt cx="1598760" cy="483840"/>
          </a:xfrm>
        </p:grpSpPr>
        <p:sp>
          <p:nvSpPr>
            <p:cNvPr id="132" name="Google Shape;132;p25"/>
            <p:cNvSpPr/>
            <p:nvPr/>
          </p:nvSpPr>
          <p:spPr>
            <a:xfrm>
              <a:off x="8580600" y="449640"/>
              <a:ext cx="1598760" cy="33156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33" name="Google Shape;133;p25"/>
            <p:cNvSpPr/>
            <p:nvPr/>
          </p:nvSpPr>
          <p:spPr>
            <a:xfrm>
              <a:off x="8580600" y="297360"/>
              <a:ext cx="1598760" cy="33156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grpSp>
        <p:nvGrpSpPr>
          <p:cNvPr id="134" name="Google Shape;134;p25"/>
          <p:cNvGrpSpPr/>
          <p:nvPr/>
        </p:nvGrpSpPr>
        <p:grpSpPr>
          <a:xfrm>
            <a:off x="-1117063" y="1017377"/>
            <a:ext cx="9368188" cy="4772428"/>
            <a:chOff x="-1117063" y="1017377"/>
            <a:chExt cx="9368188" cy="4772428"/>
          </a:xfrm>
        </p:grpSpPr>
        <p:pic>
          <p:nvPicPr>
            <p:cNvPr id="135" name="Google Shape;135;p2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-3438600">
              <a:off x="7229520" y="4768200"/>
              <a:ext cx="857880" cy="8578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2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1800000">
              <a:off x="-864000" y="1270440"/>
              <a:ext cx="1382760" cy="138276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_1_1">
  <p:cSld name="TITLE_ONLY_1_1"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39" name="Google Shape;139;p26"/>
          <p:cNvGrpSpPr/>
          <p:nvPr/>
        </p:nvGrpSpPr>
        <p:grpSpPr>
          <a:xfrm>
            <a:off x="650029" y="-1339331"/>
            <a:ext cx="9876222" cy="7042811"/>
            <a:chOff x="650029" y="-1339331"/>
            <a:chExt cx="9876222" cy="7042811"/>
          </a:xfrm>
        </p:grpSpPr>
        <p:pic>
          <p:nvPicPr>
            <p:cNvPr id="140" name="Google Shape;140;p2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924000">
              <a:off x="8626320" y="2747880"/>
              <a:ext cx="1704240" cy="17042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Google Shape;141;p2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10800000">
              <a:off x="1290240" y="4862520"/>
              <a:ext cx="841320" cy="840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Google Shape;142;p2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7818000">
              <a:off x="933120" y="-1056240"/>
              <a:ext cx="1382760" cy="13827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3" name="Google Shape;143;p26"/>
          <p:cNvGrpSpPr/>
          <p:nvPr/>
        </p:nvGrpSpPr>
        <p:grpSpPr>
          <a:xfrm>
            <a:off x="8226720" y="255240"/>
            <a:ext cx="518760" cy="68040"/>
            <a:chOff x="8226720" y="255240"/>
            <a:chExt cx="518760" cy="68040"/>
          </a:xfrm>
        </p:grpSpPr>
        <p:sp>
          <p:nvSpPr>
            <p:cNvPr id="144" name="Google Shape;144;p26"/>
            <p:cNvSpPr/>
            <p:nvPr/>
          </p:nvSpPr>
          <p:spPr>
            <a:xfrm>
              <a:off x="8226720" y="255240"/>
              <a:ext cx="68040" cy="6804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4100" lIns="91425" spcFirstLastPara="1" rIns="91425" wrap="square" tIns="24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45" name="Google Shape;145;p26"/>
            <p:cNvSpPr/>
            <p:nvPr/>
          </p:nvSpPr>
          <p:spPr>
            <a:xfrm>
              <a:off x="8452080" y="255240"/>
              <a:ext cx="68040" cy="6804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4100" lIns="91425" spcFirstLastPara="1" rIns="91425" wrap="square" tIns="24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46" name="Google Shape;146;p26"/>
            <p:cNvSpPr/>
            <p:nvPr/>
          </p:nvSpPr>
          <p:spPr>
            <a:xfrm>
              <a:off x="8677440" y="255240"/>
              <a:ext cx="68040" cy="6804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4100" lIns="91425" spcFirstLastPara="1" rIns="91425" wrap="square" tIns="24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3_1" type="title">
  <p:cSld name="TITLE">
    <p:bg>
      <p:bgPr>
        <a:solidFill>
          <a:schemeClr val="lt1"/>
        </a:soli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7"/>
          <p:cNvSpPr txBox="1"/>
          <p:nvPr>
            <p:ph type="title"/>
          </p:nvPr>
        </p:nvSpPr>
        <p:spPr>
          <a:xfrm>
            <a:off x="1686240" y="616320"/>
            <a:ext cx="5771160" cy="1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Google Shape;149;p27"/>
          <p:cNvSpPr/>
          <p:nvPr/>
        </p:nvSpPr>
        <p:spPr>
          <a:xfrm>
            <a:off x="2099160" y="3611880"/>
            <a:ext cx="4945320" cy="555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-FR" sz="1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</a:t>
            </a:r>
            <a:r>
              <a:rPr b="0" i="0" lang="fr-FR" sz="1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This presentation template was created by </a:t>
            </a:r>
            <a:r>
              <a:rPr b="1" i="0" lang="fr-FR" sz="1200" u="sng" cap="none" strike="noStrike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2"/>
              </a:rPr>
              <a:t>Slidesgo</a:t>
            </a:r>
            <a:r>
              <a:rPr b="0" i="0" lang="fr-FR" sz="1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icons, infographics &amp; images by </a:t>
            </a:r>
            <a:r>
              <a:rPr b="1" i="0" lang="fr-FR" sz="1200" u="sng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fr-FR" sz="1200" u="sng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b="0" i="0" sz="1200" u="none" cap="none" strike="noStrike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grpSp>
        <p:nvGrpSpPr>
          <p:cNvPr id="150" name="Google Shape;150;p27"/>
          <p:cNvGrpSpPr/>
          <p:nvPr/>
        </p:nvGrpSpPr>
        <p:grpSpPr>
          <a:xfrm>
            <a:off x="8171280" y="245520"/>
            <a:ext cx="518760" cy="68040"/>
            <a:chOff x="8171280" y="245520"/>
            <a:chExt cx="518760" cy="68040"/>
          </a:xfrm>
        </p:grpSpPr>
        <p:sp>
          <p:nvSpPr>
            <p:cNvPr id="151" name="Google Shape;151;p27"/>
            <p:cNvSpPr/>
            <p:nvPr/>
          </p:nvSpPr>
          <p:spPr>
            <a:xfrm>
              <a:off x="8171280" y="245520"/>
              <a:ext cx="68040" cy="6804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4100" lIns="91425" spcFirstLastPara="1" rIns="91425" wrap="square" tIns="24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52" name="Google Shape;152;p27"/>
            <p:cNvSpPr/>
            <p:nvPr/>
          </p:nvSpPr>
          <p:spPr>
            <a:xfrm>
              <a:off x="8396640" y="245520"/>
              <a:ext cx="68040" cy="6804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4100" lIns="91425" spcFirstLastPara="1" rIns="91425" wrap="square" tIns="24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53" name="Google Shape;153;p27"/>
            <p:cNvSpPr/>
            <p:nvPr/>
          </p:nvSpPr>
          <p:spPr>
            <a:xfrm>
              <a:off x="8622000" y="245520"/>
              <a:ext cx="68040" cy="6804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4100" lIns="91425" spcFirstLastPara="1" rIns="91425" wrap="square" tIns="24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grpSp>
        <p:nvGrpSpPr>
          <p:cNvPr id="154" name="Google Shape;154;p27"/>
          <p:cNvGrpSpPr/>
          <p:nvPr/>
        </p:nvGrpSpPr>
        <p:grpSpPr>
          <a:xfrm>
            <a:off x="433440" y="1297080"/>
            <a:ext cx="9488520" cy="2905920"/>
            <a:chOff x="433440" y="1297080"/>
            <a:chExt cx="9488520" cy="2905920"/>
          </a:xfrm>
        </p:grpSpPr>
        <p:pic>
          <p:nvPicPr>
            <p:cNvPr id="155" name="Google Shape;155;p2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433440" y="1297080"/>
              <a:ext cx="884520" cy="8845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6" name="Google Shape;156;p2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5400000">
              <a:off x="8539200" y="2820240"/>
              <a:ext cx="1382760" cy="13827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7" name="Google Shape;157;p27"/>
          <p:cNvGrpSpPr/>
          <p:nvPr/>
        </p:nvGrpSpPr>
        <p:grpSpPr>
          <a:xfrm>
            <a:off x="76320" y="2659320"/>
            <a:ext cx="1598760" cy="483840"/>
            <a:chOff x="76320" y="2659320"/>
            <a:chExt cx="1598760" cy="483840"/>
          </a:xfrm>
        </p:grpSpPr>
        <p:sp>
          <p:nvSpPr>
            <p:cNvPr id="158" name="Google Shape;158;p27"/>
            <p:cNvSpPr/>
            <p:nvPr/>
          </p:nvSpPr>
          <p:spPr>
            <a:xfrm>
              <a:off x="76320" y="2811600"/>
              <a:ext cx="1598760" cy="33156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59" name="Google Shape;159;p27"/>
            <p:cNvSpPr/>
            <p:nvPr/>
          </p:nvSpPr>
          <p:spPr>
            <a:xfrm>
              <a:off x="76320" y="2659320"/>
              <a:ext cx="1598760" cy="33156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pic>
        <p:nvPicPr>
          <p:cNvPr id="160" name="Google Shape;160;p2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6463200">
            <a:off x="7260120" y="2193840"/>
            <a:ext cx="841320" cy="84096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7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3_1">
  <p:cSld name="CUSTOM_3_1"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/>
          <p:nvPr>
            <p:ph type="title"/>
          </p:nvPr>
        </p:nvSpPr>
        <p:spPr>
          <a:xfrm>
            <a:off x="1686240" y="616320"/>
            <a:ext cx="5771160" cy="1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28"/>
          <p:cNvSpPr/>
          <p:nvPr/>
        </p:nvSpPr>
        <p:spPr>
          <a:xfrm>
            <a:off x="2099160" y="3611880"/>
            <a:ext cx="4945320" cy="5558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fr-FR" sz="1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CREDITS:</a:t>
            </a:r>
            <a:r>
              <a:rPr b="0" i="0" lang="fr-FR" sz="1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This presentation template was created by </a:t>
            </a:r>
            <a:r>
              <a:rPr b="1" i="0" lang="fr-FR" sz="1200" u="sng" cap="none" strike="noStrike">
                <a:solidFill>
                  <a:schemeClr val="hlink"/>
                </a:solidFill>
                <a:latin typeface="DM Sans"/>
                <a:ea typeface="DM Sans"/>
                <a:cs typeface="DM Sans"/>
                <a:sym typeface="DM Sans"/>
                <a:hlinkClick r:id="rId2"/>
              </a:rPr>
              <a:t>Slidesgo</a:t>
            </a:r>
            <a:r>
              <a:rPr b="0" i="0" lang="fr-FR" sz="1200" u="none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, and includes icons, infographics &amp; images by </a:t>
            </a:r>
            <a:r>
              <a:rPr b="1" i="0" lang="fr-FR" sz="1200" u="sng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fr-FR" sz="1200" u="sng" cap="none" strike="noStrike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  <a:endParaRPr b="0" i="0" sz="1200" u="none" cap="none" strike="noStrike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grpSp>
        <p:nvGrpSpPr>
          <p:cNvPr id="165" name="Google Shape;165;p28"/>
          <p:cNvGrpSpPr/>
          <p:nvPr/>
        </p:nvGrpSpPr>
        <p:grpSpPr>
          <a:xfrm>
            <a:off x="8171280" y="245520"/>
            <a:ext cx="518760" cy="68040"/>
            <a:chOff x="8171280" y="245520"/>
            <a:chExt cx="518760" cy="68040"/>
          </a:xfrm>
        </p:grpSpPr>
        <p:sp>
          <p:nvSpPr>
            <p:cNvPr id="166" name="Google Shape;166;p28"/>
            <p:cNvSpPr/>
            <p:nvPr/>
          </p:nvSpPr>
          <p:spPr>
            <a:xfrm>
              <a:off x="8171280" y="245520"/>
              <a:ext cx="68040" cy="6804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4100" lIns="91425" spcFirstLastPara="1" rIns="91425" wrap="square" tIns="24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67" name="Google Shape;167;p28"/>
            <p:cNvSpPr/>
            <p:nvPr/>
          </p:nvSpPr>
          <p:spPr>
            <a:xfrm>
              <a:off x="8396640" y="245520"/>
              <a:ext cx="68040" cy="6804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4100" lIns="91425" spcFirstLastPara="1" rIns="91425" wrap="square" tIns="24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68" name="Google Shape;168;p28"/>
            <p:cNvSpPr/>
            <p:nvPr/>
          </p:nvSpPr>
          <p:spPr>
            <a:xfrm>
              <a:off x="8622000" y="245520"/>
              <a:ext cx="68040" cy="6804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4100" lIns="91425" spcFirstLastPara="1" rIns="91425" wrap="square" tIns="24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grpSp>
        <p:nvGrpSpPr>
          <p:cNvPr id="169" name="Google Shape;169;p28"/>
          <p:cNvGrpSpPr/>
          <p:nvPr/>
        </p:nvGrpSpPr>
        <p:grpSpPr>
          <a:xfrm>
            <a:off x="433440" y="1297080"/>
            <a:ext cx="9488520" cy="2905920"/>
            <a:chOff x="433440" y="1297080"/>
            <a:chExt cx="9488520" cy="2905920"/>
          </a:xfrm>
        </p:grpSpPr>
        <p:pic>
          <p:nvPicPr>
            <p:cNvPr id="170" name="Google Shape;170;p2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433440" y="1297080"/>
              <a:ext cx="884520" cy="8845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1" name="Google Shape;171;p2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5400000">
              <a:off x="8539200" y="2820240"/>
              <a:ext cx="1382760" cy="13827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2" name="Google Shape;172;p28"/>
          <p:cNvGrpSpPr/>
          <p:nvPr/>
        </p:nvGrpSpPr>
        <p:grpSpPr>
          <a:xfrm>
            <a:off x="76320" y="2659320"/>
            <a:ext cx="1598760" cy="483840"/>
            <a:chOff x="76320" y="2659320"/>
            <a:chExt cx="1598760" cy="483840"/>
          </a:xfrm>
        </p:grpSpPr>
        <p:sp>
          <p:nvSpPr>
            <p:cNvPr id="173" name="Google Shape;173;p28"/>
            <p:cNvSpPr/>
            <p:nvPr/>
          </p:nvSpPr>
          <p:spPr>
            <a:xfrm>
              <a:off x="76320" y="2811600"/>
              <a:ext cx="1598760" cy="33156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74" name="Google Shape;174;p28"/>
            <p:cNvSpPr/>
            <p:nvPr/>
          </p:nvSpPr>
          <p:spPr>
            <a:xfrm>
              <a:off x="76320" y="2659320"/>
              <a:ext cx="1598760" cy="33156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pic>
        <p:nvPicPr>
          <p:cNvPr id="175" name="Google Shape;175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6463200">
            <a:off x="7260120" y="2193840"/>
            <a:ext cx="841320" cy="84096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8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9">
  <p:cSld name="CUSTOM_9">
    <p:bg>
      <p:bgPr>
        <a:solidFill>
          <a:schemeClr val="lt1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29"/>
          <p:cNvGrpSpPr/>
          <p:nvPr/>
        </p:nvGrpSpPr>
        <p:grpSpPr>
          <a:xfrm>
            <a:off x="8667360" y="483840"/>
            <a:ext cx="1598760" cy="484200"/>
            <a:chOff x="8667360" y="483840"/>
            <a:chExt cx="1598760" cy="484200"/>
          </a:xfrm>
        </p:grpSpPr>
        <p:sp>
          <p:nvSpPr>
            <p:cNvPr id="179" name="Google Shape;179;p29"/>
            <p:cNvSpPr/>
            <p:nvPr/>
          </p:nvSpPr>
          <p:spPr>
            <a:xfrm>
              <a:off x="8667360" y="636480"/>
              <a:ext cx="1598760" cy="33156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80" name="Google Shape;180;p29"/>
            <p:cNvSpPr/>
            <p:nvPr/>
          </p:nvSpPr>
          <p:spPr>
            <a:xfrm>
              <a:off x="8667360" y="483840"/>
              <a:ext cx="1598760" cy="33156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grpSp>
        <p:nvGrpSpPr>
          <p:cNvPr id="181" name="Google Shape;181;p29"/>
          <p:cNvGrpSpPr/>
          <p:nvPr/>
        </p:nvGrpSpPr>
        <p:grpSpPr>
          <a:xfrm>
            <a:off x="-456762" y="1646718"/>
            <a:ext cx="9444865" cy="4552825"/>
            <a:chOff x="-456762" y="1646718"/>
            <a:chExt cx="9444865" cy="4552825"/>
          </a:xfrm>
        </p:grpSpPr>
        <p:pic>
          <p:nvPicPr>
            <p:cNvPr id="182" name="Google Shape;182;p29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9900000">
              <a:off x="-360360" y="1743120"/>
              <a:ext cx="857880" cy="8578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3" name="Google Shape;183;p2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1800000">
              <a:off x="7352280" y="4563720"/>
              <a:ext cx="1382760" cy="13827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4" name="Google Shape;184;p29"/>
          <p:cNvGrpSpPr/>
          <p:nvPr/>
        </p:nvGrpSpPr>
        <p:grpSpPr>
          <a:xfrm>
            <a:off x="433080" y="4084560"/>
            <a:ext cx="68040" cy="519120"/>
            <a:chOff x="433080" y="4084560"/>
            <a:chExt cx="68040" cy="519120"/>
          </a:xfrm>
        </p:grpSpPr>
        <p:sp>
          <p:nvSpPr>
            <p:cNvPr id="185" name="Google Shape;185;p29"/>
            <p:cNvSpPr/>
            <p:nvPr/>
          </p:nvSpPr>
          <p:spPr>
            <a:xfrm rot="5400000">
              <a:off x="433080" y="4084560"/>
              <a:ext cx="68040" cy="6804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4100" lIns="91425" spcFirstLastPara="1" rIns="91425" wrap="square" tIns="24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86" name="Google Shape;186;p29"/>
            <p:cNvSpPr/>
            <p:nvPr/>
          </p:nvSpPr>
          <p:spPr>
            <a:xfrm rot="5400000">
              <a:off x="433080" y="4310280"/>
              <a:ext cx="68040" cy="6804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4100" lIns="91425" spcFirstLastPara="1" rIns="91425" wrap="square" tIns="24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87" name="Google Shape;187;p29"/>
            <p:cNvSpPr/>
            <p:nvPr/>
          </p:nvSpPr>
          <p:spPr>
            <a:xfrm rot="5400000">
              <a:off x="433080" y="4535640"/>
              <a:ext cx="68040" cy="6804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4100" lIns="91425" spcFirstLastPara="1" rIns="91425" wrap="square" tIns="24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BODY" type="tx">
  <p:cSld name="TITLE_AND_BODY"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0"/>
          <p:cNvSpPr txBox="1"/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0" name="Google Shape;190;p30"/>
          <p:cNvSpPr txBox="1"/>
          <p:nvPr>
            <p:ph idx="1" type="body"/>
          </p:nvPr>
        </p:nvSpPr>
        <p:spPr>
          <a:xfrm>
            <a:off x="720000" y="1292040"/>
            <a:ext cx="3493800" cy="18637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AND_TWO_COLUMNS" type="twoObj">
  <p:cSld name="TWO_OBJECTS">
    <p:bg>
      <p:bgPr>
        <a:solidFill>
          <a:schemeClr val="lt1"/>
        </a:solidFill>
      </p:bgPr>
    </p:bg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720000" y="44820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193" name="Google Shape;193;p31"/>
          <p:cNvGrpSpPr/>
          <p:nvPr/>
        </p:nvGrpSpPr>
        <p:grpSpPr>
          <a:xfrm>
            <a:off x="7191360" y="-770040"/>
            <a:ext cx="2825806" cy="5824246"/>
            <a:chOff x="7191360" y="-770040"/>
            <a:chExt cx="2825806" cy="5824246"/>
          </a:xfrm>
        </p:grpSpPr>
        <p:pic>
          <p:nvPicPr>
            <p:cNvPr id="194" name="Google Shape;194;p3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191360" y="-770040"/>
              <a:ext cx="1682280" cy="16822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5" name="Google Shape;195;p3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4366800">
              <a:off x="8460720" y="3497760"/>
              <a:ext cx="1382760" cy="13827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6" name="Google Shape;196;p31"/>
          <p:cNvSpPr/>
          <p:nvPr/>
        </p:nvSpPr>
        <p:spPr>
          <a:xfrm>
            <a:off x="-1238400" y="116280"/>
            <a:ext cx="1598760" cy="33156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grpSp>
        <p:nvGrpSpPr>
          <p:cNvPr id="197" name="Google Shape;197;p31"/>
          <p:cNvGrpSpPr/>
          <p:nvPr/>
        </p:nvGrpSpPr>
        <p:grpSpPr>
          <a:xfrm>
            <a:off x="4074480" y="4757760"/>
            <a:ext cx="519120" cy="68040"/>
            <a:chOff x="4074480" y="4757760"/>
            <a:chExt cx="519120" cy="68040"/>
          </a:xfrm>
        </p:grpSpPr>
        <p:sp>
          <p:nvSpPr>
            <p:cNvPr id="198" name="Google Shape;198;p31"/>
            <p:cNvSpPr/>
            <p:nvPr/>
          </p:nvSpPr>
          <p:spPr>
            <a:xfrm>
              <a:off x="4074480" y="4757760"/>
              <a:ext cx="68040" cy="6804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4100" lIns="91425" spcFirstLastPara="1" rIns="91425" wrap="square" tIns="24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99" name="Google Shape;199;p31"/>
            <p:cNvSpPr/>
            <p:nvPr/>
          </p:nvSpPr>
          <p:spPr>
            <a:xfrm>
              <a:off x="4300200" y="4757760"/>
              <a:ext cx="68040" cy="6804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4100" lIns="91425" spcFirstLastPara="1" rIns="91425" wrap="square" tIns="24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00" name="Google Shape;200;p31"/>
            <p:cNvSpPr/>
            <p:nvPr/>
          </p:nvSpPr>
          <p:spPr>
            <a:xfrm>
              <a:off x="4525560" y="4757760"/>
              <a:ext cx="68040" cy="6804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4100" lIns="91425" spcFirstLastPara="1" rIns="91425" wrap="square" tIns="24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">
  <p:cSld name="ONE_COLUMN_TEXT">
    <p:bg>
      <p:bgPr>
        <a:solidFill>
          <a:schemeClr val="lt1"/>
        </a:solidFill>
      </p:bgPr>
    </p:bg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4021560" y="1213560"/>
            <a:ext cx="4294440" cy="57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3" name="Google Shape;203;p32"/>
          <p:cNvSpPr txBox="1"/>
          <p:nvPr>
            <p:ph idx="1" type="body"/>
          </p:nvPr>
        </p:nvSpPr>
        <p:spPr>
          <a:xfrm>
            <a:off x="0" y="0"/>
            <a:ext cx="3453120" cy="514332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204" name="Google Shape;204;p32"/>
          <p:cNvGrpSpPr/>
          <p:nvPr/>
        </p:nvGrpSpPr>
        <p:grpSpPr>
          <a:xfrm>
            <a:off x="3889245" y="-1198063"/>
            <a:ext cx="5945067" cy="6862365"/>
            <a:chOff x="3889245" y="-1198063"/>
            <a:chExt cx="5945067" cy="6862365"/>
          </a:xfrm>
        </p:grpSpPr>
        <p:pic>
          <p:nvPicPr>
            <p:cNvPr id="205" name="Google Shape;205;p3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-2700000">
              <a:off x="8798760" y="501480"/>
              <a:ext cx="857880" cy="8578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" name="Google Shape;206;p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1800000">
              <a:off x="6252840" y="-945000"/>
              <a:ext cx="1382760" cy="1382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7" name="Google Shape;207;p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7454400">
              <a:off x="4052880" y="4659480"/>
              <a:ext cx="841320" cy="8409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08" name="Google Shape;208;p32"/>
          <p:cNvGrpSpPr/>
          <p:nvPr/>
        </p:nvGrpSpPr>
        <p:grpSpPr>
          <a:xfrm>
            <a:off x="3819960" y="255240"/>
            <a:ext cx="519120" cy="68040"/>
            <a:chOff x="3819960" y="255240"/>
            <a:chExt cx="519120" cy="68040"/>
          </a:xfrm>
        </p:grpSpPr>
        <p:sp>
          <p:nvSpPr>
            <p:cNvPr id="209" name="Google Shape;209;p32"/>
            <p:cNvSpPr/>
            <p:nvPr/>
          </p:nvSpPr>
          <p:spPr>
            <a:xfrm>
              <a:off x="3819960" y="255240"/>
              <a:ext cx="68040" cy="6804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4100" lIns="91425" spcFirstLastPara="1" rIns="91425" wrap="square" tIns="24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10" name="Google Shape;210;p32"/>
            <p:cNvSpPr/>
            <p:nvPr/>
          </p:nvSpPr>
          <p:spPr>
            <a:xfrm>
              <a:off x="4045680" y="255240"/>
              <a:ext cx="68040" cy="6804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4100" lIns="91425" spcFirstLastPara="1" rIns="91425" wrap="square" tIns="24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11" name="Google Shape;211;p32"/>
            <p:cNvSpPr/>
            <p:nvPr/>
          </p:nvSpPr>
          <p:spPr>
            <a:xfrm>
              <a:off x="4271040" y="255240"/>
              <a:ext cx="68040" cy="6804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4100" lIns="91425" spcFirstLastPara="1" rIns="91425" wrap="square" tIns="24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_POINT">
  <p:cSld name="MAIN_POINT">
    <p:bg>
      <p:bgPr>
        <a:solidFill>
          <a:schemeClr val="lt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2318040" y="1307160"/>
            <a:ext cx="4507920" cy="25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214" name="Google Shape;214;p33"/>
          <p:cNvGrpSpPr/>
          <p:nvPr/>
        </p:nvGrpSpPr>
        <p:grpSpPr>
          <a:xfrm>
            <a:off x="329760" y="235800"/>
            <a:ext cx="7957440" cy="4627440"/>
            <a:chOff x="329760" y="235800"/>
            <a:chExt cx="7957440" cy="4627440"/>
          </a:xfrm>
        </p:grpSpPr>
        <p:grpSp>
          <p:nvGrpSpPr>
            <p:cNvPr id="215" name="Google Shape;215;p33"/>
            <p:cNvGrpSpPr/>
            <p:nvPr/>
          </p:nvGrpSpPr>
          <p:grpSpPr>
            <a:xfrm>
              <a:off x="7768080" y="235800"/>
              <a:ext cx="519120" cy="68040"/>
              <a:chOff x="7768080" y="235800"/>
              <a:chExt cx="519120" cy="68040"/>
            </a:xfrm>
          </p:grpSpPr>
          <p:sp>
            <p:nvSpPr>
              <p:cNvPr id="216" name="Google Shape;216;p33"/>
              <p:cNvSpPr/>
              <p:nvPr/>
            </p:nvSpPr>
            <p:spPr>
              <a:xfrm>
                <a:off x="7768080" y="235800"/>
                <a:ext cx="68040" cy="68040"/>
              </a:xfrm>
              <a:prstGeom prst="ellipse">
                <a:avLst/>
              </a:pr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24100" lIns="91425" spcFirstLastPara="1" rIns="91425" wrap="square" tIns="241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sp>
            <p:nvSpPr>
              <p:cNvPr id="217" name="Google Shape;217;p33"/>
              <p:cNvSpPr/>
              <p:nvPr/>
            </p:nvSpPr>
            <p:spPr>
              <a:xfrm>
                <a:off x="7993800" y="235800"/>
                <a:ext cx="68040" cy="68040"/>
              </a:xfrm>
              <a:prstGeom prst="ellipse">
                <a:avLst/>
              </a:pr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24100" lIns="91425" spcFirstLastPara="1" rIns="91425" wrap="square" tIns="241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sp>
            <p:nvSpPr>
              <p:cNvPr id="218" name="Google Shape;218;p33"/>
              <p:cNvSpPr/>
              <p:nvPr/>
            </p:nvSpPr>
            <p:spPr>
              <a:xfrm>
                <a:off x="8219160" y="235800"/>
                <a:ext cx="68040" cy="68040"/>
              </a:xfrm>
              <a:prstGeom prst="ellipse">
                <a:avLst/>
              </a:pr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24100" lIns="91425" spcFirstLastPara="1" rIns="91425" wrap="square" tIns="241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</p:grpSp>
        <p:grpSp>
          <p:nvGrpSpPr>
            <p:cNvPr id="219" name="Google Shape;219;p33"/>
            <p:cNvGrpSpPr/>
            <p:nvPr/>
          </p:nvGrpSpPr>
          <p:grpSpPr>
            <a:xfrm>
              <a:off x="329760" y="4344480"/>
              <a:ext cx="68040" cy="518760"/>
              <a:chOff x="329760" y="4344480"/>
              <a:chExt cx="68040" cy="518760"/>
            </a:xfrm>
          </p:grpSpPr>
          <p:sp>
            <p:nvSpPr>
              <p:cNvPr id="220" name="Google Shape;220;p33"/>
              <p:cNvSpPr/>
              <p:nvPr/>
            </p:nvSpPr>
            <p:spPr>
              <a:xfrm rot="5400000">
                <a:off x="329760" y="4344480"/>
                <a:ext cx="68040" cy="68040"/>
              </a:xfrm>
              <a:prstGeom prst="ellipse">
                <a:avLst/>
              </a:pr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24100" lIns="91425" spcFirstLastPara="1" rIns="91425" wrap="square" tIns="241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sp>
            <p:nvSpPr>
              <p:cNvPr id="221" name="Google Shape;221;p33"/>
              <p:cNvSpPr/>
              <p:nvPr/>
            </p:nvSpPr>
            <p:spPr>
              <a:xfrm rot="5400000">
                <a:off x="329760" y="4569840"/>
                <a:ext cx="68040" cy="68040"/>
              </a:xfrm>
              <a:prstGeom prst="ellipse">
                <a:avLst/>
              </a:pr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24100" lIns="91425" spcFirstLastPara="1" rIns="91425" wrap="square" tIns="241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sp>
            <p:nvSpPr>
              <p:cNvPr id="222" name="Google Shape;222;p33"/>
              <p:cNvSpPr/>
              <p:nvPr/>
            </p:nvSpPr>
            <p:spPr>
              <a:xfrm rot="5400000">
                <a:off x="329760" y="4795200"/>
                <a:ext cx="68040" cy="68040"/>
              </a:xfrm>
              <a:prstGeom prst="ellipse">
                <a:avLst/>
              </a:pr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24100" lIns="91425" spcFirstLastPara="1" rIns="91425" wrap="square" tIns="241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</p:grpSp>
      </p:grpSp>
      <p:grpSp>
        <p:nvGrpSpPr>
          <p:cNvPr id="223" name="Google Shape;223;p33"/>
          <p:cNvGrpSpPr/>
          <p:nvPr/>
        </p:nvGrpSpPr>
        <p:grpSpPr>
          <a:xfrm>
            <a:off x="1726200" y="-386640"/>
            <a:ext cx="8585640" cy="6281086"/>
            <a:chOff x="1726200" y="-386640"/>
            <a:chExt cx="8585640" cy="6281086"/>
          </a:xfrm>
        </p:grpSpPr>
        <p:pic>
          <p:nvPicPr>
            <p:cNvPr id="224" name="Google Shape;224;p3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10800000">
              <a:off x="1726200" y="-386640"/>
              <a:ext cx="841320" cy="840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5" name="Google Shape;225;p3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29560" y="1719000"/>
              <a:ext cx="1682280" cy="16822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6" name="Google Shape;226;p3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9000000">
              <a:off x="6244200" y="4822920"/>
              <a:ext cx="905760" cy="90576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6"/>
          <p:cNvSpPr/>
          <p:nvPr/>
        </p:nvSpPr>
        <p:spPr>
          <a:xfrm>
            <a:off x="8722080" y="1686960"/>
            <a:ext cx="1598760" cy="331560"/>
          </a:xfrm>
          <a:prstGeom prst="ellipse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grpSp>
        <p:nvGrpSpPr>
          <p:cNvPr id="20" name="Google Shape;20;p16"/>
          <p:cNvGrpSpPr/>
          <p:nvPr/>
        </p:nvGrpSpPr>
        <p:grpSpPr>
          <a:xfrm>
            <a:off x="232560" y="743760"/>
            <a:ext cx="6302880" cy="4223160"/>
            <a:chOff x="232560" y="743760"/>
            <a:chExt cx="6302880" cy="4223160"/>
          </a:xfrm>
        </p:grpSpPr>
        <p:grpSp>
          <p:nvGrpSpPr>
            <p:cNvPr id="21" name="Google Shape;21;p16"/>
            <p:cNvGrpSpPr/>
            <p:nvPr/>
          </p:nvGrpSpPr>
          <p:grpSpPr>
            <a:xfrm>
              <a:off x="6016320" y="4898880"/>
              <a:ext cx="519120" cy="68040"/>
              <a:chOff x="6016320" y="4898880"/>
              <a:chExt cx="519120" cy="68040"/>
            </a:xfrm>
          </p:grpSpPr>
          <p:sp>
            <p:nvSpPr>
              <p:cNvPr id="22" name="Google Shape;22;p16"/>
              <p:cNvSpPr/>
              <p:nvPr/>
            </p:nvSpPr>
            <p:spPr>
              <a:xfrm>
                <a:off x="6016320" y="4898880"/>
                <a:ext cx="68040" cy="68040"/>
              </a:xfrm>
              <a:prstGeom prst="ellipse">
                <a:avLst/>
              </a:pr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24100" lIns="91425" spcFirstLastPara="1" rIns="91425" wrap="square" tIns="241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sp>
            <p:nvSpPr>
              <p:cNvPr id="23" name="Google Shape;23;p16"/>
              <p:cNvSpPr/>
              <p:nvPr/>
            </p:nvSpPr>
            <p:spPr>
              <a:xfrm>
                <a:off x="6241680" y="4898880"/>
                <a:ext cx="68040" cy="68040"/>
              </a:xfrm>
              <a:prstGeom prst="ellipse">
                <a:avLst/>
              </a:pr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24100" lIns="91425" spcFirstLastPara="1" rIns="91425" wrap="square" tIns="241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sp>
            <p:nvSpPr>
              <p:cNvPr id="24" name="Google Shape;24;p16"/>
              <p:cNvSpPr/>
              <p:nvPr/>
            </p:nvSpPr>
            <p:spPr>
              <a:xfrm>
                <a:off x="6467400" y="4898880"/>
                <a:ext cx="68040" cy="68040"/>
              </a:xfrm>
              <a:prstGeom prst="ellipse">
                <a:avLst/>
              </a:pr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24100" lIns="91425" spcFirstLastPara="1" rIns="91425" wrap="square" tIns="241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</p:grpSp>
        <p:grpSp>
          <p:nvGrpSpPr>
            <p:cNvPr id="25" name="Google Shape;25;p16"/>
            <p:cNvGrpSpPr/>
            <p:nvPr/>
          </p:nvGrpSpPr>
          <p:grpSpPr>
            <a:xfrm>
              <a:off x="232560" y="743760"/>
              <a:ext cx="68040" cy="518760"/>
              <a:chOff x="232560" y="743760"/>
              <a:chExt cx="68040" cy="518760"/>
            </a:xfrm>
          </p:grpSpPr>
          <p:sp>
            <p:nvSpPr>
              <p:cNvPr id="26" name="Google Shape;26;p16"/>
              <p:cNvSpPr/>
              <p:nvPr/>
            </p:nvSpPr>
            <p:spPr>
              <a:xfrm rot="5400000">
                <a:off x="232560" y="743760"/>
                <a:ext cx="68040" cy="68040"/>
              </a:xfrm>
              <a:prstGeom prst="ellipse">
                <a:avLst/>
              </a:pr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24100" lIns="91425" spcFirstLastPara="1" rIns="91425" wrap="square" tIns="241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sp>
            <p:nvSpPr>
              <p:cNvPr id="27" name="Google Shape;27;p16"/>
              <p:cNvSpPr/>
              <p:nvPr/>
            </p:nvSpPr>
            <p:spPr>
              <a:xfrm rot="5400000">
                <a:off x="232560" y="969120"/>
                <a:ext cx="68040" cy="68040"/>
              </a:xfrm>
              <a:prstGeom prst="ellipse">
                <a:avLst/>
              </a:pr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24100" lIns="91425" spcFirstLastPara="1" rIns="91425" wrap="square" tIns="241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sp>
            <p:nvSpPr>
              <p:cNvPr id="28" name="Google Shape;28;p16"/>
              <p:cNvSpPr/>
              <p:nvPr/>
            </p:nvSpPr>
            <p:spPr>
              <a:xfrm rot="5400000">
                <a:off x="232560" y="1194480"/>
                <a:ext cx="68040" cy="68040"/>
              </a:xfrm>
              <a:prstGeom prst="ellipse">
                <a:avLst/>
              </a:pr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24100" lIns="91425" spcFirstLastPara="1" rIns="91425" wrap="square" tIns="241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</p:grpSp>
      </p:grpSp>
      <p:grpSp>
        <p:nvGrpSpPr>
          <p:cNvPr id="29" name="Google Shape;29;p16"/>
          <p:cNvGrpSpPr/>
          <p:nvPr/>
        </p:nvGrpSpPr>
        <p:grpSpPr>
          <a:xfrm>
            <a:off x="-544320" y="-414720"/>
            <a:ext cx="10948680" cy="6154920"/>
            <a:chOff x="-544320" y="-414720"/>
            <a:chExt cx="10948680" cy="6154920"/>
          </a:xfrm>
        </p:grpSpPr>
        <p:pic>
          <p:nvPicPr>
            <p:cNvPr id="30" name="Google Shape;30;p1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10800000">
              <a:off x="-544320" y="1976400"/>
              <a:ext cx="903960" cy="903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Google Shape;31;p1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10800000">
              <a:off x="1131120" y="4899240"/>
              <a:ext cx="841320" cy="840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" name="Google Shape;32;p16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8722080" y="-414720"/>
              <a:ext cx="1682280" cy="168228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">
  <p:cSld name="SECTION_TITLE_AND_DESCRIPTION">
    <p:bg>
      <p:bgPr>
        <a:solidFill>
          <a:schemeClr val="lt1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4"/>
          <p:cNvSpPr txBox="1"/>
          <p:nvPr>
            <p:ph type="title"/>
          </p:nvPr>
        </p:nvSpPr>
        <p:spPr>
          <a:xfrm>
            <a:off x="2135520" y="1189080"/>
            <a:ext cx="4872600" cy="196416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229" name="Google Shape;229;p34"/>
          <p:cNvGrpSpPr/>
          <p:nvPr/>
        </p:nvGrpSpPr>
        <p:grpSpPr>
          <a:xfrm>
            <a:off x="-372600" y="1613160"/>
            <a:ext cx="10428937" cy="3173857"/>
            <a:chOff x="-372600" y="1613160"/>
            <a:chExt cx="10428937" cy="3173857"/>
          </a:xfrm>
        </p:grpSpPr>
        <p:pic>
          <p:nvPicPr>
            <p:cNvPr id="230" name="Google Shape;230;p3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10800000">
              <a:off x="-372600" y="1613160"/>
              <a:ext cx="841320" cy="840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1" name="Google Shape;231;p3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4457400">
              <a:off x="8512200" y="3242880"/>
              <a:ext cx="1382760" cy="13827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2" name="Google Shape;232;p34"/>
          <p:cNvGrpSpPr/>
          <p:nvPr/>
        </p:nvGrpSpPr>
        <p:grpSpPr>
          <a:xfrm>
            <a:off x="7967160" y="242280"/>
            <a:ext cx="1598760" cy="483840"/>
            <a:chOff x="7967160" y="242280"/>
            <a:chExt cx="1598760" cy="483840"/>
          </a:xfrm>
        </p:grpSpPr>
        <p:sp>
          <p:nvSpPr>
            <p:cNvPr id="233" name="Google Shape;233;p34"/>
            <p:cNvSpPr/>
            <p:nvPr/>
          </p:nvSpPr>
          <p:spPr>
            <a:xfrm>
              <a:off x="7967160" y="394560"/>
              <a:ext cx="1598760" cy="33156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34" name="Google Shape;234;p34"/>
            <p:cNvSpPr/>
            <p:nvPr/>
          </p:nvSpPr>
          <p:spPr>
            <a:xfrm>
              <a:off x="7967160" y="242280"/>
              <a:ext cx="1598760" cy="33156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_ONLY">
  <p:cSld name="CAPTION_ONLY">
    <p:bg>
      <p:bgPr>
        <a:solidFill>
          <a:schemeClr val="lt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5"/>
          <p:cNvSpPr txBox="1"/>
          <p:nvPr>
            <p:ph idx="1"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/>
        </p:txBody>
      </p:sp>
      <p:sp>
        <p:nvSpPr>
          <p:cNvPr id="237" name="Google Shape;237;p35"/>
          <p:cNvSpPr txBox="1"/>
          <p:nvPr>
            <p:ph type="title"/>
          </p:nvPr>
        </p:nvSpPr>
        <p:spPr>
          <a:xfrm>
            <a:off x="1262880" y="3994920"/>
            <a:ext cx="6617880" cy="57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5"/>
          <p:cNvSpPr txBox="1"/>
          <p:nvPr>
            <p:ph type="title"/>
          </p:nvPr>
        </p:nvSpPr>
        <p:spPr>
          <a:xfrm>
            <a:off x="1686240" y="616320"/>
            <a:ext cx="5771160" cy="10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2" name="Google Shape;262;p15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_COLUMN_TEXT_1">
  <p:cSld name="ONE_COLUMN_TEXT_1">
    <p:bg>
      <p:bgPr>
        <a:solidFill>
          <a:schemeClr val="lt1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4021560" y="908640"/>
            <a:ext cx="4294440" cy="572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0" y="0"/>
            <a:ext cx="3453120" cy="514332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36" name="Google Shape;36;p17"/>
          <p:cNvGrpSpPr/>
          <p:nvPr/>
        </p:nvGrpSpPr>
        <p:grpSpPr>
          <a:xfrm>
            <a:off x="3889245" y="-1198063"/>
            <a:ext cx="5945067" cy="6862365"/>
            <a:chOff x="3889245" y="-1198063"/>
            <a:chExt cx="5945067" cy="6862365"/>
          </a:xfrm>
        </p:grpSpPr>
        <p:pic>
          <p:nvPicPr>
            <p:cNvPr id="37" name="Google Shape;37;p1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-2700000">
              <a:off x="8798760" y="501480"/>
              <a:ext cx="857880" cy="8578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" name="Google Shape;38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1800000">
              <a:off x="6252840" y="-945000"/>
              <a:ext cx="1382760" cy="1382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9" name="Google Shape;39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7454400">
              <a:off x="4052880" y="4659480"/>
              <a:ext cx="841320" cy="8409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" name="Google Shape;40;p17"/>
          <p:cNvGrpSpPr/>
          <p:nvPr/>
        </p:nvGrpSpPr>
        <p:grpSpPr>
          <a:xfrm>
            <a:off x="3819960" y="255240"/>
            <a:ext cx="519120" cy="68040"/>
            <a:chOff x="3819960" y="255240"/>
            <a:chExt cx="519120" cy="68040"/>
          </a:xfrm>
        </p:grpSpPr>
        <p:sp>
          <p:nvSpPr>
            <p:cNvPr id="41" name="Google Shape;41;p17"/>
            <p:cNvSpPr/>
            <p:nvPr/>
          </p:nvSpPr>
          <p:spPr>
            <a:xfrm>
              <a:off x="3819960" y="255240"/>
              <a:ext cx="68040" cy="6804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4100" lIns="91425" spcFirstLastPara="1" rIns="91425" wrap="square" tIns="24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2" name="Google Shape;42;p17"/>
            <p:cNvSpPr/>
            <p:nvPr/>
          </p:nvSpPr>
          <p:spPr>
            <a:xfrm>
              <a:off x="4045680" y="255240"/>
              <a:ext cx="68040" cy="6804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4100" lIns="91425" spcFirstLastPara="1" rIns="91425" wrap="square" tIns="24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3" name="Google Shape;43;p17"/>
            <p:cNvSpPr/>
            <p:nvPr/>
          </p:nvSpPr>
          <p:spPr>
            <a:xfrm>
              <a:off x="4271040" y="255240"/>
              <a:ext cx="68040" cy="6804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4100" lIns="91425" spcFirstLastPara="1" rIns="91425" wrap="square" tIns="24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4">
  <p:cSld name="CUSTOM_4"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/>
          <p:nvPr>
            <p:ph type="title"/>
          </p:nvPr>
        </p:nvSpPr>
        <p:spPr>
          <a:xfrm>
            <a:off x="582840" y="499320"/>
            <a:ext cx="3528720" cy="1091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6" name="Google Shape;46;p18"/>
          <p:cNvSpPr txBox="1"/>
          <p:nvPr>
            <p:ph idx="1" type="body"/>
          </p:nvPr>
        </p:nvSpPr>
        <p:spPr>
          <a:xfrm>
            <a:off x="0" y="1790640"/>
            <a:ext cx="9143640" cy="335232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000" lIns="90000" spcFirstLastPara="1" rIns="90000" wrap="square" tIns="4500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47" name="Google Shape;47;p18"/>
          <p:cNvGrpSpPr/>
          <p:nvPr/>
        </p:nvGrpSpPr>
        <p:grpSpPr>
          <a:xfrm>
            <a:off x="-673920" y="4813560"/>
            <a:ext cx="1598760" cy="483840"/>
            <a:chOff x="-673920" y="4813560"/>
            <a:chExt cx="1598760" cy="483840"/>
          </a:xfrm>
        </p:grpSpPr>
        <p:sp>
          <p:nvSpPr>
            <p:cNvPr id="48" name="Google Shape;48;p18"/>
            <p:cNvSpPr/>
            <p:nvPr/>
          </p:nvSpPr>
          <p:spPr>
            <a:xfrm>
              <a:off x="-673920" y="4965840"/>
              <a:ext cx="1598760" cy="33156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49" name="Google Shape;49;p18"/>
            <p:cNvSpPr/>
            <p:nvPr/>
          </p:nvSpPr>
          <p:spPr>
            <a:xfrm>
              <a:off x="-673920" y="4813560"/>
              <a:ext cx="1598760" cy="33156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grpSp>
        <p:nvGrpSpPr>
          <p:cNvPr id="50" name="Google Shape;50;p18"/>
          <p:cNvGrpSpPr/>
          <p:nvPr/>
        </p:nvGrpSpPr>
        <p:grpSpPr>
          <a:xfrm>
            <a:off x="8332560" y="255240"/>
            <a:ext cx="518760" cy="68040"/>
            <a:chOff x="8332560" y="255240"/>
            <a:chExt cx="518760" cy="68040"/>
          </a:xfrm>
        </p:grpSpPr>
        <p:sp>
          <p:nvSpPr>
            <p:cNvPr id="51" name="Google Shape;51;p18"/>
            <p:cNvSpPr/>
            <p:nvPr/>
          </p:nvSpPr>
          <p:spPr>
            <a:xfrm>
              <a:off x="8332560" y="255240"/>
              <a:ext cx="68040" cy="6804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4100" lIns="91425" spcFirstLastPara="1" rIns="91425" wrap="square" tIns="24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2" name="Google Shape;52;p18"/>
            <p:cNvSpPr/>
            <p:nvPr/>
          </p:nvSpPr>
          <p:spPr>
            <a:xfrm>
              <a:off x="8557920" y="255240"/>
              <a:ext cx="68040" cy="6804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4100" lIns="91425" spcFirstLastPara="1" rIns="91425" wrap="square" tIns="24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53" name="Google Shape;53;p18"/>
            <p:cNvSpPr/>
            <p:nvPr/>
          </p:nvSpPr>
          <p:spPr>
            <a:xfrm>
              <a:off x="8783280" y="255240"/>
              <a:ext cx="68040" cy="6804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4100" lIns="91425" spcFirstLastPara="1" rIns="91425" wrap="square" tIns="24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grpSp>
        <p:nvGrpSpPr>
          <p:cNvPr id="54" name="Google Shape;54;p18"/>
          <p:cNvGrpSpPr/>
          <p:nvPr/>
        </p:nvGrpSpPr>
        <p:grpSpPr>
          <a:xfrm>
            <a:off x="1416405" y="-658633"/>
            <a:ext cx="8673319" cy="6356415"/>
            <a:chOff x="1416405" y="-658633"/>
            <a:chExt cx="8673319" cy="6356415"/>
          </a:xfrm>
        </p:grpSpPr>
        <p:pic>
          <p:nvPicPr>
            <p:cNvPr id="55" name="Google Shape;55;p1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-2700000">
              <a:off x="1642320" y="-480960"/>
              <a:ext cx="857880" cy="8578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Google Shape;56;p1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2412600">
              <a:off x="8424000" y="1358640"/>
              <a:ext cx="1382760" cy="1382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" name="Google Shape;57;p1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7454400">
              <a:off x="1580040" y="4692960"/>
              <a:ext cx="841320" cy="84096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9_1">
  <p:cSld name="CUSTOM_9_1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oogle Shape;59;p19"/>
          <p:cNvGrpSpPr/>
          <p:nvPr/>
        </p:nvGrpSpPr>
        <p:grpSpPr>
          <a:xfrm>
            <a:off x="-479004" y="-109595"/>
            <a:ext cx="10191773" cy="4445764"/>
            <a:chOff x="-479004" y="-109595"/>
            <a:chExt cx="10191773" cy="4445764"/>
          </a:xfrm>
        </p:grpSpPr>
        <p:pic>
          <p:nvPicPr>
            <p:cNvPr id="60" name="Google Shape;60;p19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-4551600">
              <a:off x="-389160" y="-19440"/>
              <a:ext cx="841320" cy="840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" name="Google Shape;61;p1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7032000">
              <a:off x="8650080" y="3273480"/>
              <a:ext cx="905760" cy="9057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2" name="Google Shape;62;p19"/>
          <p:cNvGrpSpPr/>
          <p:nvPr/>
        </p:nvGrpSpPr>
        <p:grpSpPr>
          <a:xfrm>
            <a:off x="3199320" y="4837320"/>
            <a:ext cx="519120" cy="68040"/>
            <a:chOff x="3199320" y="4837320"/>
            <a:chExt cx="519120" cy="68040"/>
          </a:xfrm>
        </p:grpSpPr>
        <p:sp>
          <p:nvSpPr>
            <p:cNvPr id="63" name="Google Shape;63;p19"/>
            <p:cNvSpPr/>
            <p:nvPr/>
          </p:nvSpPr>
          <p:spPr>
            <a:xfrm>
              <a:off x="3199320" y="4837320"/>
              <a:ext cx="68040" cy="6804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4100" lIns="91425" spcFirstLastPara="1" rIns="91425" wrap="square" tIns="24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64" name="Google Shape;64;p19"/>
            <p:cNvSpPr/>
            <p:nvPr/>
          </p:nvSpPr>
          <p:spPr>
            <a:xfrm>
              <a:off x="3425040" y="4837320"/>
              <a:ext cx="68040" cy="6804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4100" lIns="91425" spcFirstLastPara="1" rIns="91425" wrap="square" tIns="24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65" name="Google Shape;65;p19"/>
            <p:cNvSpPr/>
            <p:nvPr/>
          </p:nvSpPr>
          <p:spPr>
            <a:xfrm>
              <a:off x="3650400" y="4837320"/>
              <a:ext cx="68040" cy="6804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4100" lIns="91425" spcFirstLastPara="1" rIns="91425" wrap="square" tIns="24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 2"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1_1_1_1_1_1">
  <p:cSld name="BLANK_1_1_1_1_1_1"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1"/>
          <p:cNvSpPr txBox="1"/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9" name="Google Shape;69;p21"/>
          <p:cNvSpPr txBox="1"/>
          <p:nvPr>
            <p:ph idx="2" type="title"/>
          </p:nvPr>
        </p:nvSpPr>
        <p:spPr>
          <a:xfrm>
            <a:off x="1152000" y="2321640"/>
            <a:ext cx="843840" cy="6001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0" name="Google Shape;70;p21"/>
          <p:cNvSpPr txBox="1"/>
          <p:nvPr>
            <p:ph idx="3" type="title"/>
          </p:nvPr>
        </p:nvSpPr>
        <p:spPr>
          <a:xfrm>
            <a:off x="3495240" y="2321640"/>
            <a:ext cx="843840" cy="6001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21"/>
          <p:cNvSpPr txBox="1"/>
          <p:nvPr>
            <p:ph idx="4" type="title"/>
          </p:nvPr>
        </p:nvSpPr>
        <p:spPr>
          <a:xfrm>
            <a:off x="5838120" y="2321640"/>
            <a:ext cx="843840" cy="6001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72" name="Google Shape;72;p21"/>
          <p:cNvGrpSpPr/>
          <p:nvPr/>
        </p:nvGrpSpPr>
        <p:grpSpPr>
          <a:xfrm>
            <a:off x="8045280" y="4002120"/>
            <a:ext cx="1598760" cy="483840"/>
            <a:chOff x="8045280" y="4002120"/>
            <a:chExt cx="1598760" cy="483840"/>
          </a:xfrm>
        </p:grpSpPr>
        <p:sp>
          <p:nvSpPr>
            <p:cNvPr id="73" name="Google Shape;73;p21"/>
            <p:cNvSpPr/>
            <p:nvPr/>
          </p:nvSpPr>
          <p:spPr>
            <a:xfrm>
              <a:off x="8045280" y="4154400"/>
              <a:ext cx="1598760" cy="33156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74" name="Google Shape;74;p21"/>
            <p:cNvSpPr/>
            <p:nvPr/>
          </p:nvSpPr>
          <p:spPr>
            <a:xfrm>
              <a:off x="8045280" y="4002120"/>
              <a:ext cx="1598760" cy="33156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grpSp>
        <p:nvGrpSpPr>
          <p:cNvPr id="75" name="Google Shape;75;p21"/>
          <p:cNvGrpSpPr/>
          <p:nvPr/>
        </p:nvGrpSpPr>
        <p:grpSpPr>
          <a:xfrm>
            <a:off x="-191520" y="-40811"/>
            <a:ext cx="10118651" cy="6622542"/>
            <a:chOff x="-191520" y="-40811"/>
            <a:chExt cx="10118651" cy="6622542"/>
          </a:xfrm>
        </p:grpSpPr>
        <p:pic>
          <p:nvPicPr>
            <p:cNvPr id="76" name="Google Shape;76;p2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924000">
              <a:off x="629280" y="4681800"/>
              <a:ext cx="1704240" cy="17042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2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10800000">
              <a:off x="-191520" y="4131360"/>
              <a:ext cx="841320" cy="840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" name="Google Shape;78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7818000">
              <a:off x="8261280" y="242280"/>
              <a:ext cx="1382760" cy="13827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9" name="Google Shape;79;p21"/>
          <p:cNvGrpSpPr/>
          <p:nvPr/>
        </p:nvGrpSpPr>
        <p:grpSpPr>
          <a:xfrm>
            <a:off x="3819960" y="4822200"/>
            <a:ext cx="519120" cy="68040"/>
            <a:chOff x="3819960" y="4822200"/>
            <a:chExt cx="519120" cy="68040"/>
          </a:xfrm>
        </p:grpSpPr>
        <p:sp>
          <p:nvSpPr>
            <p:cNvPr id="80" name="Google Shape;80;p21"/>
            <p:cNvSpPr/>
            <p:nvPr/>
          </p:nvSpPr>
          <p:spPr>
            <a:xfrm>
              <a:off x="3819960" y="4822200"/>
              <a:ext cx="68040" cy="6804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4100" lIns="91425" spcFirstLastPara="1" rIns="91425" wrap="square" tIns="24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81" name="Google Shape;81;p21"/>
            <p:cNvSpPr/>
            <p:nvPr/>
          </p:nvSpPr>
          <p:spPr>
            <a:xfrm>
              <a:off x="4045680" y="4822200"/>
              <a:ext cx="68040" cy="6804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4100" lIns="91425" spcFirstLastPara="1" rIns="91425" wrap="square" tIns="24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82" name="Google Shape;82;p21"/>
            <p:cNvSpPr/>
            <p:nvPr/>
          </p:nvSpPr>
          <p:spPr>
            <a:xfrm>
              <a:off x="4271040" y="4822200"/>
              <a:ext cx="68040" cy="6804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4100" lIns="91425" spcFirstLastPara="1" rIns="91425" wrap="square" tIns="24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6">
  <p:cSld name="CUSTOM_6"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/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85" name="Google Shape;85;p22"/>
          <p:cNvGrpSpPr/>
          <p:nvPr/>
        </p:nvGrpSpPr>
        <p:grpSpPr>
          <a:xfrm>
            <a:off x="8333640" y="4189680"/>
            <a:ext cx="1598760" cy="483840"/>
            <a:chOff x="8333640" y="4189680"/>
            <a:chExt cx="1598760" cy="483840"/>
          </a:xfrm>
        </p:grpSpPr>
        <p:sp>
          <p:nvSpPr>
            <p:cNvPr id="86" name="Google Shape;86;p22"/>
            <p:cNvSpPr/>
            <p:nvPr/>
          </p:nvSpPr>
          <p:spPr>
            <a:xfrm>
              <a:off x="8333640" y="4341960"/>
              <a:ext cx="1598760" cy="33156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87" name="Google Shape;87;p22"/>
            <p:cNvSpPr/>
            <p:nvPr/>
          </p:nvSpPr>
          <p:spPr>
            <a:xfrm>
              <a:off x="8333640" y="4189680"/>
              <a:ext cx="1598760" cy="33156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grpSp>
        <p:nvGrpSpPr>
          <p:cNvPr id="88" name="Google Shape;88;p22"/>
          <p:cNvGrpSpPr/>
          <p:nvPr/>
        </p:nvGrpSpPr>
        <p:grpSpPr>
          <a:xfrm>
            <a:off x="709591" y="-532955"/>
            <a:ext cx="8288813" cy="6196804"/>
            <a:chOff x="709591" y="-532955"/>
            <a:chExt cx="8288813" cy="6196804"/>
          </a:xfrm>
        </p:grpSpPr>
        <p:pic>
          <p:nvPicPr>
            <p:cNvPr id="89" name="Google Shape;89;p2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-4551600">
              <a:off x="8067240" y="-442800"/>
              <a:ext cx="841320" cy="840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0" name="Google Shape;90;p2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7032000">
              <a:off x="866520" y="4601160"/>
              <a:ext cx="905760" cy="9057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1" name="Google Shape;91;p22"/>
          <p:cNvGrpSpPr/>
          <p:nvPr/>
        </p:nvGrpSpPr>
        <p:grpSpPr>
          <a:xfrm>
            <a:off x="269640" y="1762560"/>
            <a:ext cx="68040" cy="519120"/>
            <a:chOff x="269640" y="1762560"/>
            <a:chExt cx="68040" cy="519120"/>
          </a:xfrm>
        </p:grpSpPr>
        <p:sp>
          <p:nvSpPr>
            <p:cNvPr id="92" name="Google Shape;92;p22"/>
            <p:cNvSpPr/>
            <p:nvPr/>
          </p:nvSpPr>
          <p:spPr>
            <a:xfrm rot="5400000">
              <a:off x="269640" y="1762560"/>
              <a:ext cx="68040" cy="6804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4100" lIns="91425" spcFirstLastPara="1" rIns="91425" wrap="square" tIns="24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93" name="Google Shape;93;p22"/>
            <p:cNvSpPr/>
            <p:nvPr/>
          </p:nvSpPr>
          <p:spPr>
            <a:xfrm rot="5400000">
              <a:off x="269640" y="1987920"/>
              <a:ext cx="68040" cy="6804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4100" lIns="91425" spcFirstLastPara="1" rIns="91425" wrap="square" tIns="24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94" name="Google Shape;94;p22"/>
            <p:cNvSpPr/>
            <p:nvPr/>
          </p:nvSpPr>
          <p:spPr>
            <a:xfrm rot="5400000">
              <a:off x="269640" y="2213640"/>
              <a:ext cx="68040" cy="6804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4100" lIns="91425" spcFirstLastPara="1" rIns="91425" wrap="square" tIns="24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_5">
  <p:cSld name="CUSTOM_5">
    <p:bg>
      <p:bgPr>
        <a:solidFill>
          <a:schemeClr val="lt1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3"/>
          <p:cNvSpPr txBox="1"/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97" name="Google Shape;97;p23"/>
          <p:cNvGrpSpPr/>
          <p:nvPr/>
        </p:nvGrpSpPr>
        <p:grpSpPr>
          <a:xfrm>
            <a:off x="4905360" y="4852080"/>
            <a:ext cx="1598760" cy="483840"/>
            <a:chOff x="4905360" y="4852080"/>
            <a:chExt cx="1598760" cy="483840"/>
          </a:xfrm>
        </p:grpSpPr>
        <p:sp>
          <p:nvSpPr>
            <p:cNvPr id="98" name="Google Shape;98;p23"/>
            <p:cNvSpPr/>
            <p:nvPr/>
          </p:nvSpPr>
          <p:spPr>
            <a:xfrm>
              <a:off x="4905360" y="5004360"/>
              <a:ext cx="1598760" cy="33156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99" name="Google Shape;99;p23"/>
            <p:cNvSpPr/>
            <p:nvPr/>
          </p:nvSpPr>
          <p:spPr>
            <a:xfrm>
              <a:off x="4905360" y="4852080"/>
              <a:ext cx="1598760" cy="33156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grpSp>
        <p:nvGrpSpPr>
          <p:cNvPr id="100" name="Google Shape;100;p23"/>
          <p:cNvGrpSpPr/>
          <p:nvPr/>
        </p:nvGrpSpPr>
        <p:grpSpPr>
          <a:xfrm>
            <a:off x="-630646" y="-238606"/>
            <a:ext cx="10647988" cy="4487308"/>
            <a:chOff x="-630646" y="-238606"/>
            <a:chExt cx="10647988" cy="4487308"/>
          </a:xfrm>
        </p:grpSpPr>
        <p:pic>
          <p:nvPicPr>
            <p:cNvPr id="101" name="Google Shape;101;p2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-3438600">
              <a:off x="-466920" y="-74880"/>
              <a:ext cx="857880" cy="8578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2" name="Google Shape;102;p2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1800000">
              <a:off x="8381520" y="2612880"/>
              <a:ext cx="1382760" cy="13827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3" name="Google Shape;103;p23"/>
          <p:cNvGrpSpPr/>
          <p:nvPr/>
        </p:nvGrpSpPr>
        <p:grpSpPr>
          <a:xfrm>
            <a:off x="3819960" y="255240"/>
            <a:ext cx="519120" cy="68040"/>
            <a:chOff x="3819960" y="255240"/>
            <a:chExt cx="519120" cy="68040"/>
          </a:xfrm>
        </p:grpSpPr>
        <p:sp>
          <p:nvSpPr>
            <p:cNvPr id="104" name="Google Shape;104;p23"/>
            <p:cNvSpPr/>
            <p:nvPr/>
          </p:nvSpPr>
          <p:spPr>
            <a:xfrm>
              <a:off x="3819960" y="255240"/>
              <a:ext cx="68040" cy="6804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4100" lIns="91425" spcFirstLastPara="1" rIns="91425" wrap="square" tIns="24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05" name="Google Shape;105;p23"/>
            <p:cNvSpPr/>
            <p:nvPr/>
          </p:nvSpPr>
          <p:spPr>
            <a:xfrm>
              <a:off x="4045680" y="255240"/>
              <a:ext cx="68040" cy="6804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4100" lIns="91425" spcFirstLastPara="1" rIns="91425" wrap="square" tIns="24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106" name="Google Shape;106;p23"/>
            <p:cNvSpPr/>
            <p:nvPr/>
          </p:nvSpPr>
          <p:spPr>
            <a:xfrm>
              <a:off x="4271040" y="255240"/>
              <a:ext cx="68040" cy="6804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24100" lIns="91425" spcFirstLastPara="1" rIns="91425" wrap="square" tIns="241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6.png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slideLayout" Target="../slideLayouts/slideLayout22.xml"/><Relationship Id="rId6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4"/>
          <p:cNvSpPr txBox="1"/>
          <p:nvPr>
            <p:ph type="title"/>
          </p:nvPr>
        </p:nvSpPr>
        <p:spPr>
          <a:xfrm>
            <a:off x="713160" y="1432440"/>
            <a:ext cx="6041160" cy="16099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grpSp>
        <p:nvGrpSpPr>
          <p:cNvPr id="240" name="Google Shape;240;p14"/>
          <p:cNvGrpSpPr/>
          <p:nvPr/>
        </p:nvGrpSpPr>
        <p:grpSpPr>
          <a:xfrm>
            <a:off x="329760" y="256680"/>
            <a:ext cx="4611600" cy="4606560"/>
            <a:chOff x="329760" y="256680"/>
            <a:chExt cx="4611600" cy="4606560"/>
          </a:xfrm>
        </p:grpSpPr>
        <p:grpSp>
          <p:nvGrpSpPr>
            <p:cNvPr id="241" name="Google Shape;241;p14"/>
            <p:cNvGrpSpPr/>
            <p:nvPr/>
          </p:nvGrpSpPr>
          <p:grpSpPr>
            <a:xfrm>
              <a:off x="4422240" y="256680"/>
              <a:ext cx="519120" cy="68040"/>
              <a:chOff x="4422240" y="256680"/>
              <a:chExt cx="519120" cy="68040"/>
            </a:xfrm>
          </p:grpSpPr>
          <p:sp>
            <p:nvSpPr>
              <p:cNvPr id="242" name="Google Shape;242;p14"/>
              <p:cNvSpPr/>
              <p:nvPr/>
            </p:nvSpPr>
            <p:spPr>
              <a:xfrm>
                <a:off x="4422240" y="256680"/>
                <a:ext cx="68040" cy="68040"/>
              </a:xfrm>
              <a:prstGeom prst="ellipse">
                <a:avLst/>
              </a:pr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24100" lIns="91425" spcFirstLastPara="1" rIns="91425" wrap="square" tIns="241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sp>
            <p:nvSpPr>
              <p:cNvPr id="243" name="Google Shape;243;p14"/>
              <p:cNvSpPr/>
              <p:nvPr/>
            </p:nvSpPr>
            <p:spPr>
              <a:xfrm>
                <a:off x="4647960" y="256680"/>
                <a:ext cx="68040" cy="68040"/>
              </a:xfrm>
              <a:prstGeom prst="ellipse">
                <a:avLst/>
              </a:pr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24100" lIns="91425" spcFirstLastPara="1" rIns="91425" wrap="square" tIns="241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sp>
            <p:nvSpPr>
              <p:cNvPr id="244" name="Google Shape;244;p14"/>
              <p:cNvSpPr/>
              <p:nvPr/>
            </p:nvSpPr>
            <p:spPr>
              <a:xfrm>
                <a:off x="4873320" y="256680"/>
                <a:ext cx="68040" cy="68040"/>
              </a:xfrm>
              <a:prstGeom prst="ellipse">
                <a:avLst/>
              </a:pr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24100" lIns="91425" spcFirstLastPara="1" rIns="91425" wrap="square" tIns="241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</p:grpSp>
        <p:grpSp>
          <p:nvGrpSpPr>
            <p:cNvPr id="245" name="Google Shape;245;p14"/>
            <p:cNvGrpSpPr/>
            <p:nvPr/>
          </p:nvGrpSpPr>
          <p:grpSpPr>
            <a:xfrm>
              <a:off x="329760" y="4344480"/>
              <a:ext cx="68040" cy="518760"/>
              <a:chOff x="329760" y="4344480"/>
              <a:chExt cx="68040" cy="518760"/>
            </a:xfrm>
          </p:grpSpPr>
          <p:sp>
            <p:nvSpPr>
              <p:cNvPr id="246" name="Google Shape;246;p14"/>
              <p:cNvSpPr/>
              <p:nvPr/>
            </p:nvSpPr>
            <p:spPr>
              <a:xfrm rot="5400000">
                <a:off x="329760" y="4344480"/>
                <a:ext cx="68040" cy="68040"/>
              </a:xfrm>
              <a:prstGeom prst="ellipse">
                <a:avLst/>
              </a:pr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24100" lIns="91425" spcFirstLastPara="1" rIns="91425" wrap="square" tIns="241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sp>
            <p:nvSpPr>
              <p:cNvPr id="247" name="Google Shape;247;p14"/>
              <p:cNvSpPr/>
              <p:nvPr/>
            </p:nvSpPr>
            <p:spPr>
              <a:xfrm rot="5400000">
                <a:off x="329760" y="4569840"/>
                <a:ext cx="68040" cy="68040"/>
              </a:xfrm>
              <a:prstGeom prst="ellipse">
                <a:avLst/>
              </a:pr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24100" lIns="91425" spcFirstLastPara="1" rIns="91425" wrap="square" tIns="241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sp>
            <p:nvSpPr>
              <p:cNvPr id="248" name="Google Shape;248;p14"/>
              <p:cNvSpPr/>
              <p:nvPr/>
            </p:nvSpPr>
            <p:spPr>
              <a:xfrm rot="5400000">
                <a:off x="329760" y="4795200"/>
                <a:ext cx="68040" cy="68040"/>
              </a:xfrm>
              <a:prstGeom prst="ellipse">
                <a:avLst/>
              </a:pr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24100" lIns="91425" spcFirstLastPara="1" rIns="91425" wrap="square" tIns="241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</p:grpSp>
      </p:grpSp>
      <p:grpSp>
        <p:nvGrpSpPr>
          <p:cNvPr id="249" name="Google Shape;249;p14"/>
          <p:cNvGrpSpPr/>
          <p:nvPr/>
        </p:nvGrpSpPr>
        <p:grpSpPr>
          <a:xfrm>
            <a:off x="292680" y="-386640"/>
            <a:ext cx="9495526" cy="6508440"/>
            <a:chOff x="292680" y="-386640"/>
            <a:chExt cx="9495526" cy="6508440"/>
          </a:xfrm>
        </p:grpSpPr>
        <p:pic>
          <p:nvPicPr>
            <p:cNvPr id="250" name="Google Shape;250;p14"/>
            <p:cNvPicPr preferRelativeResize="0"/>
            <p:nvPr/>
          </p:nvPicPr>
          <p:blipFill rotWithShape="1">
            <a:blip r:embed="rId1">
              <a:alphaModFix/>
            </a:blip>
            <a:srcRect b="0" l="0" r="0" t="0"/>
            <a:stretch/>
          </p:blipFill>
          <p:spPr>
            <a:xfrm rot="10800000">
              <a:off x="292680" y="-386640"/>
              <a:ext cx="841320" cy="8409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1" name="Google Shape;251;p1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3193560" y="4439520"/>
              <a:ext cx="1682280" cy="16822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" name="Google Shape;252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9000000">
              <a:off x="8716680" y="165960"/>
              <a:ext cx="905760" cy="9057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3" name="Google Shape;253;p14"/>
          <p:cNvGrpSpPr/>
          <p:nvPr/>
        </p:nvGrpSpPr>
        <p:grpSpPr>
          <a:xfrm>
            <a:off x="7118280" y="1524600"/>
            <a:ext cx="1598760" cy="2224800"/>
            <a:chOff x="7118280" y="1524600"/>
            <a:chExt cx="1598760" cy="2224800"/>
          </a:xfrm>
        </p:grpSpPr>
        <p:grpSp>
          <p:nvGrpSpPr>
            <p:cNvPr id="254" name="Google Shape;254;p14"/>
            <p:cNvGrpSpPr/>
            <p:nvPr/>
          </p:nvGrpSpPr>
          <p:grpSpPr>
            <a:xfrm>
              <a:off x="7118280" y="3265200"/>
              <a:ext cx="1598760" cy="484200"/>
              <a:chOff x="7118280" y="3265200"/>
              <a:chExt cx="1598760" cy="484200"/>
            </a:xfrm>
          </p:grpSpPr>
          <p:sp>
            <p:nvSpPr>
              <p:cNvPr id="255" name="Google Shape;255;p14"/>
              <p:cNvSpPr/>
              <p:nvPr/>
            </p:nvSpPr>
            <p:spPr>
              <a:xfrm>
                <a:off x="7118280" y="3417840"/>
                <a:ext cx="1598760" cy="331560"/>
              </a:xfrm>
              <a:prstGeom prst="ellipse">
                <a:avLst/>
              </a:pr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sp>
            <p:nvSpPr>
              <p:cNvPr id="256" name="Google Shape;256;p14"/>
              <p:cNvSpPr/>
              <p:nvPr/>
            </p:nvSpPr>
            <p:spPr>
              <a:xfrm>
                <a:off x="7118280" y="3265200"/>
                <a:ext cx="1598760" cy="331560"/>
              </a:xfrm>
              <a:prstGeom prst="ellipse">
                <a:avLst/>
              </a:pr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</p:grpSp>
        <p:pic>
          <p:nvPicPr>
            <p:cNvPr id="257" name="Google Shape;257;p14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7205760" y="2134080"/>
              <a:ext cx="1382760" cy="1382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8" name="Google Shape;258;p1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7205760" y="1524600"/>
              <a:ext cx="1382760" cy="13827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9" name="Google Shape;259;p1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1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13238bca2024-hue.github.io/TNSDC-FWD-DP-Ajmal-portfolio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"/>
          <p:cNvSpPr txBox="1"/>
          <p:nvPr/>
        </p:nvSpPr>
        <p:spPr>
          <a:xfrm>
            <a:off x="1279630" y="1382700"/>
            <a:ext cx="72561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STUDENT NAME: AJMAL A M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REGISTER NO AND NMID: 212400925 /</a:t>
            </a:r>
            <a:r>
              <a:rPr lang="fr-FR" sz="2400">
                <a:solidFill>
                  <a:srgbClr val="FFFFFF"/>
                </a:solidFill>
              </a:rPr>
              <a:t> A3840AD1FF948D488F948FFEA8F33ABD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DEPARTMENT: BCA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fr-FR" sz="2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COLLEGE: PRINCE SHRI VENKATESWARA ARTS AND SCIENCE COLLEGE</a:t>
            </a:r>
            <a:endParaRPr b="0" i="0" sz="2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0"/>
          <p:cNvSpPr txBox="1"/>
          <p:nvPr/>
        </p:nvSpPr>
        <p:spPr>
          <a:xfrm>
            <a:off x="498773" y="434100"/>
            <a:ext cx="6363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fr-FR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RESULTS AND SCREENSHOTS </a:t>
            </a:r>
            <a:endParaRPr b="1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9" name="Google Shape;349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9838" y="1080600"/>
            <a:ext cx="6684330" cy="375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11"/>
          <p:cNvSpPr txBox="1"/>
          <p:nvPr/>
        </p:nvSpPr>
        <p:spPr>
          <a:xfrm>
            <a:off x="304800" y="569446"/>
            <a:ext cx="2816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fr-FR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 b="1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11"/>
          <p:cNvSpPr txBox="1"/>
          <p:nvPr/>
        </p:nvSpPr>
        <p:spPr>
          <a:xfrm>
            <a:off x="1161450" y="1565550"/>
            <a:ext cx="6821100" cy="20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The portfolio provides a professional online presence for Ajmal A M. It highlights coding, design, and problem-solving skills while offering a foundation for future enhancements like project demos or blog integration.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"/>
          <p:cNvSpPr txBox="1"/>
          <p:nvPr/>
        </p:nvSpPr>
        <p:spPr>
          <a:xfrm>
            <a:off x="500464" y="834134"/>
            <a:ext cx="5766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fr-FR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GITHUB LINK</a:t>
            </a:r>
            <a:endParaRPr b="1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1"/>
          <p:cNvSpPr txBox="1"/>
          <p:nvPr/>
        </p:nvSpPr>
        <p:spPr>
          <a:xfrm>
            <a:off x="1219200" y="2105300"/>
            <a:ext cx="68073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https://13238bca2024-hue.github.io/TNSDC-FWD-DP-Ajmal-portfolio/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"/>
          <p:cNvSpPr txBox="1"/>
          <p:nvPr/>
        </p:nvSpPr>
        <p:spPr>
          <a:xfrm>
            <a:off x="683498" y="1054339"/>
            <a:ext cx="62253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fr-FR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 TITLE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2"/>
          <p:cNvSpPr txBox="1"/>
          <p:nvPr/>
        </p:nvSpPr>
        <p:spPr>
          <a:xfrm>
            <a:off x="2082698" y="2466109"/>
            <a:ext cx="4826100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fr-FR" sz="36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DIGITAL PORTFOLIO</a:t>
            </a:r>
            <a:endParaRPr b="1" i="0" sz="36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"/>
          <p:cNvSpPr txBox="1"/>
          <p:nvPr/>
        </p:nvSpPr>
        <p:spPr>
          <a:xfrm>
            <a:off x="2809091" y="817364"/>
            <a:ext cx="4121700" cy="41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AutoNum type="arabicPeriod"/>
            </a:pPr>
            <a:r>
              <a:rPr i="0" lang="fr-F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AutoNum type="arabicPeriod"/>
            </a:pPr>
            <a:r>
              <a:rPr i="0" lang="fr-F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AutoNum type="arabicPeriod"/>
            </a:pPr>
            <a:r>
              <a:rPr i="0" lang="fr-F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End Users</a:t>
            </a:r>
            <a:endParaRPr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AutoNum type="arabicPeriod"/>
            </a:pPr>
            <a:r>
              <a:rPr i="0" lang="fr-F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Tools and Technologies</a:t>
            </a:r>
            <a:endParaRPr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AutoNum type="arabicPeriod"/>
            </a:pPr>
            <a:r>
              <a:rPr i="0" lang="fr-F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Portfolio design and Layout</a:t>
            </a:r>
            <a:endParaRPr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AutoNum type="arabicPeriod"/>
            </a:pPr>
            <a:r>
              <a:rPr i="0" lang="fr-F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Features and Functionality</a:t>
            </a:r>
            <a:endParaRPr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AutoNum type="arabicPeriod"/>
            </a:pPr>
            <a:r>
              <a:rPr i="0" lang="fr-F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Results and Screenshots</a:t>
            </a:r>
            <a:endParaRPr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AutoNum type="arabicPeriod"/>
            </a:pPr>
            <a:r>
              <a:rPr i="0" lang="fr-F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/>
              <a:buAutoNum type="arabicPeriod"/>
            </a:pPr>
            <a:r>
              <a:rPr i="0" lang="fr-FR" sz="24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Github Link</a:t>
            </a:r>
            <a:endParaRPr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i="0" sz="24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3"/>
          <p:cNvSpPr txBox="1"/>
          <p:nvPr/>
        </p:nvSpPr>
        <p:spPr>
          <a:xfrm>
            <a:off x="535709" y="369455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fr-FR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b="1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4" name="Google Shape;284;p4"/>
          <p:cNvGrpSpPr/>
          <p:nvPr/>
        </p:nvGrpSpPr>
        <p:grpSpPr>
          <a:xfrm>
            <a:off x="7041960" y="4324320"/>
            <a:ext cx="1598700" cy="483780"/>
            <a:chOff x="7041960" y="4324320"/>
            <a:chExt cx="1598700" cy="483780"/>
          </a:xfrm>
        </p:grpSpPr>
        <p:sp>
          <p:nvSpPr>
            <p:cNvPr id="285" name="Google Shape;285;p4"/>
            <p:cNvSpPr/>
            <p:nvPr/>
          </p:nvSpPr>
          <p:spPr>
            <a:xfrm>
              <a:off x="7041960" y="4476600"/>
              <a:ext cx="1598700" cy="3315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286" name="Google Shape;286;p4"/>
            <p:cNvSpPr/>
            <p:nvPr/>
          </p:nvSpPr>
          <p:spPr>
            <a:xfrm>
              <a:off x="7041960" y="4324320"/>
              <a:ext cx="1598700" cy="3315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sp>
        <p:nvSpPr>
          <p:cNvPr id="287" name="Google Shape;287;p4"/>
          <p:cNvSpPr txBox="1"/>
          <p:nvPr/>
        </p:nvSpPr>
        <p:spPr>
          <a:xfrm>
            <a:off x="193963" y="461818"/>
            <a:ext cx="4915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fr-FR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b="1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4"/>
          <p:cNvSpPr txBox="1"/>
          <p:nvPr/>
        </p:nvSpPr>
        <p:spPr>
          <a:xfrm>
            <a:off x="591471" y="1710125"/>
            <a:ext cx="7377600" cy="20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 today’s digital world, students and professionals need an online platform to present their skills, projects, and contact details. Without a portfolio, it is difficult for recruiters, peers, or collaborators to assess abilities effectively.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"/>
          <p:cNvSpPr/>
          <p:nvPr/>
        </p:nvSpPr>
        <p:spPr>
          <a:xfrm rot="-1800384">
            <a:off x="2847613" y="1495391"/>
            <a:ext cx="1133181" cy="256717"/>
          </a:xfrm>
          <a:prstGeom prst="rect">
            <a:avLst/>
          </a:prstGeom>
          <a:noFill/>
          <a:ln>
            <a:noFill/>
          </a:ln>
        </p:spPr>
        <p:txBody>
          <a:bodyPr anchorCtr="0" anchor="t" bIns="128500" lIns="870823075" spcFirstLastPara="1" rIns="870823075" wrap="square" tIns="1285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Noto Sans Symbols"/>
              <a:ea typeface="Noto Sans Symbols"/>
              <a:cs typeface="Noto Sans Symbols"/>
              <a:sym typeface="Noto Sans Symbols"/>
            </a:endParaRPr>
          </a:p>
        </p:txBody>
      </p:sp>
      <p:grpSp>
        <p:nvGrpSpPr>
          <p:cNvPr id="294" name="Google Shape;294;p5"/>
          <p:cNvGrpSpPr/>
          <p:nvPr/>
        </p:nvGrpSpPr>
        <p:grpSpPr>
          <a:xfrm>
            <a:off x="906420" y="2311920"/>
            <a:ext cx="7263480" cy="2040180"/>
            <a:chOff x="906420" y="2311920"/>
            <a:chExt cx="7263480" cy="2040180"/>
          </a:xfrm>
        </p:grpSpPr>
        <p:grpSp>
          <p:nvGrpSpPr>
            <p:cNvPr id="295" name="Google Shape;295;p5"/>
            <p:cNvGrpSpPr/>
            <p:nvPr/>
          </p:nvGrpSpPr>
          <p:grpSpPr>
            <a:xfrm>
              <a:off x="7650720" y="4284000"/>
              <a:ext cx="519180" cy="68100"/>
              <a:chOff x="7650720" y="4284000"/>
              <a:chExt cx="519180" cy="68100"/>
            </a:xfrm>
          </p:grpSpPr>
          <p:sp>
            <p:nvSpPr>
              <p:cNvPr id="296" name="Google Shape;296;p5"/>
              <p:cNvSpPr/>
              <p:nvPr/>
            </p:nvSpPr>
            <p:spPr>
              <a:xfrm>
                <a:off x="7650720" y="4284000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24100" lIns="91425" spcFirstLastPara="1" rIns="91425" wrap="square" tIns="241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sp>
            <p:nvSpPr>
              <p:cNvPr id="297" name="Google Shape;297;p5"/>
              <p:cNvSpPr/>
              <p:nvPr/>
            </p:nvSpPr>
            <p:spPr>
              <a:xfrm>
                <a:off x="7876080" y="4284000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24100" lIns="91425" spcFirstLastPara="1" rIns="91425" wrap="square" tIns="241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sp>
            <p:nvSpPr>
              <p:cNvPr id="298" name="Google Shape;298;p5"/>
              <p:cNvSpPr/>
              <p:nvPr/>
            </p:nvSpPr>
            <p:spPr>
              <a:xfrm>
                <a:off x="8101800" y="4284000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24100" lIns="91425" spcFirstLastPara="1" rIns="91425" wrap="square" tIns="241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</p:grpSp>
        <p:grpSp>
          <p:nvGrpSpPr>
            <p:cNvPr id="299" name="Google Shape;299;p5"/>
            <p:cNvGrpSpPr/>
            <p:nvPr/>
          </p:nvGrpSpPr>
          <p:grpSpPr>
            <a:xfrm>
              <a:off x="906420" y="2311920"/>
              <a:ext cx="68100" cy="519180"/>
              <a:chOff x="906420" y="2311920"/>
              <a:chExt cx="68100" cy="519180"/>
            </a:xfrm>
          </p:grpSpPr>
          <p:sp>
            <p:nvSpPr>
              <p:cNvPr id="300" name="Google Shape;300;p5"/>
              <p:cNvSpPr/>
              <p:nvPr/>
            </p:nvSpPr>
            <p:spPr>
              <a:xfrm rot="5400000">
                <a:off x="906420" y="2311920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24100" lIns="91425" spcFirstLastPara="1" rIns="91425" wrap="square" tIns="241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sp>
            <p:nvSpPr>
              <p:cNvPr id="301" name="Google Shape;301;p5"/>
              <p:cNvSpPr/>
              <p:nvPr/>
            </p:nvSpPr>
            <p:spPr>
              <a:xfrm rot="5400000">
                <a:off x="906420" y="2537640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24100" lIns="91425" spcFirstLastPara="1" rIns="91425" wrap="square" tIns="241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sp>
            <p:nvSpPr>
              <p:cNvPr id="302" name="Google Shape;302;p5"/>
              <p:cNvSpPr/>
              <p:nvPr/>
            </p:nvSpPr>
            <p:spPr>
              <a:xfrm rot="5400000">
                <a:off x="906420" y="2763000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24100" lIns="91425" spcFirstLastPara="1" rIns="91425" wrap="square" tIns="241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</p:grpSp>
      </p:grpSp>
      <p:sp>
        <p:nvSpPr>
          <p:cNvPr id="303" name="Google Shape;303;p5"/>
          <p:cNvSpPr txBox="1"/>
          <p:nvPr/>
        </p:nvSpPr>
        <p:spPr>
          <a:xfrm>
            <a:off x="259559" y="582750"/>
            <a:ext cx="4917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fr-FR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PROJECT OVERVIEW</a:t>
            </a:r>
            <a:endParaRPr b="1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5"/>
          <p:cNvSpPr txBox="1"/>
          <p:nvPr/>
        </p:nvSpPr>
        <p:spPr>
          <a:xfrm>
            <a:off x="1387263" y="1651373"/>
            <a:ext cx="63018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This project is a personal portfolio website for Ajmal A M, a BCA student. It includes sections like About Me, Projects, Skills, and Contact, with smooth navigation, attractive designs, and interactive effects, built using HTML, CSS, and JavaScript.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9" name="Google Shape;309;p6"/>
          <p:cNvGrpSpPr/>
          <p:nvPr/>
        </p:nvGrpSpPr>
        <p:grpSpPr>
          <a:xfrm>
            <a:off x="7041960" y="4324320"/>
            <a:ext cx="1598700" cy="483780"/>
            <a:chOff x="7041960" y="4324320"/>
            <a:chExt cx="1598700" cy="483780"/>
          </a:xfrm>
        </p:grpSpPr>
        <p:sp>
          <p:nvSpPr>
            <p:cNvPr id="310" name="Google Shape;310;p6"/>
            <p:cNvSpPr/>
            <p:nvPr/>
          </p:nvSpPr>
          <p:spPr>
            <a:xfrm>
              <a:off x="7041960" y="4476600"/>
              <a:ext cx="1598700" cy="3315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11" name="Google Shape;311;p6"/>
            <p:cNvSpPr/>
            <p:nvPr/>
          </p:nvSpPr>
          <p:spPr>
            <a:xfrm>
              <a:off x="7041960" y="4324320"/>
              <a:ext cx="1598700" cy="3315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sp>
        <p:nvSpPr>
          <p:cNvPr id="312" name="Google Shape;312;p6"/>
          <p:cNvSpPr txBox="1"/>
          <p:nvPr/>
        </p:nvSpPr>
        <p:spPr>
          <a:xfrm>
            <a:off x="323282" y="632182"/>
            <a:ext cx="6982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fr-FR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WHO ARE THE END USERS ?</a:t>
            </a:r>
            <a:endParaRPr b="1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6"/>
          <p:cNvSpPr txBox="1"/>
          <p:nvPr/>
        </p:nvSpPr>
        <p:spPr>
          <a:xfrm>
            <a:off x="600364" y="1612450"/>
            <a:ext cx="69828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Students and freshers looking to display their work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Recruiters and employers evaluating skills and projects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Collaborators or peers exploring coding and design capabilities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7"/>
          <p:cNvSpPr txBox="1"/>
          <p:nvPr/>
        </p:nvSpPr>
        <p:spPr>
          <a:xfrm>
            <a:off x="259633" y="554182"/>
            <a:ext cx="5135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fr-FR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TOOLS AND TECHNIQUES</a:t>
            </a:r>
            <a:endParaRPr b="1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7"/>
          <p:cNvSpPr txBox="1"/>
          <p:nvPr/>
        </p:nvSpPr>
        <p:spPr>
          <a:xfrm>
            <a:off x="679879" y="1431636"/>
            <a:ext cx="81555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Frontend: HTML5, CSS3, JavaScript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Styling: CSS gradients, hover effects, transitions, fade-in animations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Development: VS Code / CodePen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Optional Deployment: GitHub Pages or Netlify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8"/>
          <p:cNvGrpSpPr/>
          <p:nvPr/>
        </p:nvGrpSpPr>
        <p:grpSpPr>
          <a:xfrm>
            <a:off x="7041960" y="4324320"/>
            <a:ext cx="1598700" cy="483780"/>
            <a:chOff x="7041960" y="4324320"/>
            <a:chExt cx="1598700" cy="483780"/>
          </a:xfrm>
        </p:grpSpPr>
        <p:sp>
          <p:nvSpPr>
            <p:cNvPr id="325" name="Google Shape;325;p8"/>
            <p:cNvSpPr/>
            <p:nvPr/>
          </p:nvSpPr>
          <p:spPr>
            <a:xfrm>
              <a:off x="7041960" y="4476600"/>
              <a:ext cx="1598700" cy="3315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  <p:sp>
          <p:nvSpPr>
            <p:cNvPr id="326" name="Google Shape;326;p8"/>
            <p:cNvSpPr/>
            <p:nvPr/>
          </p:nvSpPr>
          <p:spPr>
            <a:xfrm>
              <a:off x="7041960" y="4324320"/>
              <a:ext cx="1598700" cy="331500"/>
            </a:xfrm>
            <a:prstGeom prst="ellipse">
              <a:avLst/>
            </a:pr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Noto Sans Symbols"/>
                <a:ea typeface="Noto Sans Symbols"/>
                <a:cs typeface="Noto Sans Symbols"/>
                <a:sym typeface="Noto Sans Symbols"/>
              </a:endParaRPr>
            </a:p>
          </p:txBody>
        </p:sp>
      </p:grpSp>
      <p:sp>
        <p:nvSpPr>
          <p:cNvPr id="327" name="Google Shape;327;p8"/>
          <p:cNvSpPr txBox="1"/>
          <p:nvPr/>
        </p:nvSpPr>
        <p:spPr>
          <a:xfrm>
            <a:off x="271550" y="570202"/>
            <a:ext cx="6770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fr-FR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PORTFOLIO DESIGN AND LAYOUT</a:t>
            </a:r>
            <a:endParaRPr b="1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8"/>
          <p:cNvSpPr txBox="1"/>
          <p:nvPr/>
        </p:nvSpPr>
        <p:spPr>
          <a:xfrm>
            <a:off x="639037" y="1475318"/>
            <a:ext cx="89961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FFFFFF"/>
                </a:solidFill>
              </a:rPr>
              <a:t>Header: Name, designation, navigation bar linking to each section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FFFFFF"/>
                </a:solidFill>
              </a:rPr>
              <a:t>Sections: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FFFFFF"/>
                </a:solidFill>
              </a:rPr>
              <a:t>About Me → Introduction and academic background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FFFFFF"/>
                </a:solidFill>
              </a:rPr>
              <a:t>Projects → Cards showing key projects with descriptions and links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FFFFFF"/>
                </a:solidFill>
              </a:rPr>
              <a:t>Skills → List of technical skills</a:t>
            </a:r>
            <a:endParaRPr sz="2400">
              <a:solidFill>
                <a:srgbClr val="FFFF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FFFFFF"/>
                </a:solidFill>
              </a:rPr>
              <a:t>Contact → Email, LinkedIn, and GitHub links</a:t>
            </a:r>
            <a:endParaRPr sz="24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3" name="Google Shape;333;p9"/>
          <p:cNvGrpSpPr/>
          <p:nvPr/>
        </p:nvGrpSpPr>
        <p:grpSpPr>
          <a:xfrm>
            <a:off x="906420" y="2311920"/>
            <a:ext cx="7263480" cy="2040180"/>
            <a:chOff x="906420" y="2311920"/>
            <a:chExt cx="7263480" cy="2040180"/>
          </a:xfrm>
        </p:grpSpPr>
        <p:grpSp>
          <p:nvGrpSpPr>
            <p:cNvPr id="334" name="Google Shape;334;p9"/>
            <p:cNvGrpSpPr/>
            <p:nvPr/>
          </p:nvGrpSpPr>
          <p:grpSpPr>
            <a:xfrm>
              <a:off x="7650720" y="4284000"/>
              <a:ext cx="519180" cy="68100"/>
              <a:chOff x="7650720" y="4284000"/>
              <a:chExt cx="519180" cy="68100"/>
            </a:xfrm>
          </p:grpSpPr>
          <p:sp>
            <p:nvSpPr>
              <p:cNvPr id="335" name="Google Shape;335;p9"/>
              <p:cNvSpPr/>
              <p:nvPr/>
            </p:nvSpPr>
            <p:spPr>
              <a:xfrm>
                <a:off x="7650720" y="4284000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24100" lIns="91425" spcFirstLastPara="1" rIns="91425" wrap="square" tIns="241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sp>
            <p:nvSpPr>
              <p:cNvPr id="336" name="Google Shape;336;p9"/>
              <p:cNvSpPr/>
              <p:nvPr/>
            </p:nvSpPr>
            <p:spPr>
              <a:xfrm>
                <a:off x="7876080" y="4284000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24100" lIns="91425" spcFirstLastPara="1" rIns="91425" wrap="square" tIns="241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sp>
            <p:nvSpPr>
              <p:cNvPr id="337" name="Google Shape;337;p9"/>
              <p:cNvSpPr/>
              <p:nvPr/>
            </p:nvSpPr>
            <p:spPr>
              <a:xfrm>
                <a:off x="8101800" y="4284000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24100" lIns="91425" spcFirstLastPara="1" rIns="91425" wrap="square" tIns="241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</p:grpSp>
        <p:grpSp>
          <p:nvGrpSpPr>
            <p:cNvPr id="338" name="Google Shape;338;p9"/>
            <p:cNvGrpSpPr/>
            <p:nvPr/>
          </p:nvGrpSpPr>
          <p:grpSpPr>
            <a:xfrm>
              <a:off x="906420" y="2311920"/>
              <a:ext cx="68100" cy="519180"/>
              <a:chOff x="906420" y="2311920"/>
              <a:chExt cx="68100" cy="519180"/>
            </a:xfrm>
          </p:grpSpPr>
          <p:sp>
            <p:nvSpPr>
              <p:cNvPr id="339" name="Google Shape;339;p9"/>
              <p:cNvSpPr/>
              <p:nvPr/>
            </p:nvSpPr>
            <p:spPr>
              <a:xfrm rot="5400000">
                <a:off x="906420" y="2311920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24100" lIns="91425" spcFirstLastPara="1" rIns="91425" wrap="square" tIns="241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sp>
            <p:nvSpPr>
              <p:cNvPr id="340" name="Google Shape;340;p9"/>
              <p:cNvSpPr/>
              <p:nvPr/>
            </p:nvSpPr>
            <p:spPr>
              <a:xfrm rot="5400000">
                <a:off x="906420" y="2537640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24100" lIns="91425" spcFirstLastPara="1" rIns="91425" wrap="square" tIns="241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  <p:sp>
            <p:nvSpPr>
              <p:cNvPr id="341" name="Google Shape;341;p9"/>
              <p:cNvSpPr/>
              <p:nvPr/>
            </p:nvSpPr>
            <p:spPr>
              <a:xfrm rot="5400000">
                <a:off x="906420" y="2763000"/>
                <a:ext cx="68100" cy="68100"/>
              </a:xfrm>
              <a:prstGeom prst="ellipse">
                <a:avLst/>
              </a:prstGeom>
              <a:noFill/>
              <a:ln cap="flat" cmpd="sng" w="9525">
                <a:solidFill>
                  <a:srgbClr val="FFFFFF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24100" lIns="91425" spcFirstLastPara="1" rIns="91425" wrap="square" tIns="241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FFFFFF"/>
                  </a:solidFill>
                  <a:latin typeface="Noto Sans Symbols"/>
                  <a:ea typeface="Noto Sans Symbols"/>
                  <a:cs typeface="Noto Sans Symbols"/>
                  <a:sym typeface="Noto Sans Symbols"/>
                </a:endParaRPr>
              </a:p>
            </p:txBody>
          </p:sp>
        </p:grpSp>
      </p:grpSp>
      <p:sp>
        <p:nvSpPr>
          <p:cNvPr id="342" name="Google Shape;342;p9"/>
          <p:cNvSpPr txBox="1"/>
          <p:nvPr/>
        </p:nvSpPr>
        <p:spPr>
          <a:xfrm>
            <a:off x="395686" y="739627"/>
            <a:ext cx="74727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fr-FR" sz="3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FEATURES AND FUNCTIONALITY</a:t>
            </a:r>
            <a:endParaRPr b="1" i="0" sz="3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9"/>
          <p:cNvSpPr txBox="1"/>
          <p:nvPr/>
        </p:nvSpPr>
        <p:spPr>
          <a:xfrm>
            <a:off x="1201208" y="1752327"/>
            <a:ext cx="82377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Smooth scrolling navigation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Responsive grid layout for projects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Fade-in effect on scroll for sections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Hover effects on buttons and project cards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Scroll-to-top button for easy navigation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Organized skills and external contact links</a:t>
            </a:r>
            <a:endParaRPr sz="24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esign Inspiration Company Profile by Slidesgo">
  <a:themeElements>
    <a:clrScheme name="Simple Light">
      <a:dk1>
        <a:srgbClr val="FFFFFF"/>
      </a:dk1>
      <a:lt1>
        <a:srgbClr val="1C1C1F"/>
      </a:lt1>
      <a:dk2>
        <a:srgbClr val="65C3E6"/>
      </a:dk2>
      <a:lt2>
        <a:srgbClr val="DD43AE"/>
      </a:lt2>
      <a:accent1>
        <a:srgbClr val="5C52A3"/>
      </a:accent1>
      <a:accent2>
        <a:srgbClr val="FFC863"/>
      </a:accent2>
      <a:accent3>
        <a:srgbClr val="F7CAD3"/>
      </a:accent3>
      <a:accent4>
        <a:srgbClr val="E6D4B1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Design Inspiration Company Profile by Slidesgo">
  <a:themeElements>
    <a:clrScheme name="Simple Light">
      <a:dk1>
        <a:srgbClr val="FFFFFF"/>
      </a:dk1>
      <a:lt1>
        <a:srgbClr val="1C1C1F"/>
      </a:lt1>
      <a:dk2>
        <a:srgbClr val="65C3E6"/>
      </a:dk2>
      <a:lt2>
        <a:srgbClr val="DD43AE"/>
      </a:lt2>
      <a:accent1>
        <a:srgbClr val="5C52A3"/>
      </a:accent1>
      <a:accent2>
        <a:srgbClr val="FFC863"/>
      </a:accent2>
      <a:accent3>
        <a:srgbClr val="F7CAD3"/>
      </a:accent3>
      <a:accent4>
        <a:srgbClr val="E6D4B1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