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0" autoAdjust="0"/>
  </p:normalViewPr>
  <p:slideViewPr>
    <p:cSldViewPr snapToGrid="0" snapToObjects="1">
      <p:cViewPr>
        <p:scale>
          <a:sx n="103" d="100"/>
          <a:sy n="103" d="100"/>
        </p:scale>
        <p:origin x="-1064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 2 张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Os.system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08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System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cmd</a:t>
            </a:r>
            <a:r>
              <a:rPr kumimoji="1" lang="en-US" altLang="zh-CN" dirty="0" smtClean="0"/>
              <a:t>):</a:t>
            </a:r>
            <a:r>
              <a:rPr kumimoji="1" lang="zh-CN" altLang="en-US" dirty="0" smtClean="0"/>
              <a:t> 执行程序字符串，等待程序结束，返回退出代码</a:t>
            </a:r>
            <a:r>
              <a:rPr kumimoji="1" lang="en-US" altLang="zh-CN" dirty="0" smtClean="0"/>
              <a:t>(windows</a:t>
            </a:r>
            <a:r>
              <a:rPr kumimoji="1" lang="zh-CN" altLang="en-US" dirty="0" smtClean="0"/>
              <a:t>下始终为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保留现有的标准文件，意味着执行任何命令和程序显示的输出都会传到标准输出上。所以，一般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和不会产生输出的命令一起使用。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通常的约定是利用退出状态（返回值）表示成功或者失败，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表示成功，非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表示其他类型的错误。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98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立即执行下一行代码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os.system</a:t>
            </a:r>
            <a:r>
              <a:rPr lang="en-US" altLang="zh-CN" b="1" dirty="0"/>
              <a:t>(</a:t>
            </a:r>
            <a:r>
              <a:rPr lang="en-US" altLang="zh-CN" b="1" dirty="0"/>
              <a:t>"python </a:t>
            </a:r>
            <a:r>
              <a:rPr lang="en-US" altLang="zh-CN" b="1" dirty="0" err="1" smtClean="0"/>
              <a:t>system_test.py</a:t>
            </a:r>
            <a:r>
              <a:rPr lang="en-US" altLang="zh-CN" b="1" dirty="0" smtClean="0"/>
              <a:t>”)</a:t>
            </a:r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and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dirty="0" err="1" smtClean="0"/>
              <a:t>os.system</a:t>
            </a:r>
            <a:r>
              <a:rPr lang="en-US" altLang="zh-CN" b="1" dirty="0"/>
              <a:t>(</a:t>
            </a:r>
            <a:r>
              <a:rPr lang="en-US" altLang="zh-CN" b="1" dirty="0"/>
              <a:t>"</a:t>
            </a:r>
            <a:r>
              <a:rPr lang="en-US" altLang="zh-CN" b="1" dirty="0" err="1"/>
              <a:t>nohup</a:t>
            </a:r>
            <a:r>
              <a:rPr lang="en-US" altLang="zh-CN" b="1" dirty="0"/>
              <a:t> python </a:t>
            </a:r>
            <a:r>
              <a:rPr lang="en-US" altLang="zh-CN" b="1" dirty="0" err="1"/>
              <a:t>system_test.py</a:t>
            </a:r>
            <a:r>
              <a:rPr lang="en-US" altLang="zh-CN" b="1" dirty="0"/>
              <a:t> &gt; /</a:t>
            </a:r>
            <a:r>
              <a:rPr lang="en-US" altLang="zh-CN" b="1" dirty="0" err="1"/>
              <a:t>dev</a:t>
            </a:r>
            <a:r>
              <a:rPr lang="en-US" altLang="zh-CN" b="1" dirty="0"/>
              <a:t>/null 2&gt;&amp;1 &amp;"</a:t>
            </a:r>
            <a:r>
              <a:rPr lang="en-US" altLang="zh-CN" b="1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295664"/>
      </p:ext>
    </p:extLst>
  </p:cSld>
  <p:clrMapOvr>
    <a:masterClrMapping/>
  </p:clrMapOvr>
</p:sld>
</file>

<file path=ppt/theme/theme1.xml><?xml version="1.0" encoding="utf-8"?>
<a:theme xmlns:a="http://schemas.openxmlformats.org/drawingml/2006/main" name="优势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优势.thmx</Template>
  <TotalTime>22</TotalTime>
  <Words>89</Words>
  <Application>Microsoft Macintosh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优势</vt:lpstr>
      <vt:lpstr>Python</vt:lpstr>
      <vt:lpstr>简介</vt:lpstr>
      <vt:lpstr>立即执行下一行代码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月天 曾</dc:creator>
  <cp:lastModifiedBy>月天 曾</cp:lastModifiedBy>
  <cp:revision>8</cp:revision>
  <dcterms:created xsi:type="dcterms:W3CDTF">2016-12-21T08:37:13Z</dcterms:created>
  <dcterms:modified xsi:type="dcterms:W3CDTF">2016-12-21T08:59:47Z</dcterms:modified>
</cp:coreProperties>
</file>