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63" r:id="rId4"/>
    <p:sldId id="264" r:id="rId6"/>
    <p:sldId id="265" r:id="rId7"/>
    <p:sldId id="266" r:id="rId8"/>
    <p:sldId id="268" r:id="rId9"/>
    <p:sldId id="270" r:id="rId10"/>
    <p:sldId id="278" r:id="rId11"/>
    <p:sldId id="267" r:id="rId12"/>
    <p:sldId id="290" r:id="rId13"/>
    <p:sldId id="291" r:id="rId14"/>
    <p:sldId id="292" r:id="rId15"/>
    <p:sldId id="272" r:id="rId16"/>
    <p:sldId id="279" r:id="rId17"/>
    <p:sldId id="28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3D4"/>
    <a:srgbClr val="FFB9BE"/>
    <a:srgbClr val="FF626C"/>
    <a:srgbClr val="00456B"/>
    <a:srgbClr val="FFC73E"/>
    <a:srgbClr val="60A8AF"/>
    <a:srgbClr val="B3E4FF"/>
    <a:srgbClr val="A0CBD0"/>
    <a:srgbClr val="FFE9B3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424" autoAdjust="0"/>
  </p:normalViewPr>
  <p:slideViewPr>
    <p:cSldViewPr snapToGrid="0" showGuides="1">
      <p:cViewPr varScale="1">
        <p:scale>
          <a:sx n="73" d="100"/>
          <a:sy n="73" d="100"/>
        </p:scale>
        <p:origin x="130" y="43"/>
      </p:cViewPr>
      <p:guideLst>
        <p:guide pos="3840"/>
        <p:guide orient="horz" pos="20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FF626C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0045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60A8A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99492160"/>
        <c:axId val="1399496512"/>
      </c:lineChart>
      <c:catAx>
        <c:axId val="139949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6512"/>
        <c:crosses val="autoZero"/>
        <c:auto val="1"/>
        <c:lblAlgn val="ctr"/>
        <c:lblOffset val="100"/>
        <c:noMultiLvlLbl val="0"/>
      </c:catAx>
      <c:valAx>
        <c:axId val="139949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949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09A9-601B-407D-BB72-5AD9D6B750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270113" y="191067"/>
            <a:ext cx="11721068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19304">
            <a:solidFill>
              <a:srgbClr val="727272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-454808" y="596900"/>
            <a:ext cx="3405971" cy="55626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270113" y="191067"/>
            <a:ext cx="11721068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19304">
            <a:solidFill>
              <a:srgbClr val="727272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-454808" y="596900"/>
            <a:ext cx="3405971" cy="5562600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11.sv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8.png"/><Relationship Id="rId7" Type="http://schemas.openxmlformats.org/officeDocument/2006/relationships/image" Target="../media/image10.svg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3.svg"/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7.svg"/><Relationship Id="rId10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svg"/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5" Type="http://schemas.openxmlformats.org/officeDocument/2006/relationships/image" Target="../media/image9.png"/><Relationship Id="rId14" Type="http://schemas.openxmlformats.org/officeDocument/2006/relationships/image" Target="../media/image6.svg"/><Relationship Id="rId13" Type="http://schemas.openxmlformats.org/officeDocument/2006/relationships/image" Target="../media/image8.png"/><Relationship Id="rId12" Type="http://schemas.openxmlformats.org/officeDocument/2006/relationships/image" Target="../media/image2.emf"/><Relationship Id="rId11" Type="http://schemas.openxmlformats.org/officeDocument/2006/relationships/image" Target="../media/image5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svg"/><Relationship Id="rId8" Type="http://schemas.openxmlformats.org/officeDocument/2006/relationships/image" Target="../media/image12.png"/><Relationship Id="rId7" Type="http://schemas.openxmlformats.org/officeDocument/2006/relationships/image" Target="../media/image1.svg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9.svg"/><Relationship Id="rId3" Type="http://schemas.openxmlformats.org/officeDocument/2006/relationships/image" Target="../media/image11.png"/><Relationship Id="rId2" Type="http://schemas.openxmlformats.org/officeDocument/2006/relationships/image" Target="../media/image8.sv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6.svg"/><Relationship Id="rId10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1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1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8.png"/><Relationship Id="rId7" Type="http://schemas.openxmlformats.org/officeDocument/2006/relationships/image" Target="../media/image10.svg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3.svg"/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.svg"/><Relationship Id="rId10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11.sv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>
            <a:off x="1346200" y="873514"/>
            <a:ext cx="4749800" cy="28024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26015" y="5410200"/>
            <a:ext cx="2339970" cy="482600"/>
            <a:chOff x="4926015" y="5410200"/>
            <a:chExt cx="2339970" cy="482600"/>
          </a:xfrm>
        </p:grpSpPr>
        <p:sp>
          <p:nvSpPr>
            <p:cNvPr id="8" name="矩形 7"/>
            <p:cNvSpPr/>
            <p:nvPr/>
          </p:nvSpPr>
          <p:spPr>
            <a:xfrm>
              <a:off x="4926015" y="5410200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5410200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11170" y="547009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组号：第五组</a:t>
            </a:r>
            <a:endParaRPr lang="zh-CN" altLang="en-US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 flipH="1">
            <a:off x="6037565" y="830547"/>
            <a:ext cx="4749800" cy="28024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02982" y="1982450"/>
            <a:ext cx="696376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b="1" spc="-150" dirty="0">
                <a:solidFill>
                  <a:srgbClr val="60A8AF"/>
                </a:solidFill>
                <a:ea typeface="方正手迹-小欢卡通体" panose="02000500000000000000" pitchFamily="2" charset="-122"/>
              </a:rPr>
              <a:t>打卡互动平台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75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125"/>
                                </p:stCondLst>
                                <p:childTnLst>
                                  <p:par>
                                    <p:cTn id="21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75"/>
                                </p:stCondLst>
                                <p:childTnLst>
                                  <p:par>
                                    <p:cTn id="2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1" grpId="0"/>
          <p:bldP spid="11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525"/>
            <a:ext cx="4561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个人空间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518527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07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035685"/>
            <a:ext cx="7430135" cy="457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450" y="1517650"/>
            <a:ext cx="7653020" cy="4522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455" y="1517650"/>
            <a:ext cx="7909560" cy="478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10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104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打卡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" y="974090"/>
            <a:ext cx="8195945" cy="4909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815" y="974090"/>
            <a:ext cx="8895080" cy="544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300" dirty="0"/>
              <a:t>项目开发计划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041809" y="4783176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 THREE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形 3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6114898" y="1770900"/>
            <a:ext cx="1008148" cy="1326536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4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4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33850" y="390618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/>
              <a:t>项目开发计划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11287125" y="5671165"/>
            <a:ext cx="742156" cy="976539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  <p:cxnSp>
        <p:nvCxnSpPr>
          <p:cNvPr id="49" name="直接连接符 48"/>
          <p:cNvCxnSpPr/>
          <p:nvPr/>
        </p:nvCxnSpPr>
        <p:spPr>
          <a:xfrm>
            <a:off x="1569931" y="3918412"/>
            <a:ext cx="90521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flipV="1">
            <a:off x="2353967" y="3852231"/>
            <a:ext cx="132366" cy="132366"/>
          </a:xfrm>
          <a:prstGeom prst="ellipse">
            <a:avLst/>
          </a:prstGeom>
          <a:solidFill>
            <a:srgbClr val="60A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 flipV="1">
            <a:off x="4772300" y="3852231"/>
            <a:ext cx="132366" cy="132366"/>
          </a:xfrm>
          <a:prstGeom prst="ellipse">
            <a:avLst/>
          </a:prstGeom>
          <a:solidFill>
            <a:srgbClr val="FF62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flipV="1">
            <a:off x="7190636" y="3852231"/>
            <a:ext cx="132366" cy="132366"/>
          </a:xfrm>
          <a:prstGeom prst="ellipse">
            <a:avLst/>
          </a:prstGeom>
          <a:solidFill>
            <a:srgbClr val="004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flipV="1">
            <a:off x="9608968" y="3852231"/>
            <a:ext cx="132366" cy="132366"/>
          </a:xfrm>
          <a:prstGeom prst="ellipse">
            <a:avLst/>
          </a:prstGeom>
          <a:solidFill>
            <a:srgbClr val="FFC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778362" y="2291064"/>
            <a:ext cx="1283577" cy="1458939"/>
            <a:chOff x="645473" y="1566443"/>
            <a:chExt cx="1167305" cy="1326783"/>
          </a:xfrm>
        </p:grpSpPr>
        <p:sp>
          <p:nvSpPr>
            <p:cNvPr id="55" name="椭圆 8"/>
            <p:cNvSpPr/>
            <p:nvPr/>
          </p:nvSpPr>
          <p:spPr>
            <a:xfrm>
              <a:off x="645473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21"/>
            <p:cNvSpPr txBox="1"/>
            <p:nvPr/>
          </p:nvSpPr>
          <p:spPr>
            <a:xfrm>
              <a:off x="679388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第一周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962298" y="1843266"/>
            <a:ext cx="1759781" cy="1906734"/>
            <a:chOff x="2631579" y="1159208"/>
            <a:chExt cx="1600373" cy="1734015"/>
          </a:xfrm>
        </p:grpSpPr>
        <p:sp>
          <p:nvSpPr>
            <p:cNvPr id="58" name="椭圆 8"/>
            <p:cNvSpPr/>
            <p:nvPr/>
          </p:nvSpPr>
          <p:spPr>
            <a:xfrm>
              <a:off x="2665602" y="1159208"/>
              <a:ext cx="1525588" cy="1734015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22"/>
            <p:cNvSpPr txBox="1"/>
            <p:nvPr/>
          </p:nvSpPr>
          <p:spPr>
            <a:xfrm>
              <a:off x="2631579" y="1510509"/>
              <a:ext cx="1600373" cy="475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第二三周</a:t>
              </a:r>
              <a:endPara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033363" y="2291064"/>
            <a:ext cx="1283577" cy="1458939"/>
            <a:chOff x="7243286" y="1566443"/>
            <a:chExt cx="1167305" cy="1326783"/>
          </a:xfrm>
        </p:grpSpPr>
        <p:sp>
          <p:nvSpPr>
            <p:cNvPr id="61" name="椭圆 8"/>
            <p:cNvSpPr/>
            <p:nvPr/>
          </p:nvSpPr>
          <p:spPr>
            <a:xfrm>
              <a:off x="7243286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23"/>
            <p:cNvSpPr txBox="1"/>
            <p:nvPr/>
          </p:nvSpPr>
          <p:spPr>
            <a:xfrm>
              <a:off x="7277201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第六周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615032" y="2291064"/>
            <a:ext cx="1283577" cy="1458939"/>
            <a:chOff x="5044017" y="1566443"/>
            <a:chExt cx="1167305" cy="1326783"/>
          </a:xfrm>
        </p:grpSpPr>
        <p:sp>
          <p:nvSpPr>
            <p:cNvPr id="64" name="椭圆 8"/>
            <p:cNvSpPr/>
            <p:nvPr/>
          </p:nvSpPr>
          <p:spPr>
            <a:xfrm>
              <a:off x="5044017" y="1566443"/>
              <a:ext cx="1167305" cy="1326783"/>
            </a:xfrm>
            <a:custGeom>
              <a:avLst/>
              <a:gdLst/>
              <a:ahLst/>
              <a:cxnLst/>
              <a:rect l="l" t="t" r="r" b="b"/>
              <a:pathLst>
                <a:path w="908744" h="1032896">
                  <a:moveTo>
                    <a:pt x="405432" y="908744"/>
                  </a:moveTo>
                  <a:lnTo>
                    <a:pt x="454372" y="908744"/>
                  </a:lnTo>
                  <a:lnTo>
                    <a:pt x="503312" y="908744"/>
                  </a:lnTo>
                  <a:lnTo>
                    <a:pt x="454372" y="1032896"/>
                  </a:lnTo>
                  <a:close/>
                  <a:moveTo>
                    <a:pt x="454372" y="0"/>
                  </a:moveTo>
                  <a:cubicBezTo>
                    <a:pt x="705315" y="0"/>
                    <a:pt x="908744" y="203429"/>
                    <a:pt x="908744" y="454372"/>
                  </a:cubicBezTo>
                  <a:cubicBezTo>
                    <a:pt x="908744" y="705315"/>
                    <a:pt x="705315" y="908744"/>
                    <a:pt x="454372" y="908744"/>
                  </a:cubicBezTo>
                  <a:cubicBezTo>
                    <a:pt x="203429" y="908744"/>
                    <a:pt x="0" y="705315"/>
                    <a:pt x="0" y="454372"/>
                  </a:cubicBezTo>
                  <a:cubicBezTo>
                    <a:pt x="0" y="203429"/>
                    <a:pt x="203429" y="0"/>
                    <a:pt x="454372" y="0"/>
                  </a:cubicBez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24"/>
            <p:cNvSpPr txBox="1"/>
            <p:nvPr/>
          </p:nvSpPr>
          <p:spPr>
            <a:xfrm>
              <a:off x="5080844" y="1823743"/>
              <a:ext cx="1099473" cy="363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思源黑体 CN Normal" panose="020B0400000000000000" pitchFamily="34" charset="-122"/>
                  <a:sym typeface="Arial" panose="020B0604020202020204" pitchFamily="34" charset="0"/>
                </a:rPr>
                <a:t>第四五周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7" name="TextBox 56"/>
          <p:cNvSpPr txBox="1"/>
          <p:nvPr/>
        </p:nvSpPr>
        <p:spPr>
          <a:xfrm>
            <a:off x="1752540" y="411673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项目选题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数据库设计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0" name="TextBox 56"/>
          <p:cNvSpPr txBox="1"/>
          <p:nvPr/>
        </p:nvSpPr>
        <p:spPr>
          <a:xfrm>
            <a:off x="3660651" y="4116724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前端页面设计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实现静态页面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后端实体简单查询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3" name="TextBox 56"/>
          <p:cNvSpPr txBox="1"/>
          <p:nvPr/>
        </p:nvSpPr>
        <p:spPr>
          <a:xfrm>
            <a:off x="6251217" y="411673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前端数据接收展示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后端数据发送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登录拦截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  <p:sp>
        <p:nvSpPr>
          <p:cNvPr id="76" name="TextBox 56"/>
          <p:cNvSpPr txBox="1"/>
          <p:nvPr/>
        </p:nvSpPr>
        <p:spPr>
          <a:xfrm>
            <a:off x="9141265" y="411673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统一调试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  <a:p>
            <a:pPr algn="ctr" defTabSz="121920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charset="-122"/>
              </a:rPr>
              <a:t>查漏补缺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0" grpId="0" animBg="1"/>
      <p:bldP spid="51" grpId="0" animBg="1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>
            <a:off x="848716" y="1264956"/>
            <a:ext cx="4749800" cy="28024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26015" y="4986601"/>
            <a:ext cx="2339970" cy="482600"/>
            <a:chOff x="4926015" y="5410200"/>
            <a:chExt cx="2339970" cy="482600"/>
          </a:xfrm>
        </p:grpSpPr>
        <p:sp>
          <p:nvSpPr>
            <p:cNvPr id="8" name="矩形 7"/>
            <p:cNvSpPr/>
            <p:nvPr/>
          </p:nvSpPr>
          <p:spPr>
            <a:xfrm>
              <a:off x="4926015" y="5410200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096000" y="5410200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65676" y="5046491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2020-04-24</a:t>
            </a:r>
            <a:endParaRPr lang="zh-CN" altLang="en-US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 flipH="1">
            <a:off x="6500150" y="1264956"/>
            <a:ext cx="4749800" cy="28024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29824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3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</a:t>
            </a:r>
            <a:endParaRPr lang="zh-CN" altLang="en-US" sz="15000" dirty="0">
              <a:blipFill>
                <a:blip r:embed="rId3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3333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4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</a:t>
            </a:r>
            <a:endParaRPr lang="zh-CN" altLang="en-US" sz="15000" dirty="0">
              <a:blipFill>
                <a:blip r:embed="rId4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3684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5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聆</a:t>
            </a:r>
            <a:endParaRPr lang="zh-CN" altLang="en-US" sz="15000" dirty="0">
              <a:blipFill>
                <a:blip r:embed="rId5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9035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6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听</a:t>
            </a:r>
            <a:endParaRPr lang="zh-CN" altLang="en-US" sz="15000" dirty="0">
              <a:blipFill>
                <a:blip r:embed="rId6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645927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45927" y="0"/>
            <a:ext cx="8546073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3645927" y="191067"/>
            <a:ext cx="8336523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>
            <a:fillRect/>
          </a:stretch>
        </p:blipFill>
        <p:spPr>
          <a:xfrm>
            <a:off x="2921006" y="596900"/>
            <a:ext cx="3405971" cy="5562600"/>
          </a:xfrm>
          <a:prstGeom prst="rect">
            <a:avLst/>
          </a:prstGeom>
          <a:effectLst/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5470367" y="1346815"/>
            <a:ext cx="339868" cy="603266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6039325" y="1321763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3200" spc="300" dirty="0"/>
              <a:t>·</a:t>
            </a:r>
            <a:r>
              <a:rPr lang="zh-CN" altLang="en-US" sz="3200" spc="300" dirty="0"/>
              <a:t>项目简介</a:t>
            </a:r>
            <a:endParaRPr lang="zh-CN" altLang="en-US" sz="3200" spc="300" dirty="0"/>
          </a:p>
        </p:txBody>
      </p:sp>
      <p:sp>
        <p:nvSpPr>
          <p:cNvPr id="10" name="矩形 9"/>
          <p:cNvSpPr/>
          <p:nvPr/>
        </p:nvSpPr>
        <p:spPr>
          <a:xfrm>
            <a:off x="700545" y="-3530"/>
            <a:ext cx="247375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0" spc="-150" dirty="0">
                <a:solidFill>
                  <a:schemeClr val="bg1"/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目</a:t>
            </a:r>
            <a:endParaRPr lang="zh-CN" altLang="en-US" sz="18000" dirty="0"/>
          </a:p>
        </p:txBody>
      </p:sp>
      <p:sp>
        <p:nvSpPr>
          <p:cNvPr id="11" name="矩形 10"/>
          <p:cNvSpPr/>
          <p:nvPr/>
        </p:nvSpPr>
        <p:spPr>
          <a:xfrm>
            <a:off x="912141" y="2011636"/>
            <a:ext cx="208903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0" spc="-150" dirty="0">
                <a:solidFill>
                  <a:schemeClr val="bg1"/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录</a:t>
            </a:r>
            <a:endParaRPr lang="zh-CN" altLang="en-US" sz="15000" dirty="0"/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1269389" y="3538118"/>
            <a:ext cx="447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6834" y="5037066"/>
            <a:ext cx="3349543" cy="1851336"/>
            <a:chOff x="1773535" y="2559857"/>
            <a:chExt cx="5406331" cy="2988154"/>
          </a:xfrm>
        </p:grpSpPr>
        <p:pic>
          <p:nvPicPr>
            <p:cNvPr id="17" name="图形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3535" y="2578217"/>
              <a:ext cx="1811141" cy="2297714"/>
            </a:xfrm>
            <a:prstGeom prst="rect">
              <a:avLst/>
            </a:prstGeom>
          </p:spPr>
        </p:pic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5933" y="2588013"/>
              <a:ext cx="2959999" cy="2959998"/>
            </a:xfrm>
            <a:prstGeom prst="rect">
              <a:avLst/>
            </a:prstGeom>
          </p:spPr>
        </p:pic>
        <p:pic>
          <p:nvPicPr>
            <p:cNvPr id="19" name="图形 18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61149" y="2559857"/>
              <a:ext cx="1811144" cy="2297714"/>
            </a:xfrm>
            <a:prstGeom prst="rect">
              <a:avLst/>
            </a:prstGeom>
          </p:spPr>
        </p:pic>
        <p:pic>
          <p:nvPicPr>
            <p:cNvPr id="20" name="图形 19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79410" y="3176863"/>
              <a:ext cx="2500456" cy="1973331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2"/>
          <a:srcRect l="56738"/>
          <a:stretch>
            <a:fillRect/>
          </a:stretch>
        </p:blipFill>
        <p:spPr>
          <a:xfrm rot="19728995">
            <a:off x="1252901" y="4423808"/>
            <a:ext cx="1770851" cy="1207572"/>
          </a:xfrm>
          <a:prstGeom prst="rect">
            <a:avLst/>
          </a:prstGeom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4311" y="1287769"/>
            <a:ext cx="268506" cy="26850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039325" y="2478228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3200" spc="300" dirty="0"/>
              <a:t>·</a:t>
            </a:r>
            <a:r>
              <a:rPr lang="zh-CN" altLang="en-US" sz="3200" spc="300" dirty="0"/>
              <a:t>主要页面</a:t>
            </a:r>
            <a:endParaRPr lang="zh-CN" altLang="en-US" sz="3200" spc="3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039325" y="3610206"/>
            <a:ext cx="4202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3200" spc="300" dirty="0"/>
              <a:t>·</a:t>
            </a:r>
            <a:r>
              <a:rPr lang="zh-CN" altLang="en-US" sz="3200" spc="300" dirty="0"/>
              <a:t>项目开发计划</a:t>
            </a:r>
            <a:endParaRPr lang="zh-CN" altLang="en-US" sz="3200" spc="300" dirty="0"/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6504" y="2426647"/>
            <a:ext cx="534174" cy="731169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5498794" y="3599253"/>
            <a:ext cx="444837" cy="585321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  <p:cxnSp>
        <p:nvCxnSpPr>
          <p:cNvPr id="4" name="直接连接符 3"/>
          <p:cNvCxnSpPr/>
          <p:nvPr/>
        </p:nvCxnSpPr>
        <p:spPr>
          <a:xfrm>
            <a:off x="5321012" y="2140994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321012" y="3261565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21012" y="4382136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 p14:presetBounceEnd="59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0" grpId="1"/>
          <p:bldP spid="11" grpId="0"/>
          <p:bldP spid="11" grpId="1"/>
          <p:bldP spid="12" grpId="0"/>
          <p:bldP spid="24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5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5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7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0" grpId="1"/>
          <p:bldP spid="11" grpId="0"/>
          <p:bldP spid="11" grpId="1"/>
          <p:bldP spid="12" grpId="0"/>
          <p:bldP spid="24" grpId="0"/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项目简介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208579" y="4783176"/>
            <a:ext cx="1774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ONE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6220433" y="1715302"/>
            <a:ext cx="718794" cy="1275860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</p:spPr>
      </p:pic>
      <p:pic>
        <p:nvPicPr>
          <p:cNvPr id="37" name="图形 36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12287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项目简介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íSļiḋé"/>
          <p:cNvSpPr/>
          <p:nvPr/>
        </p:nvSpPr>
        <p:spPr bwMode="auto">
          <a:xfrm>
            <a:off x="10483089" y="4030963"/>
            <a:ext cx="137277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0" name="iṧ1ide"/>
          <p:cNvSpPr/>
          <p:nvPr/>
        </p:nvSpPr>
        <p:spPr bwMode="auto">
          <a:xfrm>
            <a:off x="9548876" y="5469334"/>
            <a:ext cx="138492" cy="13849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1" name="îslîdè"/>
          <p:cNvSpPr/>
          <p:nvPr/>
        </p:nvSpPr>
        <p:spPr bwMode="auto">
          <a:xfrm>
            <a:off x="8685125" y="5113386"/>
            <a:ext cx="137277" cy="13727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2" name="îś1idè"/>
          <p:cNvSpPr/>
          <p:nvPr/>
        </p:nvSpPr>
        <p:spPr bwMode="auto">
          <a:xfrm>
            <a:off x="7820159" y="2523346"/>
            <a:ext cx="149426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3" name="iṡľîḋe"/>
          <p:cNvSpPr/>
          <p:nvPr/>
        </p:nvSpPr>
        <p:spPr bwMode="auto">
          <a:xfrm>
            <a:off x="7750913" y="4674829"/>
            <a:ext cx="138492" cy="15064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96" name="组合 95"/>
          <p:cNvGrpSpPr/>
          <p:nvPr/>
        </p:nvGrpSpPr>
        <p:grpSpPr>
          <a:xfrm>
            <a:off x="7509160" y="2384854"/>
            <a:ext cx="3261846" cy="3222972"/>
            <a:chOff x="7509160" y="2384854"/>
            <a:chExt cx="3261846" cy="3222972"/>
          </a:xfrm>
        </p:grpSpPr>
        <p:sp>
          <p:nvSpPr>
            <p:cNvPr id="54" name="ïṡľîďé"/>
            <p:cNvSpPr/>
            <p:nvPr/>
          </p:nvSpPr>
          <p:spPr bwMode="auto">
            <a:xfrm>
              <a:off x="9491779" y="4352895"/>
              <a:ext cx="794506" cy="817588"/>
            </a:xfrm>
            <a:custGeom>
              <a:avLst/>
              <a:gdLst>
                <a:gd name="T0" fmla="*/ 65 w 69"/>
                <a:gd name="T1" fmla="*/ 5 h 71"/>
                <a:gd name="T2" fmla="*/ 69 w 69"/>
                <a:gd name="T3" fmla="*/ 14 h 71"/>
                <a:gd name="T4" fmla="*/ 65 w 69"/>
                <a:gd name="T5" fmla="*/ 22 h 71"/>
                <a:gd name="T6" fmla="*/ 61 w 69"/>
                <a:gd name="T7" fmla="*/ 27 h 71"/>
                <a:gd name="T8" fmla="*/ 26 w 69"/>
                <a:gd name="T9" fmla="*/ 62 h 71"/>
                <a:gd name="T10" fmla="*/ 21 w 69"/>
                <a:gd name="T11" fmla="*/ 66 h 71"/>
                <a:gd name="T12" fmla="*/ 3 w 69"/>
                <a:gd name="T13" fmla="*/ 66 h 71"/>
                <a:gd name="T14" fmla="*/ 0 w 69"/>
                <a:gd name="T15" fmla="*/ 58 h 71"/>
                <a:gd name="T16" fmla="*/ 3 w 69"/>
                <a:gd name="T17" fmla="*/ 49 h 71"/>
                <a:gd name="T18" fmla="*/ 8 w 69"/>
                <a:gd name="T19" fmla="*/ 44 h 71"/>
                <a:gd name="T20" fmla="*/ 43 w 69"/>
                <a:gd name="T21" fmla="*/ 9 h 71"/>
                <a:gd name="T22" fmla="*/ 48 w 69"/>
                <a:gd name="T23" fmla="*/ 5 h 71"/>
                <a:gd name="T24" fmla="*/ 65 w 69"/>
                <a:gd name="T25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1">
                  <a:moveTo>
                    <a:pt x="65" y="5"/>
                  </a:moveTo>
                  <a:cubicBezTo>
                    <a:pt x="68" y="7"/>
                    <a:pt x="69" y="10"/>
                    <a:pt x="69" y="14"/>
                  </a:cubicBezTo>
                  <a:cubicBezTo>
                    <a:pt x="69" y="17"/>
                    <a:pt x="68" y="20"/>
                    <a:pt x="65" y="22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6" y="71"/>
                    <a:pt x="8" y="71"/>
                    <a:pt x="3" y="66"/>
                  </a:cubicBezTo>
                  <a:cubicBezTo>
                    <a:pt x="1" y="64"/>
                    <a:pt x="0" y="61"/>
                    <a:pt x="0" y="58"/>
                  </a:cubicBezTo>
                  <a:cubicBezTo>
                    <a:pt x="0" y="54"/>
                    <a:pt x="1" y="51"/>
                    <a:pt x="3" y="49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0"/>
                    <a:pt x="60" y="0"/>
                    <a:pt x="65" y="5"/>
                  </a:cubicBez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ï$1iḑè"/>
            <p:cNvSpPr/>
            <p:nvPr/>
          </p:nvSpPr>
          <p:spPr bwMode="auto">
            <a:xfrm>
              <a:off x="9790630" y="4663895"/>
              <a:ext cx="945146" cy="943931"/>
            </a:xfrm>
            <a:custGeom>
              <a:avLst/>
              <a:gdLst>
                <a:gd name="T0" fmla="*/ 72 w 82"/>
                <a:gd name="T1" fmla="*/ 37 h 82"/>
                <a:gd name="T2" fmla="*/ 72 w 82"/>
                <a:gd name="T3" fmla="*/ 72 h 82"/>
                <a:gd name="T4" fmla="*/ 36 w 82"/>
                <a:gd name="T5" fmla="*/ 72 h 82"/>
                <a:gd name="T6" fmla="*/ 0 w 82"/>
                <a:gd name="T7" fmla="*/ 35 h 82"/>
                <a:gd name="T8" fmla="*/ 35 w 82"/>
                <a:gd name="T9" fmla="*/ 0 h 82"/>
                <a:gd name="T10" fmla="*/ 72 w 82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2" y="37"/>
                  </a:moveTo>
                  <a:cubicBezTo>
                    <a:pt x="82" y="46"/>
                    <a:pt x="82" y="62"/>
                    <a:pt x="72" y="72"/>
                  </a:cubicBezTo>
                  <a:cubicBezTo>
                    <a:pt x="62" y="82"/>
                    <a:pt x="46" y="82"/>
                    <a:pt x="36" y="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72" y="37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íŝḻîḓè"/>
            <p:cNvSpPr/>
            <p:nvPr/>
          </p:nvSpPr>
          <p:spPr bwMode="auto">
            <a:xfrm>
              <a:off x="9353288" y="4226552"/>
              <a:ext cx="634147" cy="632932"/>
            </a:xfrm>
            <a:custGeom>
              <a:avLst/>
              <a:gdLst>
                <a:gd name="T0" fmla="*/ 55 w 55"/>
                <a:gd name="T1" fmla="*/ 20 h 55"/>
                <a:gd name="T2" fmla="*/ 20 w 55"/>
                <a:gd name="T3" fmla="*/ 55 h 55"/>
                <a:gd name="T4" fmla="*/ 0 w 55"/>
                <a:gd name="T5" fmla="*/ 36 h 55"/>
                <a:gd name="T6" fmla="*/ 20 w 55"/>
                <a:gd name="T7" fmla="*/ 20 h 55"/>
                <a:gd name="T8" fmla="*/ 35 w 55"/>
                <a:gd name="T9" fmla="*/ 0 h 55"/>
                <a:gd name="T10" fmla="*/ 55 w 55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55" y="20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1"/>
                    <a:pt x="14" y="26"/>
                    <a:pt x="20" y="20"/>
                  </a:cubicBezTo>
                  <a:cubicBezTo>
                    <a:pt x="26" y="14"/>
                    <a:pt x="31" y="7"/>
                    <a:pt x="35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ṥḷíďé"/>
            <p:cNvSpPr/>
            <p:nvPr/>
          </p:nvSpPr>
          <p:spPr bwMode="auto">
            <a:xfrm>
              <a:off x="7509160" y="2384854"/>
              <a:ext cx="2512290" cy="2509860"/>
            </a:xfrm>
            <a:custGeom>
              <a:avLst/>
              <a:gdLst>
                <a:gd name="T0" fmla="*/ 180 w 218"/>
                <a:gd name="T1" fmla="*/ 39 h 218"/>
                <a:gd name="T2" fmla="*/ 39 w 218"/>
                <a:gd name="T3" fmla="*/ 39 h 218"/>
                <a:gd name="T4" fmla="*/ 39 w 218"/>
                <a:gd name="T5" fmla="*/ 180 h 218"/>
                <a:gd name="T6" fmla="*/ 160 w 218"/>
                <a:gd name="T7" fmla="*/ 196 h 218"/>
                <a:gd name="T8" fmla="*/ 180 w 218"/>
                <a:gd name="T9" fmla="*/ 180 h 218"/>
                <a:gd name="T10" fmla="*/ 195 w 218"/>
                <a:gd name="T11" fmla="*/ 160 h 218"/>
                <a:gd name="T12" fmla="*/ 180 w 218"/>
                <a:gd name="T13" fmla="*/ 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18">
                  <a:moveTo>
                    <a:pt x="180" y="39"/>
                  </a:moveTo>
                  <a:cubicBezTo>
                    <a:pt x="141" y="0"/>
                    <a:pt x="78" y="0"/>
                    <a:pt x="39" y="39"/>
                  </a:cubicBezTo>
                  <a:cubicBezTo>
                    <a:pt x="0" y="78"/>
                    <a:pt x="0" y="141"/>
                    <a:pt x="39" y="180"/>
                  </a:cubicBezTo>
                  <a:cubicBezTo>
                    <a:pt x="72" y="213"/>
                    <a:pt x="122" y="218"/>
                    <a:pt x="160" y="196"/>
                  </a:cubicBezTo>
                  <a:cubicBezTo>
                    <a:pt x="167" y="191"/>
                    <a:pt x="174" y="186"/>
                    <a:pt x="180" y="180"/>
                  </a:cubicBezTo>
                  <a:cubicBezTo>
                    <a:pt x="186" y="174"/>
                    <a:pt x="191" y="167"/>
                    <a:pt x="195" y="160"/>
                  </a:cubicBezTo>
                  <a:cubicBezTo>
                    <a:pt x="218" y="122"/>
                    <a:pt x="213" y="72"/>
                    <a:pt x="180" y="39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íŝľiḋe"/>
            <p:cNvSpPr/>
            <p:nvPr/>
          </p:nvSpPr>
          <p:spPr bwMode="auto">
            <a:xfrm>
              <a:off x="7981732" y="2856212"/>
              <a:ext cx="1579292" cy="1576863"/>
            </a:xfrm>
            <a:custGeom>
              <a:avLst/>
              <a:gdLst>
                <a:gd name="T0" fmla="*/ 112 w 137"/>
                <a:gd name="T1" fmla="*/ 24 h 137"/>
                <a:gd name="T2" fmla="*/ 112 w 137"/>
                <a:gd name="T3" fmla="*/ 113 h 137"/>
                <a:gd name="T4" fmla="*/ 24 w 137"/>
                <a:gd name="T5" fmla="*/ 113 h 137"/>
                <a:gd name="T6" fmla="*/ 24 w 137"/>
                <a:gd name="T7" fmla="*/ 24 h 137"/>
                <a:gd name="T8" fmla="*/ 112 w 137"/>
                <a:gd name="T9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12" y="24"/>
                  </a:moveTo>
                  <a:cubicBezTo>
                    <a:pt x="137" y="49"/>
                    <a:pt x="137" y="88"/>
                    <a:pt x="112" y="113"/>
                  </a:cubicBezTo>
                  <a:cubicBezTo>
                    <a:pt x="88" y="137"/>
                    <a:pt x="49" y="137"/>
                    <a:pt x="24" y="113"/>
                  </a:cubicBezTo>
                  <a:cubicBezTo>
                    <a:pt x="0" y="88"/>
                    <a:pt x="0" y="49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ṥḻïḑé"/>
            <p:cNvSpPr/>
            <p:nvPr/>
          </p:nvSpPr>
          <p:spPr bwMode="auto">
            <a:xfrm>
              <a:off x="9721384" y="4192537"/>
              <a:ext cx="312214" cy="298851"/>
            </a:xfrm>
            <a:custGeom>
              <a:avLst/>
              <a:gdLst>
                <a:gd name="T0" fmla="*/ 23 w 27"/>
                <a:gd name="T1" fmla="*/ 26 h 26"/>
                <a:gd name="T2" fmla="*/ 21 w 27"/>
                <a:gd name="T3" fmla="*/ 25 h 26"/>
                <a:gd name="T4" fmla="*/ 1 w 27"/>
                <a:gd name="T5" fmla="*/ 5 h 26"/>
                <a:gd name="T6" fmla="*/ 1 w 27"/>
                <a:gd name="T7" fmla="*/ 1 h 26"/>
                <a:gd name="T8" fmla="*/ 6 w 27"/>
                <a:gd name="T9" fmla="*/ 1 h 26"/>
                <a:gd name="T10" fmla="*/ 25 w 27"/>
                <a:gd name="T11" fmla="*/ 21 h 26"/>
                <a:gd name="T12" fmla="*/ 25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2" y="26"/>
                    <a:pt x="21" y="2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7" y="22"/>
                    <a:pt x="27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śľíḍê"/>
            <p:cNvSpPr/>
            <p:nvPr/>
          </p:nvSpPr>
          <p:spPr bwMode="auto">
            <a:xfrm>
              <a:off x="9318057" y="4594649"/>
              <a:ext cx="300066" cy="310999"/>
            </a:xfrm>
            <a:custGeom>
              <a:avLst/>
              <a:gdLst>
                <a:gd name="T0" fmla="*/ 23 w 26"/>
                <a:gd name="T1" fmla="*/ 27 h 27"/>
                <a:gd name="T2" fmla="*/ 21 w 26"/>
                <a:gd name="T3" fmla="*/ 26 h 27"/>
                <a:gd name="T4" fmla="*/ 1 w 26"/>
                <a:gd name="T5" fmla="*/ 6 h 27"/>
                <a:gd name="T6" fmla="*/ 1 w 26"/>
                <a:gd name="T7" fmla="*/ 1 h 27"/>
                <a:gd name="T8" fmla="*/ 5 w 26"/>
                <a:gd name="T9" fmla="*/ 1 h 27"/>
                <a:gd name="T10" fmla="*/ 25 w 26"/>
                <a:gd name="T11" fmla="*/ 21 h 27"/>
                <a:gd name="T12" fmla="*/ 25 w 26"/>
                <a:gd name="T13" fmla="*/ 26 h 27"/>
                <a:gd name="T14" fmla="*/ 23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3" y="27"/>
                  </a:moveTo>
                  <a:cubicBezTo>
                    <a:pt x="22" y="27"/>
                    <a:pt x="21" y="26"/>
                    <a:pt x="21" y="2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6"/>
                  </a:cubicBezTo>
                  <a:cubicBezTo>
                    <a:pt x="25" y="26"/>
                    <a:pt x="24" y="27"/>
                    <a:pt x="2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íṣľîḓé"/>
            <p:cNvSpPr/>
            <p:nvPr/>
          </p:nvSpPr>
          <p:spPr bwMode="auto">
            <a:xfrm>
              <a:off x="9744466" y="4617731"/>
              <a:ext cx="1026540" cy="990095"/>
            </a:xfrm>
            <a:custGeom>
              <a:avLst/>
              <a:gdLst>
                <a:gd name="T0" fmla="*/ 58 w 89"/>
                <a:gd name="T1" fmla="*/ 86 h 86"/>
                <a:gd name="T2" fmla="*/ 38 w 89"/>
                <a:gd name="T3" fmla="*/ 78 h 86"/>
                <a:gd name="T4" fmla="*/ 1 w 89"/>
                <a:gd name="T5" fmla="*/ 41 h 86"/>
                <a:gd name="T6" fmla="*/ 1 w 89"/>
                <a:gd name="T7" fmla="*/ 37 h 86"/>
                <a:gd name="T8" fmla="*/ 6 w 89"/>
                <a:gd name="T9" fmla="*/ 37 h 86"/>
                <a:gd name="T10" fmla="*/ 43 w 89"/>
                <a:gd name="T11" fmla="*/ 74 h 86"/>
                <a:gd name="T12" fmla="*/ 58 w 89"/>
                <a:gd name="T13" fmla="*/ 80 h 86"/>
                <a:gd name="T14" fmla="*/ 74 w 89"/>
                <a:gd name="T15" fmla="*/ 74 h 86"/>
                <a:gd name="T16" fmla="*/ 74 w 89"/>
                <a:gd name="T17" fmla="*/ 43 h 86"/>
                <a:gd name="T18" fmla="*/ 37 w 89"/>
                <a:gd name="T19" fmla="*/ 6 h 86"/>
                <a:gd name="T20" fmla="*/ 37 w 89"/>
                <a:gd name="T21" fmla="*/ 2 h 86"/>
                <a:gd name="T22" fmla="*/ 41 w 89"/>
                <a:gd name="T23" fmla="*/ 2 h 86"/>
                <a:gd name="T24" fmla="*/ 78 w 89"/>
                <a:gd name="T25" fmla="*/ 38 h 86"/>
                <a:gd name="T26" fmla="*/ 78 w 89"/>
                <a:gd name="T27" fmla="*/ 78 h 86"/>
                <a:gd name="T28" fmla="*/ 58 w 89"/>
                <a:gd name="T2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6">
                  <a:moveTo>
                    <a:pt x="58" y="86"/>
                  </a:moveTo>
                  <a:cubicBezTo>
                    <a:pt x="51" y="86"/>
                    <a:pt x="44" y="83"/>
                    <a:pt x="38" y="7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38"/>
                    <a:pt x="1" y="37"/>
                  </a:cubicBezTo>
                  <a:cubicBezTo>
                    <a:pt x="3" y="36"/>
                    <a:pt x="5" y="36"/>
                    <a:pt x="6" y="3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8"/>
                    <a:pt x="52" y="80"/>
                    <a:pt x="58" y="80"/>
                  </a:cubicBezTo>
                  <a:cubicBezTo>
                    <a:pt x="64" y="80"/>
                    <a:pt x="69" y="78"/>
                    <a:pt x="74" y="74"/>
                  </a:cubicBezTo>
                  <a:cubicBezTo>
                    <a:pt x="82" y="65"/>
                    <a:pt x="82" y="51"/>
                    <a:pt x="74" y="4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5" y="5"/>
                    <a:pt x="35" y="3"/>
                    <a:pt x="37" y="2"/>
                  </a:cubicBezTo>
                  <a:cubicBezTo>
                    <a:pt x="38" y="0"/>
                    <a:pt x="40" y="0"/>
                    <a:pt x="41" y="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89" y="49"/>
                    <a:pt x="89" y="67"/>
                    <a:pt x="78" y="78"/>
                  </a:cubicBezTo>
                  <a:cubicBezTo>
                    <a:pt x="73" y="83"/>
                    <a:pt x="66" y="86"/>
                    <a:pt x="58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ṧļiḑê"/>
            <p:cNvSpPr/>
            <p:nvPr/>
          </p:nvSpPr>
          <p:spPr bwMode="auto">
            <a:xfrm>
              <a:off x="9456549" y="4329814"/>
              <a:ext cx="864966" cy="863752"/>
            </a:xfrm>
            <a:custGeom>
              <a:avLst/>
              <a:gdLst>
                <a:gd name="T0" fmla="*/ 15 w 75"/>
                <a:gd name="T1" fmla="*/ 75 h 75"/>
                <a:gd name="T2" fmla="*/ 4 w 75"/>
                <a:gd name="T3" fmla="*/ 71 h 75"/>
                <a:gd name="T4" fmla="*/ 0 w 75"/>
                <a:gd name="T5" fmla="*/ 60 h 75"/>
                <a:gd name="T6" fmla="*/ 4 w 75"/>
                <a:gd name="T7" fmla="*/ 49 h 75"/>
                <a:gd name="T8" fmla="*/ 48 w 75"/>
                <a:gd name="T9" fmla="*/ 4 h 75"/>
                <a:gd name="T10" fmla="*/ 59 w 75"/>
                <a:gd name="T11" fmla="*/ 0 h 75"/>
                <a:gd name="T12" fmla="*/ 70 w 75"/>
                <a:gd name="T13" fmla="*/ 4 h 75"/>
                <a:gd name="T14" fmla="*/ 75 w 75"/>
                <a:gd name="T15" fmla="*/ 16 h 75"/>
                <a:gd name="T16" fmla="*/ 70 w 75"/>
                <a:gd name="T17" fmla="*/ 27 h 75"/>
                <a:gd name="T18" fmla="*/ 26 w 75"/>
                <a:gd name="T19" fmla="*/ 71 h 75"/>
                <a:gd name="T20" fmla="*/ 15 w 75"/>
                <a:gd name="T21" fmla="*/ 75 h 75"/>
                <a:gd name="T22" fmla="*/ 59 w 75"/>
                <a:gd name="T23" fmla="*/ 6 h 75"/>
                <a:gd name="T24" fmla="*/ 53 w 75"/>
                <a:gd name="T25" fmla="*/ 9 h 75"/>
                <a:gd name="T26" fmla="*/ 9 w 75"/>
                <a:gd name="T27" fmla="*/ 53 h 75"/>
                <a:gd name="T28" fmla="*/ 6 w 75"/>
                <a:gd name="T29" fmla="*/ 60 h 75"/>
                <a:gd name="T30" fmla="*/ 9 w 75"/>
                <a:gd name="T31" fmla="*/ 66 h 75"/>
                <a:gd name="T32" fmla="*/ 15 w 75"/>
                <a:gd name="T33" fmla="*/ 69 h 75"/>
                <a:gd name="T34" fmla="*/ 22 w 75"/>
                <a:gd name="T35" fmla="*/ 66 h 75"/>
                <a:gd name="T36" fmla="*/ 66 w 75"/>
                <a:gd name="T37" fmla="*/ 22 h 75"/>
                <a:gd name="T38" fmla="*/ 69 w 75"/>
                <a:gd name="T39" fmla="*/ 16 h 75"/>
                <a:gd name="T40" fmla="*/ 66 w 75"/>
                <a:gd name="T41" fmla="*/ 9 h 75"/>
                <a:gd name="T42" fmla="*/ 59 w 75"/>
                <a:gd name="T43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75">
                  <a:moveTo>
                    <a:pt x="15" y="75"/>
                  </a:moveTo>
                  <a:cubicBezTo>
                    <a:pt x="11" y="75"/>
                    <a:pt x="7" y="74"/>
                    <a:pt x="4" y="71"/>
                  </a:cubicBezTo>
                  <a:cubicBezTo>
                    <a:pt x="1" y="68"/>
                    <a:pt x="0" y="64"/>
                    <a:pt x="0" y="60"/>
                  </a:cubicBezTo>
                  <a:cubicBezTo>
                    <a:pt x="0" y="55"/>
                    <a:pt x="1" y="52"/>
                    <a:pt x="4" y="49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1" y="2"/>
                    <a:pt x="55" y="0"/>
                    <a:pt x="59" y="0"/>
                  </a:cubicBezTo>
                  <a:cubicBezTo>
                    <a:pt x="64" y="0"/>
                    <a:pt x="68" y="2"/>
                    <a:pt x="70" y="4"/>
                  </a:cubicBezTo>
                  <a:cubicBezTo>
                    <a:pt x="73" y="7"/>
                    <a:pt x="75" y="11"/>
                    <a:pt x="75" y="16"/>
                  </a:cubicBezTo>
                  <a:cubicBezTo>
                    <a:pt x="75" y="20"/>
                    <a:pt x="73" y="24"/>
                    <a:pt x="70" y="27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3" y="74"/>
                    <a:pt x="19" y="75"/>
                    <a:pt x="15" y="75"/>
                  </a:cubicBezTo>
                  <a:close/>
                  <a:moveTo>
                    <a:pt x="59" y="6"/>
                  </a:moveTo>
                  <a:cubicBezTo>
                    <a:pt x="57" y="6"/>
                    <a:pt x="55" y="7"/>
                    <a:pt x="53" y="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5"/>
                    <a:pt x="6" y="57"/>
                    <a:pt x="6" y="60"/>
                  </a:cubicBezTo>
                  <a:cubicBezTo>
                    <a:pt x="6" y="62"/>
                    <a:pt x="7" y="64"/>
                    <a:pt x="9" y="66"/>
                  </a:cubicBezTo>
                  <a:cubicBezTo>
                    <a:pt x="10" y="68"/>
                    <a:pt x="13" y="69"/>
                    <a:pt x="15" y="69"/>
                  </a:cubicBezTo>
                  <a:cubicBezTo>
                    <a:pt x="18" y="69"/>
                    <a:pt x="20" y="68"/>
                    <a:pt x="22" y="66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8" y="20"/>
                    <a:pt x="69" y="18"/>
                    <a:pt x="69" y="16"/>
                  </a:cubicBezTo>
                  <a:cubicBezTo>
                    <a:pt x="69" y="13"/>
                    <a:pt x="68" y="11"/>
                    <a:pt x="66" y="9"/>
                  </a:cubicBezTo>
                  <a:cubicBezTo>
                    <a:pt x="64" y="7"/>
                    <a:pt x="62" y="6"/>
                    <a:pt x="5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$ḻidê"/>
            <p:cNvSpPr/>
            <p:nvPr/>
          </p:nvSpPr>
          <p:spPr bwMode="auto">
            <a:xfrm>
              <a:off x="7578406" y="2465033"/>
              <a:ext cx="2489208" cy="2360435"/>
            </a:xfrm>
            <a:custGeom>
              <a:avLst/>
              <a:gdLst>
                <a:gd name="T0" fmla="*/ 103 w 216"/>
                <a:gd name="T1" fmla="*/ 205 h 205"/>
                <a:gd name="T2" fmla="*/ 30 w 216"/>
                <a:gd name="T3" fmla="*/ 175 h 205"/>
                <a:gd name="T4" fmla="*/ 0 w 216"/>
                <a:gd name="T5" fmla="*/ 102 h 205"/>
                <a:gd name="T6" fmla="*/ 30 w 216"/>
                <a:gd name="T7" fmla="*/ 30 h 205"/>
                <a:gd name="T8" fmla="*/ 103 w 216"/>
                <a:gd name="T9" fmla="*/ 0 h 205"/>
                <a:gd name="T10" fmla="*/ 176 w 216"/>
                <a:gd name="T11" fmla="*/ 30 h 205"/>
                <a:gd name="T12" fmla="*/ 192 w 216"/>
                <a:gd name="T13" fmla="*/ 155 h 205"/>
                <a:gd name="T14" fmla="*/ 176 w 216"/>
                <a:gd name="T15" fmla="*/ 175 h 205"/>
                <a:gd name="T16" fmla="*/ 156 w 216"/>
                <a:gd name="T17" fmla="*/ 191 h 205"/>
                <a:gd name="T18" fmla="*/ 103 w 216"/>
                <a:gd name="T19" fmla="*/ 205 h 205"/>
                <a:gd name="T20" fmla="*/ 103 w 216"/>
                <a:gd name="T21" fmla="*/ 6 h 205"/>
                <a:gd name="T22" fmla="*/ 35 w 216"/>
                <a:gd name="T23" fmla="*/ 34 h 205"/>
                <a:gd name="T24" fmla="*/ 7 w 216"/>
                <a:gd name="T25" fmla="*/ 102 h 205"/>
                <a:gd name="T26" fmla="*/ 35 w 216"/>
                <a:gd name="T27" fmla="*/ 171 h 205"/>
                <a:gd name="T28" fmla="*/ 103 w 216"/>
                <a:gd name="T29" fmla="*/ 199 h 205"/>
                <a:gd name="T30" fmla="*/ 152 w 216"/>
                <a:gd name="T31" fmla="*/ 186 h 205"/>
                <a:gd name="T32" fmla="*/ 172 w 216"/>
                <a:gd name="T33" fmla="*/ 171 h 205"/>
                <a:gd name="T34" fmla="*/ 187 w 216"/>
                <a:gd name="T35" fmla="*/ 152 h 205"/>
                <a:gd name="T36" fmla="*/ 172 w 216"/>
                <a:gd name="T37" fmla="*/ 34 h 205"/>
                <a:gd name="T38" fmla="*/ 103 w 216"/>
                <a:gd name="T39" fmla="*/ 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05">
                  <a:moveTo>
                    <a:pt x="103" y="205"/>
                  </a:moveTo>
                  <a:cubicBezTo>
                    <a:pt x="76" y="205"/>
                    <a:pt x="50" y="195"/>
                    <a:pt x="30" y="175"/>
                  </a:cubicBezTo>
                  <a:cubicBezTo>
                    <a:pt x="11" y="156"/>
                    <a:pt x="0" y="130"/>
                    <a:pt x="0" y="102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0"/>
                    <a:pt x="76" y="0"/>
                    <a:pt x="103" y="0"/>
                  </a:cubicBezTo>
                  <a:cubicBezTo>
                    <a:pt x="131" y="0"/>
                    <a:pt x="157" y="10"/>
                    <a:pt x="176" y="30"/>
                  </a:cubicBezTo>
                  <a:cubicBezTo>
                    <a:pt x="209" y="63"/>
                    <a:pt x="216" y="114"/>
                    <a:pt x="192" y="155"/>
                  </a:cubicBezTo>
                  <a:cubicBezTo>
                    <a:pt x="188" y="162"/>
                    <a:pt x="182" y="169"/>
                    <a:pt x="176" y="175"/>
                  </a:cubicBezTo>
                  <a:cubicBezTo>
                    <a:pt x="170" y="181"/>
                    <a:pt x="163" y="187"/>
                    <a:pt x="156" y="191"/>
                  </a:cubicBezTo>
                  <a:cubicBezTo>
                    <a:pt x="140" y="201"/>
                    <a:pt x="122" y="205"/>
                    <a:pt x="103" y="205"/>
                  </a:cubicBezTo>
                  <a:close/>
                  <a:moveTo>
                    <a:pt x="103" y="6"/>
                  </a:moveTo>
                  <a:cubicBezTo>
                    <a:pt x="77" y="6"/>
                    <a:pt x="53" y="16"/>
                    <a:pt x="35" y="34"/>
                  </a:cubicBezTo>
                  <a:cubicBezTo>
                    <a:pt x="17" y="52"/>
                    <a:pt x="7" y="77"/>
                    <a:pt x="7" y="102"/>
                  </a:cubicBezTo>
                  <a:cubicBezTo>
                    <a:pt x="7" y="128"/>
                    <a:pt x="17" y="153"/>
                    <a:pt x="35" y="171"/>
                  </a:cubicBezTo>
                  <a:cubicBezTo>
                    <a:pt x="53" y="189"/>
                    <a:pt x="77" y="199"/>
                    <a:pt x="103" y="199"/>
                  </a:cubicBezTo>
                  <a:cubicBezTo>
                    <a:pt x="121" y="199"/>
                    <a:pt x="138" y="195"/>
                    <a:pt x="152" y="186"/>
                  </a:cubicBezTo>
                  <a:cubicBezTo>
                    <a:pt x="159" y="182"/>
                    <a:pt x="166" y="177"/>
                    <a:pt x="172" y="171"/>
                  </a:cubicBezTo>
                  <a:cubicBezTo>
                    <a:pt x="177" y="165"/>
                    <a:pt x="183" y="159"/>
                    <a:pt x="187" y="152"/>
                  </a:cubicBezTo>
                  <a:cubicBezTo>
                    <a:pt x="209" y="114"/>
                    <a:pt x="203" y="65"/>
                    <a:pt x="172" y="34"/>
                  </a:cubicBezTo>
                  <a:cubicBezTo>
                    <a:pt x="153" y="16"/>
                    <a:pt x="129" y="6"/>
                    <a:pt x="10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ṡļïdé"/>
            <p:cNvSpPr/>
            <p:nvPr/>
          </p:nvSpPr>
          <p:spPr bwMode="auto">
            <a:xfrm>
              <a:off x="7935569" y="2891443"/>
              <a:ext cx="1659472" cy="1507617"/>
            </a:xfrm>
            <a:custGeom>
              <a:avLst/>
              <a:gdLst>
                <a:gd name="T0" fmla="*/ 72 w 144"/>
                <a:gd name="T1" fmla="*/ 131 h 131"/>
                <a:gd name="T2" fmla="*/ 26 w 144"/>
                <a:gd name="T3" fmla="*/ 112 h 131"/>
                <a:gd name="T4" fmla="*/ 26 w 144"/>
                <a:gd name="T5" fmla="*/ 19 h 131"/>
                <a:gd name="T6" fmla="*/ 72 w 144"/>
                <a:gd name="T7" fmla="*/ 0 h 131"/>
                <a:gd name="T8" fmla="*/ 119 w 144"/>
                <a:gd name="T9" fmla="*/ 19 h 131"/>
                <a:gd name="T10" fmla="*/ 119 w 144"/>
                <a:gd name="T11" fmla="*/ 112 h 131"/>
                <a:gd name="T12" fmla="*/ 72 w 144"/>
                <a:gd name="T13" fmla="*/ 131 h 131"/>
                <a:gd name="T14" fmla="*/ 72 w 144"/>
                <a:gd name="T15" fmla="*/ 6 h 131"/>
                <a:gd name="T16" fmla="*/ 30 w 144"/>
                <a:gd name="T17" fmla="*/ 24 h 131"/>
                <a:gd name="T18" fmla="*/ 30 w 144"/>
                <a:gd name="T19" fmla="*/ 107 h 131"/>
                <a:gd name="T20" fmla="*/ 72 w 144"/>
                <a:gd name="T21" fmla="*/ 125 h 131"/>
                <a:gd name="T22" fmla="*/ 114 w 144"/>
                <a:gd name="T23" fmla="*/ 107 h 131"/>
                <a:gd name="T24" fmla="*/ 114 w 144"/>
                <a:gd name="T25" fmla="*/ 24 h 131"/>
                <a:gd name="T26" fmla="*/ 72 w 144"/>
                <a:gd name="T2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31">
                  <a:moveTo>
                    <a:pt x="72" y="131"/>
                  </a:moveTo>
                  <a:cubicBezTo>
                    <a:pt x="55" y="131"/>
                    <a:pt x="38" y="124"/>
                    <a:pt x="26" y="112"/>
                  </a:cubicBezTo>
                  <a:cubicBezTo>
                    <a:pt x="0" y="86"/>
                    <a:pt x="0" y="45"/>
                    <a:pt x="26" y="19"/>
                  </a:cubicBezTo>
                  <a:cubicBezTo>
                    <a:pt x="38" y="7"/>
                    <a:pt x="55" y="0"/>
                    <a:pt x="72" y="0"/>
                  </a:cubicBezTo>
                  <a:cubicBezTo>
                    <a:pt x="90" y="0"/>
                    <a:pt x="106" y="7"/>
                    <a:pt x="119" y="19"/>
                  </a:cubicBezTo>
                  <a:cubicBezTo>
                    <a:pt x="144" y="45"/>
                    <a:pt x="144" y="86"/>
                    <a:pt x="119" y="112"/>
                  </a:cubicBezTo>
                  <a:cubicBezTo>
                    <a:pt x="106" y="124"/>
                    <a:pt x="90" y="131"/>
                    <a:pt x="72" y="131"/>
                  </a:cubicBezTo>
                  <a:close/>
                  <a:moveTo>
                    <a:pt x="72" y="6"/>
                  </a:moveTo>
                  <a:cubicBezTo>
                    <a:pt x="56" y="6"/>
                    <a:pt x="42" y="12"/>
                    <a:pt x="30" y="24"/>
                  </a:cubicBezTo>
                  <a:cubicBezTo>
                    <a:pt x="7" y="47"/>
                    <a:pt x="7" y="84"/>
                    <a:pt x="30" y="107"/>
                  </a:cubicBezTo>
                  <a:cubicBezTo>
                    <a:pt x="42" y="119"/>
                    <a:pt x="56" y="125"/>
                    <a:pt x="72" y="125"/>
                  </a:cubicBezTo>
                  <a:cubicBezTo>
                    <a:pt x="88" y="125"/>
                    <a:pt x="103" y="119"/>
                    <a:pt x="114" y="107"/>
                  </a:cubicBezTo>
                  <a:cubicBezTo>
                    <a:pt x="137" y="84"/>
                    <a:pt x="137" y="47"/>
                    <a:pt x="114" y="24"/>
                  </a:cubicBezTo>
                  <a:cubicBezTo>
                    <a:pt x="103" y="12"/>
                    <a:pt x="88" y="6"/>
                    <a:pt x="7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iŝļîḓê"/>
            <p:cNvSpPr/>
            <p:nvPr/>
          </p:nvSpPr>
          <p:spPr bwMode="auto">
            <a:xfrm>
              <a:off x="8431223" y="3190294"/>
              <a:ext cx="668162" cy="207738"/>
            </a:xfrm>
            <a:custGeom>
              <a:avLst/>
              <a:gdLst>
                <a:gd name="T0" fmla="*/ 55 w 58"/>
                <a:gd name="T1" fmla="*/ 17 h 18"/>
                <a:gd name="T2" fmla="*/ 52 w 58"/>
                <a:gd name="T3" fmla="*/ 16 h 18"/>
                <a:gd name="T4" fmla="*/ 29 w 58"/>
                <a:gd name="T5" fmla="*/ 7 h 18"/>
                <a:gd name="T6" fmla="*/ 6 w 58"/>
                <a:gd name="T7" fmla="*/ 16 h 18"/>
                <a:gd name="T8" fmla="*/ 2 w 58"/>
                <a:gd name="T9" fmla="*/ 16 h 18"/>
                <a:gd name="T10" fmla="*/ 2 w 58"/>
                <a:gd name="T11" fmla="*/ 12 h 18"/>
                <a:gd name="T12" fmla="*/ 29 w 58"/>
                <a:gd name="T13" fmla="*/ 0 h 18"/>
                <a:gd name="T14" fmla="*/ 57 w 58"/>
                <a:gd name="T15" fmla="*/ 12 h 18"/>
                <a:gd name="T16" fmla="*/ 57 w 58"/>
                <a:gd name="T17" fmla="*/ 16 h 18"/>
                <a:gd name="T18" fmla="*/ 55 w 5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8">
                  <a:moveTo>
                    <a:pt x="55" y="17"/>
                  </a:moveTo>
                  <a:cubicBezTo>
                    <a:pt x="54" y="17"/>
                    <a:pt x="53" y="17"/>
                    <a:pt x="52" y="16"/>
                  </a:cubicBezTo>
                  <a:cubicBezTo>
                    <a:pt x="46" y="10"/>
                    <a:pt x="38" y="7"/>
                    <a:pt x="29" y="7"/>
                  </a:cubicBezTo>
                  <a:cubicBezTo>
                    <a:pt x="21" y="7"/>
                    <a:pt x="12" y="10"/>
                    <a:pt x="6" y="16"/>
                  </a:cubicBezTo>
                  <a:cubicBezTo>
                    <a:pt x="5" y="18"/>
                    <a:pt x="3" y="18"/>
                    <a:pt x="2" y="16"/>
                  </a:cubicBezTo>
                  <a:cubicBezTo>
                    <a:pt x="0" y="15"/>
                    <a:pt x="0" y="13"/>
                    <a:pt x="2" y="12"/>
                  </a:cubicBezTo>
                  <a:cubicBezTo>
                    <a:pt x="9" y="4"/>
                    <a:pt x="19" y="0"/>
                    <a:pt x="29" y="0"/>
                  </a:cubicBezTo>
                  <a:cubicBezTo>
                    <a:pt x="40" y="0"/>
                    <a:pt x="50" y="4"/>
                    <a:pt x="57" y="12"/>
                  </a:cubicBezTo>
                  <a:cubicBezTo>
                    <a:pt x="58" y="13"/>
                    <a:pt x="58" y="15"/>
                    <a:pt x="57" y="16"/>
                  </a:cubicBezTo>
                  <a:cubicBezTo>
                    <a:pt x="56" y="17"/>
                    <a:pt x="56" y="17"/>
                    <a:pt x="5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923420" y="5147401"/>
            <a:ext cx="369311" cy="357163"/>
            <a:chOff x="7923420" y="5147401"/>
            <a:chExt cx="369311" cy="357163"/>
          </a:xfrm>
        </p:grpSpPr>
        <p:sp>
          <p:nvSpPr>
            <p:cNvPr id="51" name="íşḷïḋé"/>
            <p:cNvSpPr/>
            <p:nvPr/>
          </p:nvSpPr>
          <p:spPr bwMode="auto">
            <a:xfrm>
              <a:off x="7969584" y="5181417"/>
              <a:ext cx="276984" cy="287918"/>
            </a:xfrm>
            <a:prstGeom prst="ellipse">
              <a:avLst/>
            </a:prstGeom>
            <a:solidFill>
              <a:srgbClr val="A0C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ïśḻíďè"/>
            <p:cNvSpPr/>
            <p:nvPr/>
          </p:nvSpPr>
          <p:spPr bwMode="auto">
            <a:xfrm>
              <a:off x="7923420" y="5147401"/>
              <a:ext cx="369311" cy="357163"/>
            </a:xfrm>
            <a:custGeom>
              <a:avLst/>
              <a:gdLst>
                <a:gd name="T0" fmla="*/ 16 w 32"/>
                <a:gd name="T1" fmla="*/ 31 h 31"/>
                <a:gd name="T2" fmla="*/ 0 w 32"/>
                <a:gd name="T3" fmla="*/ 15 h 31"/>
                <a:gd name="T4" fmla="*/ 16 w 32"/>
                <a:gd name="T5" fmla="*/ 0 h 31"/>
                <a:gd name="T6" fmla="*/ 32 w 32"/>
                <a:gd name="T7" fmla="*/ 15 h 31"/>
                <a:gd name="T8" fmla="*/ 16 w 32"/>
                <a:gd name="T9" fmla="*/ 31 h 31"/>
                <a:gd name="T10" fmla="*/ 16 w 32"/>
                <a:gd name="T11" fmla="*/ 6 h 31"/>
                <a:gd name="T12" fmla="*/ 7 w 32"/>
                <a:gd name="T13" fmla="*/ 15 h 31"/>
                <a:gd name="T14" fmla="*/ 16 w 32"/>
                <a:gd name="T15" fmla="*/ 25 h 31"/>
                <a:gd name="T16" fmla="*/ 25 w 32"/>
                <a:gd name="T17" fmla="*/ 15 h 31"/>
                <a:gd name="T18" fmla="*/ 16 w 32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7" y="10"/>
                    <a:pt x="7" y="15"/>
                  </a:cubicBezTo>
                  <a:cubicBezTo>
                    <a:pt x="7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5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941270" y="2488116"/>
            <a:ext cx="357163" cy="357163"/>
            <a:chOff x="9941270" y="2488116"/>
            <a:chExt cx="357163" cy="357163"/>
          </a:xfrm>
        </p:grpSpPr>
        <p:sp>
          <p:nvSpPr>
            <p:cNvPr id="52" name="išḻîďé"/>
            <p:cNvSpPr/>
            <p:nvPr/>
          </p:nvSpPr>
          <p:spPr bwMode="auto">
            <a:xfrm>
              <a:off x="9975286" y="2523346"/>
              <a:ext cx="287918" cy="286702"/>
            </a:xfrm>
            <a:prstGeom prst="ellipse">
              <a:avLst/>
            </a:prstGeom>
            <a:solidFill>
              <a:srgbClr val="FF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śļîḋè"/>
            <p:cNvSpPr/>
            <p:nvPr/>
          </p:nvSpPr>
          <p:spPr bwMode="auto">
            <a:xfrm>
              <a:off x="9941270" y="2488116"/>
              <a:ext cx="357163" cy="357163"/>
            </a:xfrm>
            <a:custGeom>
              <a:avLst/>
              <a:gdLst>
                <a:gd name="T0" fmla="*/ 16 w 31"/>
                <a:gd name="T1" fmla="*/ 31 h 31"/>
                <a:gd name="T2" fmla="*/ 0 w 31"/>
                <a:gd name="T3" fmla="*/ 16 h 31"/>
                <a:gd name="T4" fmla="*/ 16 w 31"/>
                <a:gd name="T5" fmla="*/ 0 h 31"/>
                <a:gd name="T6" fmla="*/ 31 w 31"/>
                <a:gd name="T7" fmla="*/ 16 h 31"/>
                <a:gd name="T8" fmla="*/ 16 w 31"/>
                <a:gd name="T9" fmla="*/ 31 h 31"/>
                <a:gd name="T10" fmla="*/ 16 w 31"/>
                <a:gd name="T11" fmla="*/ 6 h 31"/>
                <a:gd name="T12" fmla="*/ 6 w 31"/>
                <a:gd name="T13" fmla="*/ 16 h 31"/>
                <a:gd name="T14" fmla="*/ 16 w 31"/>
                <a:gd name="T15" fmla="*/ 25 h 31"/>
                <a:gd name="T16" fmla="*/ 25 w 31"/>
                <a:gd name="T17" fmla="*/ 16 h 31"/>
                <a:gd name="T18" fmla="*/ 16 w 31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6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298433" y="3282621"/>
            <a:ext cx="506589" cy="494440"/>
            <a:chOff x="10298433" y="3282621"/>
            <a:chExt cx="506589" cy="494440"/>
          </a:xfrm>
        </p:grpSpPr>
        <p:sp>
          <p:nvSpPr>
            <p:cNvPr id="53" name="ïṧļïďê"/>
            <p:cNvSpPr/>
            <p:nvPr/>
          </p:nvSpPr>
          <p:spPr bwMode="auto">
            <a:xfrm>
              <a:off x="10332449" y="3316637"/>
              <a:ext cx="438558" cy="426409"/>
            </a:xfrm>
            <a:prstGeom prst="ellipse">
              <a:avLst/>
            </a:prstGeom>
            <a:solidFill>
              <a:srgbClr val="FF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şḻiḓè"/>
            <p:cNvSpPr/>
            <p:nvPr/>
          </p:nvSpPr>
          <p:spPr bwMode="auto">
            <a:xfrm>
              <a:off x="10298433" y="3282621"/>
              <a:ext cx="506589" cy="494440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21 h 43"/>
                <a:gd name="T4" fmla="*/ 22 w 44"/>
                <a:gd name="T5" fmla="*/ 0 h 43"/>
                <a:gd name="T6" fmla="*/ 44 w 44"/>
                <a:gd name="T7" fmla="*/ 21 h 43"/>
                <a:gd name="T8" fmla="*/ 22 w 44"/>
                <a:gd name="T9" fmla="*/ 43 h 43"/>
                <a:gd name="T10" fmla="*/ 22 w 44"/>
                <a:gd name="T11" fmla="*/ 6 h 43"/>
                <a:gd name="T12" fmla="*/ 7 w 44"/>
                <a:gd name="T13" fmla="*/ 21 h 43"/>
                <a:gd name="T14" fmla="*/ 22 w 44"/>
                <a:gd name="T15" fmla="*/ 37 h 43"/>
                <a:gd name="T16" fmla="*/ 38 w 44"/>
                <a:gd name="T17" fmla="*/ 21 h 43"/>
                <a:gd name="T18" fmla="*/ 22 w 44"/>
                <a:gd name="T1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6"/>
                  </a:moveTo>
                  <a:cubicBezTo>
                    <a:pt x="14" y="6"/>
                    <a:pt x="7" y="13"/>
                    <a:pt x="7" y="21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1" y="37"/>
                    <a:pt x="38" y="30"/>
                    <a:pt x="38" y="21"/>
                  </a:cubicBezTo>
                  <a:cubicBezTo>
                    <a:pt x="38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6" name="弧形 5"/>
          <p:cNvSpPr/>
          <p:nvPr/>
        </p:nvSpPr>
        <p:spPr>
          <a:xfrm>
            <a:off x="6408655" y="1664434"/>
            <a:ext cx="4000844" cy="4000844"/>
          </a:xfrm>
          <a:prstGeom prst="arc">
            <a:avLst>
              <a:gd name="adj1" fmla="val 7000796"/>
              <a:gd name="adj2" fmla="val 14872241"/>
            </a:avLst>
          </a:prstGeom>
          <a:ln w="381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6138" y="1292772"/>
            <a:ext cx="416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 </a:t>
            </a:r>
            <a:r>
              <a:rPr lang="zh-CN" altLang="en-US" sz="2400" b="1" dirty="0"/>
              <a:t>打卡互动平台</a:t>
            </a:r>
            <a:endParaRPr lang="en-US" altLang="zh-CN" sz="2400" b="1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我们项目是网页端社区平台。用户通过注册，登录平台。然后制定自己的计划。通过每天打卡的方式，完成自己的计划。此外还可以分享每天完成计划时的想法和心情。然后用户可以在社区中看见其他人分享的动态并给予评论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项目简介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71146" y="1755227"/>
            <a:ext cx="4120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b="1" dirty="0"/>
              <a:t>开发工具和环境</a:t>
            </a:r>
            <a:endParaRPr lang="en-US" altLang="zh-CN" sz="2800" b="1" dirty="0"/>
          </a:p>
          <a:p>
            <a:r>
              <a:rPr lang="en-US" altLang="zh-CN" sz="2800" dirty="0"/>
              <a:t>Java8</a:t>
            </a:r>
            <a:endParaRPr lang="en-US" altLang="zh-CN" sz="2800" dirty="0"/>
          </a:p>
          <a:p>
            <a:r>
              <a:rPr lang="en-US" altLang="zh-CN" sz="2800" dirty="0"/>
              <a:t>Idea</a:t>
            </a:r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 err="1"/>
              <a:t>springboot</a:t>
            </a:r>
            <a:r>
              <a:rPr lang="zh-CN" altLang="en-US" sz="2800" dirty="0"/>
              <a:t>后端开发</a:t>
            </a:r>
            <a:endParaRPr lang="en-US" altLang="zh-CN" sz="2800" dirty="0"/>
          </a:p>
          <a:p>
            <a:r>
              <a:rPr lang="en-US" altLang="zh-CN" sz="2800" dirty="0"/>
              <a:t>Vue</a:t>
            </a:r>
            <a:r>
              <a:rPr lang="zh-CN" altLang="en-US" sz="2800" dirty="0"/>
              <a:t>前端页面开发</a:t>
            </a:r>
            <a:endParaRPr lang="en-US" altLang="zh-CN" sz="2800" dirty="0"/>
          </a:p>
          <a:p>
            <a:r>
              <a:rPr lang="en-US" altLang="zh-CN" sz="2800" dirty="0" err="1"/>
              <a:t>Github</a:t>
            </a:r>
            <a:r>
              <a:rPr lang="zh-CN" altLang="en-US" sz="2800" dirty="0"/>
              <a:t>进行多人协作开发</a:t>
            </a:r>
            <a:endParaRPr lang="zh-CN" altLang="en-US" sz="2800" dirty="0"/>
          </a:p>
        </p:txBody>
      </p:sp>
      <p:sp>
        <p:nvSpPr>
          <p:cNvPr id="41" name="íSļiḋé"/>
          <p:cNvSpPr/>
          <p:nvPr/>
        </p:nvSpPr>
        <p:spPr bwMode="auto">
          <a:xfrm>
            <a:off x="10483089" y="4030963"/>
            <a:ext cx="137277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0" name="iṧ1ide"/>
          <p:cNvSpPr/>
          <p:nvPr/>
        </p:nvSpPr>
        <p:spPr bwMode="auto">
          <a:xfrm>
            <a:off x="9548876" y="5469334"/>
            <a:ext cx="138492" cy="13849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1" name="îslîdè"/>
          <p:cNvSpPr/>
          <p:nvPr/>
        </p:nvSpPr>
        <p:spPr bwMode="auto">
          <a:xfrm>
            <a:off x="8685125" y="5113386"/>
            <a:ext cx="137277" cy="13727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2" name="îś1idè"/>
          <p:cNvSpPr/>
          <p:nvPr/>
        </p:nvSpPr>
        <p:spPr bwMode="auto">
          <a:xfrm>
            <a:off x="7820159" y="2523346"/>
            <a:ext cx="149426" cy="149426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3" name="iṡľîḋe"/>
          <p:cNvSpPr/>
          <p:nvPr/>
        </p:nvSpPr>
        <p:spPr bwMode="auto">
          <a:xfrm>
            <a:off x="7750913" y="4674829"/>
            <a:ext cx="138492" cy="15064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54" name="组合 53"/>
          <p:cNvGrpSpPr/>
          <p:nvPr/>
        </p:nvGrpSpPr>
        <p:grpSpPr>
          <a:xfrm>
            <a:off x="7509160" y="2384854"/>
            <a:ext cx="3261846" cy="3222972"/>
            <a:chOff x="7509160" y="2384854"/>
            <a:chExt cx="3261846" cy="3222972"/>
          </a:xfrm>
        </p:grpSpPr>
        <p:sp>
          <p:nvSpPr>
            <p:cNvPr id="55" name="ïṡľîďé"/>
            <p:cNvSpPr/>
            <p:nvPr/>
          </p:nvSpPr>
          <p:spPr bwMode="auto">
            <a:xfrm>
              <a:off x="9491779" y="4352895"/>
              <a:ext cx="794506" cy="817588"/>
            </a:xfrm>
            <a:custGeom>
              <a:avLst/>
              <a:gdLst>
                <a:gd name="T0" fmla="*/ 65 w 69"/>
                <a:gd name="T1" fmla="*/ 5 h 71"/>
                <a:gd name="T2" fmla="*/ 69 w 69"/>
                <a:gd name="T3" fmla="*/ 14 h 71"/>
                <a:gd name="T4" fmla="*/ 65 w 69"/>
                <a:gd name="T5" fmla="*/ 22 h 71"/>
                <a:gd name="T6" fmla="*/ 61 w 69"/>
                <a:gd name="T7" fmla="*/ 27 h 71"/>
                <a:gd name="T8" fmla="*/ 26 w 69"/>
                <a:gd name="T9" fmla="*/ 62 h 71"/>
                <a:gd name="T10" fmla="*/ 21 w 69"/>
                <a:gd name="T11" fmla="*/ 66 h 71"/>
                <a:gd name="T12" fmla="*/ 3 w 69"/>
                <a:gd name="T13" fmla="*/ 66 h 71"/>
                <a:gd name="T14" fmla="*/ 0 w 69"/>
                <a:gd name="T15" fmla="*/ 58 h 71"/>
                <a:gd name="T16" fmla="*/ 3 w 69"/>
                <a:gd name="T17" fmla="*/ 49 h 71"/>
                <a:gd name="T18" fmla="*/ 8 w 69"/>
                <a:gd name="T19" fmla="*/ 44 h 71"/>
                <a:gd name="T20" fmla="*/ 43 w 69"/>
                <a:gd name="T21" fmla="*/ 9 h 71"/>
                <a:gd name="T22" fmla="*/ 48 w 69"/>
                <a:gd name="T23" fmla="*/ 5 h 71"/>
                <a:gd name="T24" fmla="*/ 65 w 69"/>
                <a:gd name="T25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1">
                  <a:moveTo>
                    <a:pt x="65" y="5"/>
                  </a:moveTo>
                  <a:cubicBezTo>
                    <a:pt x="68" y="7"/>
                    <a:pt x="69" y="10"/>
                    <a:pt x="69" y="14"/>
                  </a:cubicBezTo>
                  <a:cubicBezTo>
                    <a:pt x="69" y="17"/>
                    <a:pt x="68" y="20"/>
                    <a:pt x="65" y="22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6" y="71"/>
                    <a:pt x="8" y="71"/>
                    <a:pt x="3" y="66"/>
                  </a:cubicBezTo>
                  <a:cubicBezTo>
                    <a:pt x="1" y="64"/>
                    <a:pt x="0" y="61"/>
                    <a:pt x="0" y="58"/>
                  </a:cubicBezTo>
                  <a:cubicBezTo>
                    <a:pt x="0" y="54"/>
                    <a:pt x="1" y="51"/>
                    <a:pt x="3" y="49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0"/>
                    <a:pt x="60" y="0"/>
                    <a:pt x="65" y="5"/>
                  </a:cubicBez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$1iḑè"/>
            <p:cNvSpPr/>
            <p:nvPr/>
          </p:nvSpPr>
          <p:spPr bwMode="auto">
            <a:xfrm>
              <a:off x="9790630" y="4663895"/>
              <a:ext cx="945146" cy="943931"/>
            </a:xfrm>
            <a:custGeom>
              <a:avLst/>
              <a:gdLst>
                <a:gd name="T0" fmla="*/ 72 w 82"/>
                <a:gd name="T1" fmla="*/ 37 h 82"/>
                <a:gd name="T2" fmla="*/ 72 w 82"/>
                <a:gd name="T3" fmla="*/ 72 h 82"/>
                <a:gd name="T4" fmla="*/ 36 w 82"/>
                <a:gd name="T5" fmla="*/ 72 h 82"/>
                <a:gd name="T6" fmla="*/ 0 w 82"/>
                <a:gd name="T7" fmla="*/ 35 h 82"/>
                <a:gd name="T8" fmla="*/ 35 w 82"/>
                <a:gd name="T9" fmla="*/ 0 h 82"/>
                <a:gd name="T10" fmla="*/ 72 w 82"/>
                <a:gd name="T11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2">
                  <a:moveTo>
                    <a:pt x="72" y="37"/>
                  </a:moveTo>
                  <a:cubicBezTo>
                    <a:pt x="82" y="46"/>
                    <a:pt x="82" y="62"/>
                    <a:pt x="72" y="72"/>
                  </a:cubicBezTo>
                  <a:cubicBezTo>
                    <a:pt x="62" y="82"/>
                    <a:pt x="46" y="82"/>
                    <a:pt x="36" y="7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72" y="37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ŝḻîḓè"/>
            <p:cNvSpPr/>
            <p:nvPr/>
          </p:nvSpPr>
          <p:spPr bwMode="auto">
            <a:xfrm>
              <a:off x="9353288" y="4226552"/>
              <a:ext cx="634147" cy="632932"/>
            </a:xfrm>
            <a:custGeom>
              <a:avLst/>
              <a:gdLst>
                <a:gd name="T0" fmla="*/ 55 w 55"/>
                <a:gd name="T1" fmla="*/ 20 h 55"/>
                <a:gd name="T2" fmla="*/ 20 w 55"/>
                <a:gd name="T3" fmla="*/ 55 h 55"/>
                <a:gd name="T4" fmla="*/ 0 w 55"/>
                <a:gd name="T5" fmla="*/ 36 h 55"/>
                <a:gd name="T6" fmla="*/ 20 w 55"/>
                <a:gd name="T7" fmla="*/ 20 h 55"/>
                <a:gd name="T8" fmla="*/ 35 w 55"/>
                <a:gd name="T9" fmla="*/ 0 h 55"/>
                <a:gd name="T10" fmla="*/ 55 w 55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5">
                  <a:moveTo>
                    <a:pt x="55" y="20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1"/>
                    <a:pt x="14" y="26"/>
                    <a:pt x="20" y="20"/>
                  </a:cubicBezTo>
                  <a:cubicBezTo>
                    <a:pt x="26" y="14"/>
                    <a:pt x="31" y="7"/>
                    <a:pt x="35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ḷíďé"/>
            <p:cNvSpPr/>
            <p:nvPr/>
          </p:nvSpPr>
          <p:spPr bwMode="auto">
            <a:xfrm>
              <a:off x="7509160" y="2384854"/>
              <a:ext cx="2512290" cy="2509860"/>
            </a:xfrm>
            <a:custGeom>
              <a:avLst/>
              <a:gdLst>
                <a:gd name="T0" fmla="*/ 180 w 218"/>
                <a:gd name="T1" fmla="*/ 39 h 218"/>
                <a:gd name="T2" fmla="*/ 39 w 218"/>
                <a:gd name="T3" fmla="*/ 39 h 218"/>
                <a:gd name="T4" fmla="*/ 39 w 218"/>
                <a:gd name="T5" fmla="*/ 180 h 218"/>
                <a:gd name="T6" fmla="*/ 160 w 218"/>
                <a:gd name="T7" fmla="*/ 196 h 218"/>
                <a:gd name="T8" fmla="*/ 180 w 218"/>
                <a:gd name="T9" fmla="*/ 180 h 218"/>
                <a:gd name="T10" fmla="*/ 195 w 218"/>
                <a:gd name="T11" fmla="*/ 160 h 218"/>
                <a:gd name="T12" fmla="*/ 180 w 218"/>
                <a:gd name="T13" fmla="*/ 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18">
                  <a:moveTo>
                    <a:pt x="180" y="39"/>
                  </a:moveTo>
                  <a:cubicBezTo>
                    <a:pt x="141" y="0"/>
                    <a:pt x="78" y="0"/>
                    <a:pt x="39" y="39"/>
                  </a:cubicBezTo>
                  <a:cubicBezTo>
                    <a:pt x="0" y="78"/>
                    <a:pt x="0" y="141"/>
                    <a:pt x="39" y="180"/>
                  </a:cubicBezTo>
                  <a:cubicBezTo>
                    <a:pt x="72" y="213"/>
                    <a:pt x="122" y="218"/>
                    <a:pt x="160" y="196"/>
                  </a:cubicBezTo>
                  <a:cubicBezTo>
                    <a:pt x="167" y="191"/>
                    <a:pt x="174" y="186"/>
                    <a:pt x="180" y="180"/>
                  </a:cubicBezTo>
                  <a:cubicBezTo>
                    <a:pt x="186" y="174"/>
                    <a:pt x="191" y="167"/>
                    <a:pt x="195" y="160"/>
                  </a:cubicBezTo>
                  <a:cubicBezTo>
                    <a:pt x="218" y="122"/>
                    <a:pt x="213" y="72"/>
                    <a:pt x="180" y="39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íŝľiḋe"/>
            <p:cNvSpPr/>
            <p:nvPr/>
          </p:nvSpPr>
          <p:spPr bwMode="auto">
            <a:xfrm>
              <a:off x="7981732" y="2856212"/>
              <a:ext cx="1579292" cy="1576863"/>
            </a:xfrm>
            <a:custGeom>
              <a:avLst/>
              <a:gdLst>
                <a:gd name="T0" fmla="*/ 112 w 137"/>
                <a:gd name="T1" fmla="*/ 24 h 137"/>
                <a:gd name="T2" fmla="*/ 112 w 137"/>
                <a:gd name="T3" fmla="*/ 113 h 137"/>
                <a:gd name="T4" fmla="*/ 24 w 137"/>
                <a:gd name="T5" fmla="*/ 113 h 137"/>
                <a:gd name="T6" fmla="*/ 24 w 137"/>
                <a:gd name="T7" fmla="*/ 24 h 137"/>
                <a:gd name="T8" fmla="*/ 112 w 137"/>
                <a:gd name="T9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37">
                  <a:moveTo>
                    <a:pt x="112" y="24"/>
                  </a:moveTo>
                  <a:cubicBezTo>
                    <a:pt x="137" y="49"/>
                    <a:pt x="137" y="88"/>
                    <a:pt x="112" y="113"/>
                  </a:cubicBezTo>
                  <a:cubicBezTo>
                    <a:pt x="88" y="137"/>
                    <a:pt x="49" y="137"/>
                    <a:pt x="24" y="113"/>
                  </a:cubicBezTo>
                  <a:cubicBezTo>
                    <a:pt x="0" y="88"/>
                    <a:pt x="0" y="49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iṥḻïḑé"/>
            <p:cNvSpPr/>
            <p:nvPr/>
          </p:nvSpPr>
          <p:spPr bwMode="auto">
            <a:xfrm>
              <a:off x="9721384" y="4192537"/>
              <a:ext cx="312214" cy="298851"/>
            </a:xfrm>
            <a:custGeom>
              <a:avLst/>
              <a:gdLst>
                <a:gd name="T0" fmla="*/ 23 w 27"/>
                <a:gd name="T1" fmla="*/ 26 h 26"/>
                <a:gd name="T2" fmla="*/ 21 w 27"/>
                <a:gd name="T3" fmla="*/ 25 h 26"/>
                <a:gd name="T4" fmla="*/ 1 w 27"/>
                <a:gd name="T5" fmla="*/ 5 h 26"/>
                <a:gd name="T6" fmla="*/ 1 w 27"/>
                <a:gd name="T7" fmla="*/ 1 h 26"/>
                <a:gd name="T8" fmla="*/ 6 w 27"/>
                <a:gd name="T9" fmla="*/ 1 h 26"/>
                <a:gd name="T10" fmla="*/ 25 w 27"/>
                <a:gd name="T11" fmla="*/ 21 h 26"/>
                <a:gd name="T12" fmla="*/ 25 w 27"/>
                <a:gd name="T13" fmla="*/ 25 h 26"/>
                <a:gd name="T14" fmla="*/ 23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3" y="26"/>
                  </a:moveTo>
                  <a:cubicBezTo>
                    <a:pt x="22" y="26"/>
                    <a:pt x="22" y="26"/>
                    <a:pt x="21" y="2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7" y="22"/>
                    <a:pt x="27" y="24"/>
                    <a:pt x="25" y="25"/>
                  </a:cubicBezTo>
                  <a:cubicBezTo>
                    <a:pt x="25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ïśľíḍê"/>
            <p:cNvSpPr/>
            <p:nvPr/>
          </p:nvSpPr>
          <p:spPr bwMode="auto">
            <a:xfrm>
              <a:off x="9318057" y="4594649"/>
              <a:ext cx="300066" cy="310999"/>
            </a:xfrm>
            <a:custGeom>
              <a:avLst/>
              <a:gdLst>
                <a:gd name="T0" fmla="*/ 23 w 26"/>
                <a:gd name="T1" fmla="*/ 27 h 27"/>
                <a:gd name="T2" fmla="*/ 21 w 26"/>
                <a:gd name="T3" fmla="*/ 26 h 27"/>
                <a:gd name="T4" fmla="*/ 1 w 26"/>
                <a:gd name="T5" fmla="*/ 6 h 27"/>
                <a:gd name="T6" fmla="*/ 1 w 26"/>
                <a:gd name="T7" fmla="*/ 1 h 27"/>
                <a:gd name="T8" fmla="*/ 5 w 26"/>
                <a:gd name="T9" fmla="*/ 1 h 27"/>
                <a:gd name="T10" fmla="*/ 25 w 26"/>
                <a:gd name="T11" fmla="*/ 21 h 27"/>
                <a:gd name="T12" fmla="*/ 25 w 26"/>
                <a:gd name="T13" fmla="*/ 26 h 27"/>
                <a:gd name="T14" fmla="*/ 23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3" y="27"/>
                  </a:moveTo>
                  <a:cubicBezTo>
                    <a:pt x="22" y="27"/>
                    <a:pt x="21" y="26"/>
                    <a:pt x="21" y="2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6"/>
                  </a:cubicBezTo>
                  <a:cubicBezTo>
                    <a:pt x="25" y="26"/>
                    <a:pt x="24" y="27"/>
                    <a:pt x="23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ṣľîḓé"/>
            <p:cNvSpPr/>
            <p:nvPr/>
          </p:nvSpPr>
          <p:spPr bwMode="auto">
            <a:xfrm>
              <a:off x="9744466" y="4617731"/>
              <a:ext cx="1026540" cy="990095"/>
            </a:xfrm>
            <a:custGeom>
              <a:avLst/>
              <a:gdLst>
                <a:gd name="T0" fmla="*/ 58 w 89"/>
                <a:gd name="T1" fmla="*/ 86 h 86"/>
                <a:gd name="T2" fmla="*/ 38 w 89"/>
                <a:gd name="T3" fmla="*/ 78 h 86"/>
                <a:gd name="T4" fmla="*/ 1 w 89"/>
                <a:gd name="T5" fmla="*/ 41 h 86"/>
                <a:gd name="T6" fmla="*/ 1 w 89"/>
                <a:gd name="T7" fmla="*/ 37 h 86"/>
                <a:gd name="T8" fmla="*/ 6 w 89"/>
                <a:gd name="T9" fmla="*/ 37 h 86"/>
                <a:gd name="T10" fmla="*/ 43 w 89"/>
                <a:gd name="T11" fmla="*/ 74 h 86"/>
                <a:gd name="T12" fmla="*/ 58 w 89"/>
                <a:gd name="T13" fmla="*/ 80 h 86"/>
                <a:gd name="T14" fmla="*/ 74 w 89"/>
                <a:gd name="T15" fmla="*/ 74 h 86"/>
                <a:gd name="T16" fmla="*/ 74 w 89"/>
                <a:gd name="T17" fmla="*/ 43 h 86"/>
                <a:gd name="T18" fmla="*/ 37 w 89"/>
                <a:gd name="T19" fmla="*/ 6 h 86"/>
                <a:gd name="T20" fmla="*/ 37 w 89"/>
                <a:gd name="T21" fmla="*/ 2 h 86"/>
                <a:gd name="T22" fmla="*/ 41 w 89"/>
                <a:gd name="T23" fmla="*/ 2 h 86"/>
                <a:gd name="T24" fmla="*/ 78 w 89"/>
                <a:gd name="T25" fmla="*/ 38 h 86"/>
                <a:gd name="T26" fmla="*/ 78 w 89"/>
                <a:gd name="T27" fmla="*/ 78 h 86"/>
                <a:gd name="T28" fmla="*/ 58 w 89"/>
                <a:gd name="T2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86">
                  <a:moveTo>
                    <a:pt x="58" y="86"/>
                  </a:moveTo>
                  <a:cubicBezTo>
                    <a:pt x="51" y="86"/>
                    <a:pt x="44" y="83"/>
                    <a:pt x="38" y="7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38"/>
                    <a:pt x="1" y="37"/>
                  </a:cubicBezTo>
                  <a:cubicBezTo>
                    <a:pt x="3" y="36"/>
                    <a:pt x="5" y="36"/>
                    <a:pt x="6" y="3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7" y="78"/>
                    <a:pt x="52" y="80"/>
                    <a:pt x="58" y="80"/>
                  </a:cubicBezTo>
                  <a:cubicBezTo>
                    <a:pt x="64" y="80"/>
                    <a:pt x="69" y="78"/>
                    <a:pt x="74" y="74"/>
                  </a:cubicBezTo>
                  <a:cubicBezTo>
                    <a:pt x="82" y="65"/>
                    <a:pt x="82" y="51"/>
                    <a:pt x="74" y="4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5" y="5"/>
                    <a:pt x="35" y="3"/>
                    <a:pt x="37" y="2"/>
                  </a:cubicBezTo>
                  <a:cubicBezTo>
                    <a:pt x="38" y="0"/>
                    <a:pt x="40" y="0"/>
                    <a:pt x="41" y="2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89" y="49"/>
                    <a:pt x="89" y="67"/>
                    <a:pt x="78" y="78"/>
                  </a:cubicBezTo>
                  <a:cubicBezTo>
                    <a:pt x="73" y="83"/>
                    <a:pt x="66" y="86"/>
                    <a:pt x="58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ṧļiḑê"/>
            <p:cNvSpPr/>
            <p:nvPr/>
          </p:nvSpPr>
          <p:spPr bwMode="auto">
            <a:xfrm>
              <a:off x="9456549" y="4329814"/>
              <a:ext cx="864966" cy="863752"/>
            </a:xfrm>
            <a:custGeom>
              <a:avLst/>
              <a:gdLst>
                <a:gd name="T0" fmla="*/ 15 w 75"/>
                <a:gd name="T1" fmla="*/ 75 h 75"/>
                <a:gd name="T2" fmla="*/ 4 w 75"/>
                <a:gd name="T3" fmla="*/ 71 h 75"/>
                <a:gd name="T4" fmla="*/ 0 w 75"/>
                <a:gd name="T5" fmla="*/ 60 h 75"/>
                <a:gd name="T6" fmla="*/ 4 w 75"/>
                <a:gd name="T7" fmla="*/ 49 h 75"/>
                <a:gd name="T8" fmla="*/ 48 w 75"/>
                <a:gd name="T9" fmla="*/ 4 h 75"/>
                <a:gd name="T10" fmla="*/ 59 w 75"/>
                <a:gd name="T11" fmla="*/ 0 h 75"/>
                <a:gd name="T12" fmla="*/ 70 w 75"/>
                <a:gd name="T13" fmla="*/ 4 h 75"/>
                <a:gd name="T14" fmla="*/ 75 w 75"/>
                <a:gd name="T15" fmla="*/ 16 h 75"/>
                <a:gd name="T16" fmla="*/ 70 w 75"/>
                <a:gd name="T17" fmla="*/ 27 h 75"/>
                <a:gd name="T18" fmla="*/ 26 w 75"/>
                <a:gd name="T19" fmla="*/ 71 h 75"/>
                <a:gd name="T20" fmla="*/ 15 w 75"/>
                <a:gd name="T21" fmla="*/ 75 h 75"/>
                <a:gd name="T22" fmla="*/ 59 w 75"/>
                <a:gd name="T23" fmla="*/ 6 h 75"/>
                <a:gd name="T24" fmla="*/ 53 w 75"/>
                <a:gd name="T25" fmla="*/ 9 h 75"/>
                <a:gd name="T26" fmla="*/ 9 w 75"/>
                <a:gd name="T27" fmla="*/ 53 h 75"/>
                <a:gd name="T28" fmla="*/ 6 w 75"/>
                <a:gd name="T29" fmla="*/ 60 h 75"/>
                <a:gd name="T30" fmla="*/ 9 w 75"/>
                <a:gd name="T31" fmla="*/ 66 h 75"/>
                <a:gd name="T32" fmla="*/ 15 w 75"/>
                <a:gd name="T33" fmla="*/ 69 h 75"/>
                <a:gd name="T34" fmla="*/ 22 w 75"/>
                <a:gd name="T35" fmla="*/ 66 h 75"/>
                <a:gd name="T36" fmla="*/ 66 w 75"/>
                <a:gd name="T37" fmla="*/ 22 h 75"/>
                <a:gd name="T38" fmla="*/ 69 w 75"/>
                <a:gd name="T39" fmla="*/ 16 h 75"/>
                <a:gd name="T40" fmla="*/ 66 w 75"/>
                <a:gd name="T41" fmla="*/ 9 h 75"/>
                <a:gd name="T42" fmla="*/ 59 w 75"/>
                <a:gd name="T43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5" h="75">
                  <a:moveTo>
                    <a:pt x="15" y="75"/>
                  </a:moveTo>
                  <a:cubicBezTo>
                    <a:pt x="11" y="75"/>
                    <a:pt x="7" y="74"/>
                    <a:pt x="4" y="71"/>
                  </a:cubicBezTo>
                  <a:cubicBezTo>
                    <a:pt x="1" y="68"/>
                    <a:pt x="0" y="64"/>
                    <a:pt x="0" y="60"/>
                  </a:cubicBezTo>
                  <a:cubicBezTo>
                    <a:pt x="0" y="55"/>
                    <a:pt x="1" y="52"/>
                    <a:pt x="4" y="49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1" y="2"/>
                    <a:pt x="55" y="0"/>
                    <a:pt x="59" y="0"/>
                  </a:cubicBezTo>
                  <a:cubicBezTo>
                    <a:pt x="64" y="0"/>
                    <a:pt x="68" y="2"/>
                    <a:pt x="70" y="4"/>
                  </a:cubicBezTo>
                  <a:cubicBezTo>
                    <a:pt x="73" y="7"/>
                    <a:pt x="75" y="11"/>
                    <a:pt x="75" y="16"/>
                  </a:cubicBezTo>
                  <a:cubicBezTo>
                    <a:pt x="75" y="20"/>
                    <a:pt x="73" y="24"/>
                    <a:pt x="70" y="27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3" y="74"/>
                    <a:pt x="19" y="75"/>
                    <a:pt x="15" y="75"/>
                  </a:cubicBezTo>
                  <a:close/>
                  <a:moveTo>
                    <a:pt x="59" y="6"/>
                  </a:moveTo>
                  <a:cubicBezTo>
                    <a:pt x="57" y="6"/>
                    <a:pt x="55" y="7"/>
                    <a:pt x="53" y="9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5"/>
                    <a:pt x="6" y="57"/>
                    <a:pt x="6" y="60"/>
                  </a:cubicBezTo>
                  <a:cubicBezTo>
                    <a:pt x="6" y="62"/>
                    <a:pt x="7" y="64"/>
                    <a:pt x="9" y="66"/>
                  </a:cubicBezTo>
                  <a:cubicBezTo>
                    <a:pt x="10" y="68"/>
                    <a:pt x="13" y="69"/>
                    <a:pt x="15" y="69"/>
                  </a:cubicBezTo>
                  <a:cubicBezTo>
                    <a:pt x="18" y="69"/>
                    <a:pt x="20" y="68"/>
                    <a:pt x="22" y="66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8" y="20"/>
                    <a:pt x="69" y="18"/>
                    <a:pt x="69" y="16"/>
                  </a:cubicBezTo>
                  <a:cubicBezTo>
                    <a:pt x="69" y="13"/>
                    <a:pt x="68" y="11"/>
                    <a:pt x="66" y="9"/>
                  </a:cubicBezTo>
                  <a:cubicBezTo>
                    <a:pt x="64" y="7"/>
                    <a:pt x="62" y="6"/>
                    <a:pt x="5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$ḻidê"/>
            <p:cNvSpPr/>
            <p:nvPr/>
          </p:nvSpPr>
          <p:spPr bwMode="auto">
            <a:xfrm>
              <a:off x="7578406" y="2465033"/>
              <a:ext cx="2489208" cy="2360435"/>
            </a:xfrm>
            <a:custGeom>
              <a:avLst/>
              <a:gdLst>
                <a:gd name="T0" fmla="*/ 103 w 216"/>
                <a:gd name="T1" fmla="*/ 205 h 205"/>
                <a:gd name="T2" fmla="*/ 30 w 216"/>
                <a:gd name="T3" fmla="*/ 175 h 205"/>
                <a:gd name="T4" fmla="*/ 0 w 216"/>
                <a:gd name="T5" fmla="*/ 102 h 205"/>
                <a:gd name="T6" fmla="*/ 30 w 216"/>
                <a:gd name="T7" fmla="*/ 30 h 205"/>
                <a:gd name="T8" fmla="*/ 103 w 216"/>
                <a:gd name="T9" fmla="*/ 0 h 205"/>
                <a:gd name="T10" fmla="*/ 176 w 216"/>
                <a:gd name="T11" fmla="*/ 30 h 205"/>
                <a:gd name="T12" fmla="*/ 192 w 216"/>
                <a:gd name="T13" fmla="*/ 155 h 205"/>
                <a:gd name="T14" fmla="*/ 176 w 216"/>
                <a:gd name="T15" fmla="*/ 175 h 205"/>
                <a:gd name="T16" fmla="*/ 156 w 216"/>
                <a:gd name="T17" fmla="*/ 191 h 205"/>
                <a:gd name="T18" fmla="*/ 103 w 216"/>
                <a:gd name="T19" fmla="*/ 205 h 205"/>
                <a:gd name="T20" fmla="*/ 103 w 216"/>
                <a:gd name="T21" fmla="*/ 6 h 205"/>
                <a:gd name="T22" fmla="*/ 35 w 216"/>
                <a:gd name="T23" fmla="*/ 34 h 205"/>
                <a:gd name="T24" fmla="*/ 7 w 216"/>
                <a:gd name="T25" fmla="*/ 102 h 205"/>
                <a:gd name="T26" fmla="*/ 35 w 216"/>
                <a:gd name="T27" fmla="*/ 171 h 205"/>
                <a:gd name="T28" fmla="*/ 103 w 216"/>
                <a:gd name="T29" fmla="*/ 199 h 205"/>
                <a:gd name="T30" fmla="*/ 152 w 216"/>
                <a:gd name="T31" fmla="*/ 186 h 205"/>
                <a:gd name="T32" fmla="*/ 172 w 216"/>
                <a:gd name="T33" fmla="*/ 171 h 205"/>
                <a:gd name="T34" fmla="*/ 187 w 216"/>
                <a:gd name="T35" fmla="*/ 152 h 205"/>
                <a:gd name="T36" fmla="*/ 172 w 216"/>
                <a:gd name="T37" fmla="*/ 34 h 205"/>
                <a:gd name="T38" fmla="*/ 103 w 216"/>
                <a:gd name="T39" fmla="*/ 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05">
                  <a:moveTo>
                    <a:pt x="103" y="205"/>
                  </a:moveTo>
                  <a:cubicBezTo>
                    <a:pt x="76" y="205"/>
                    <a:pt x="50" y="195"/>
                    <a:pt x="30" y="175"/>
                  </a:cubicBezTo>
                  <a:cubicBezTo>
                    <a:pt x="11" y="156"/>
                    <a:pt x="0" y="130"/>
                    <a:pt x="0" y="102"/>
                  </a:cubicBezTo>
                  <a:cubicBezTo>
                    <a:pt x="0" y="75"/>
                    <a:pt x="11" y="49"/>
                    <a:pt x="30" y="30"/>
                  </a:cubicBezTo>
                  <a:cubicBezTo>
                    <a:pt x="50" y="10"/>
                    <a:pt x="76" y="0"/>
                    <a:pt x="103" y="0"/>
                  </a:cubicBezTo>
                  <a:cubicBezTo>
                    <a:pt x="131" y="0"/>
                    <a:pt x="157" y="10"/>
                    <a:pt x="176" y="30"/>
                  </a:cubicBezTo>
                  <a:cubicBezTo>
                    <a:pt x="209" y="63"/>
                    <a:pt x="216" y="114"/>
                    <a:pt x="192" y="155"/>
                  </a:cubicBezTo>
                  <a:cubicBezTo>
                    <a:pt x="188" y="162"/>
                    <a:pt x="182" y="169"/>
                    <a:pt x="176" y="175"/>
                  </a:cubicBezTo>
                  <a:cubicBezTo>
                    <a:pt x="170" y="181"/>
                    <a:pt x="163" y="187"/>
                    <a:pt x="156" y="191"/>
                  </a:cubicBezTo>
                  <a:cubicBezTo>
                    <a:pt x="140" y="201"/>
                    <a:pt x="122" y="205"/>
                    <a:pt x="103" y="205"/>
                  </a:cubicBezTo>
                  <a:close/>
                  <a:moveTo>
                    <a:pt x="103" y="6"/>
                  </a:moveTo>
                  <a:cubicBezTo>
                    <a:pt x="77" y="6"/>
                    <a:pt x="53" y="16"/>
                    <a:pt x="35" y="34"/>
                  </a:cubicBezTo>
                  <a:cubicBezTo>
                    <a:pt x="17" y="52"/>
                    <a:pt x="7" y="77"/>
                    <a:pt x="7" y="102"/>
                  </a:cubicBezTo>
                  <a:cubicBezTo>
                    <a:pt x="7" y="128"/>
                    <a:pt x="17" y="153"/>
                    <a:pt x="35" y="171"/>
                  </a:cubicBezTo>
                  <a:cubicBezTo>
                    <a:pt x="53" y="189"/>
                    <a:pt x="77" y="199"/>
                    <a:pt x="103" y="199"/>
                  </a:cubicBezTo>
                  <a:cubicBezTo>
                    <a:pt x="121" y="199"/>
                    <a:pt x="138" y="195"/>
                    <a:pt x="152" y="186"/>
                  </a:cubicBezTo>
                  <a:cubicBezTo>
                    <a:pt x="159" y="182"/>
                    <a:pt x="166" y="177"/>
                    <a:pt x="172" y="171"/>
                  </a:cubicBezTo>
                  <a:cubicBezTo>
                    <a:pt x="177" y="165"/>
                    <a:pt x="183" y="159"/>
                    <a:pt x="187" y="152"/>
                  </a:cubicBezTo>
                  <a:cubicBezTo>
                    <a:pt x="209" y="114"/>
                    <a:pt x="203" y="65"/>
                    <a:pt x="172" y="34"/>
                  </a:cubicBezTo>
                  <a:cubicBezTo>
                    <a:pt x="153" y="16"/>
                    <a:pt x="129" y="6"/>
                    <a:pt x="10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iṡļïdé"/>
            <p:cNvSpPr/>
            <p:nvPr/>
          </p:nvSpPr>
          <p:spPr bwMode="auto">
            <a:xfrm>
              <a:off x="7935569" y="2891443"/>
              <a:ext cx="1659472" cy="1507617"/>
            </a:xfrm>
            <a:custGeom>
              <a:avLst/>
              <a:gdLst>
                <a:gd name="T0" fmla="*/ 72 w 144"/>
                <a:gd name="T1" fmla="*/ 131 h 131"/>
                <a:gd name="T2" fmla="*/ 26 w 144"/>
                <a:gd name="T3" fmla="*/ 112 h 131"/>
                <a:gd name="T4" fmla="*/ 26 w 144"/>
                <a:gd name="T5" fmla="*/ 19 h 131"/>
                <a:gd name="T6" fmla="*/ 72 w 144"/>
                <a:gd name="T7" fmla="*/ 0 h 131"/>
                <a:gd name="T8" fmla="*/ 119 w 144"/>
                <a:gd name="T9" fmla="*/ 19 h 131"/>
                <a:gd name="T10" fmla="*/ 119 w 144"/>
                <a:gd name="T11" fmla="*/ 112 h 131"/>
                <a:gd name="T12" fmla="*/ 72 w 144"/>
                <a:gd name="T13" fmla="*/ 131 h 131"/>
                <a:gd name="T14" fmla="*/ 72 w 144"/>
                <a:gd name="T15" fmla="*/ 6 h 131"/>
                <a:gd name="T16" fmla="*/ 30 w 144"/>
                <a:gd name="T17" fmla="*/ 24 h 131"/>
                <a:gd name="T18" fmla="*/ 30 w 144"/>
                <a:gd name="T19" fmla="*/ 107 h 131"/>
                <a:gd name="T20" fmla="*/ 72 w 144"/>
                <a:gd name="T21" fmla="*/ 125 h 131"/>
                <a:gd name="T22" fmla="*/ 114 w 144"/>
                <a:gd name="T23" fmla="*/ 107 h 131"/>
                <a:gd name="T24" fmla="*/ 114 w 144"/>
                <a:gd name="T25" fmla="*/ 24 h 131"/>
                <a:gd name="T26" fmla="*/ 72 w 144"/>
                <a:gd name="T27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31">
                  <a:moveTo>
                    <a:pt x="72" y="131"/>
                  </a:moveTo>
                  <a:cubicBezTo>
                    <a:pt x="55" y="131"/>
                    <a:pt x="38" y="124"/>
                    <a:pt x="26" y="112"/>
                  </a:cubicBezTo>
                  <a:cubicBezTo>
                    <a:pt x="0" y="86"/>
                    <a:pt x="0" y="45"/>
                    <a:pt x="26" y="19"/>
                  </a:cubicBezTo>
                  <a:cubicBezTo>
                    <a:pt x="38" y="7"/>
                    <a:pt x="55" y="0"/>
                    <a:pt x="72" y="0"/>
                  </a:cubicBezTo>
                  <a:cubicBezTo>
                    <a:pt x="90" y="0"/>
                    <a:pt x="106" y="7"/>
                    <a:pt x="119" y="19"/>
                  </a:cubicBezTo>
                  <a:cubicBezTo>
                    <a:pt x="144" y="45"/>
                    <a:pt x="144" y="86"/>
                    <a:pt x="119" y="112"/>
                  </a:cubicBezTo>
                  <a:cubicBezTo>
                    <a:pt x="106" y="124"/>
                    <a:pt x="90" y="131"/>
                    <a:pt x="72" y="131"/>
                  </a:cubicBezTo>
                  <a:close/>
                  <a:moveTo>
                    <a:pt x="72" y="6"/>
                  </a:moveTo>
                  <a:cubicBezTo>
                    <a:pt x="56" y="6"/>
                    <a:pt x="42" y="12"/>
                    <a:pt x="30" y="24"/>
                  </a:cubicBezTo>
                  <a:cubicBezTo>
                    <a:pt x="7" y="47"/>
                    <a:pt x="7" y="84"/>
                    <a:pt x="30" y="107"/>
                  </a:cubicBezTo>
                  <a:cubicBezTo>
                    <a:pt x="42" y="119"/>
                    <a:pt x="56" y="125"/>
                    <a:pt x="72" y="125"/>
                  </a:cubicBezTo>
                  <a:cubicBezTo>
                    <a:pt x="88" y="125"/>
                    <a:pt x="103" y="119"/>
                    <a:pt x="114" y="107"/>
                  </a:cubicBezTo>
                  <a:cubicBezTo>
                    <a:pt x="137" y="84"/>
                    <a:pt x="137" y="47"/>
                    <a:pt x="114" y="24"/>
                  </a:cubicBezTo>
                  <a:cubicBezTo>
                    <a:pt x="103" y="12"/>
                    <a:pt x="88" y="6"/>
                    <a:pt x="7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ŝļîḓê"/>
            <p:cNvSpPr/>
            <p:nvPr/>
          </p:nvSpPr>
          <p:spPr bwMode="auto">
            <a:xfrm>
              <a:off x="8431223" y="3190294"/>
              <a:ext cx="668162" cy="207738"/>
            </a:xfrm>
            <a:custGeom>
              <a:avLst/>
              <a:gdLst>
                <a:gd name="T0" fmla="*/ 55 w 58"/>
                <a:gd name="T1" fmla="*/ 17 h 18"/>
                <a:gd name="T2" fmla="*/ 52 w 58"/>
                <a:gd name="T3" fmla="*/ 16 h 18"/>
                <a:gd name="T4" fmla="*/ 29 w 58"/>
                <a:gd name="T5" fmla="*/ 7 h 18"/>
                <a:gd name="T6" fmla="*/ 6 w 58"/>
                <a:gd name="T7" fmla="*/ 16 h 18"/>
                <a:gd name="T8" fmla="*/ 2 w 58"/>
                <a:gd name="T9" fmla="*/ 16 h 18"/>
                <a:gd name="T10" fmla="*/ 2 w 58"/>
                <a:gd name="T11" fmla="*/ 12 h 18"/>
                <a:gd name="T12" fmla="*/ 29 w 58"/>
                <a:gd name="T13" fmla="*/ 0 h 18"/>
                <a:gd name="T14" fmla="*/ 57 w 58"/>
                <a:gd name="T15" fmla="*/ 12 h 18"/>
                <a:gd name="T16" fmla="*/ 57 w 58"/>
                <a:gd name="T17" fmla="*/ 16 h 18"/>
                <a:gd name="T18" fmla="*/ 55 w 58"/>
                <a:gd name="T1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8">
                  <a:moveTo>
                    <a:pt x="55" y="17"/>
                  </a:moveTo>
                  <a:cubicBezTo>
                    <a:pt x="54" y="17"/>
                    <a:pt x="53" y="17"/>
                    <a:pt x="52" y="16"/>
                  </a:cubicBezTo>
                  <a:cubicBezTo>
                    <a:pt x="46" y="10"/>
                    <a:pt x="38" y="7"/>
                    <a:pt x="29" y="7"/>
                  </a:cubicBezTo>
                  <a:cubicBezTo>
                    <a:pt x="21" y="7"/>
                    <a:pt x="12" y="10"/>
                    <a:pt x="6" y="16"/>
                  </a:cubicBezTo>
                  <a:cubicBezTo>
                    <a:pt x="5" y="18"/>
                    <a:pt x="3" y="18"/>
                    <a:pt x="2" y="16"/>
                  </a:cubicBezTo>
                  <a:cubicBezTo>
                    <a:pt x="0" y="15"/>
                    <a:pt x="0" y="13"/>
                    <a:pt x="2" y="12"/>
                  </a:cubicBezTo>
                  <a:cubicBezTo>
                    <a:pt x="9" y="4"/>
                    <a:pt x="19" y="0"/>
                    <a:pt x="29" y="0"/>
                  </a:cubicBezTo>
                  <a:cubicBezTo>
                    <a:pt x="40" y="0"/>
                    <a:pt x="50" y="4"/>
                    <a:pt x="57" y="12"/>
                  </a:cubicBezTo>
                  <a:cubicBezTo>
                    <a:pt x="58" y="13"/>
                    <a:pt x="58" y="15"/>
                    <a:pt x="57" y="16"/>
                  </a:cubicBezTo>
                  <a:cubicBezTo>
                    <a:pt x="56" y="17"/>
                    <a:pt x="56" y="17"/>
                    <a:pt x="55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923420" y="5147401"/>
            <a:ext cx="369311" cy="357163"/>
            <a:chOff x="7923420" y="5147401"/>
            <a:chExt cx="369311" cy="357163"/>
          </a:xfrm>
        </p:grpSpPr>
        <p:sp>
          <p:nvSpPr>
            <p:cNvPr id="68" name="íşḷïḋé"/>
            <p:cNvSpPr/>
            <p:nvPr/>
          </p:nvSpPr>
          <p:spPr bwMode="auto">
            <a:xfrm>
              <a:off x="7969584" y="5181417"/>
              <a:ext cx="276984" cy="287918"/>
            </a:xfrm>
            <a:prstGeom prst="ellipse">
              <a:avLst/>
            </a:prstGeom>
            <a:solidFill>
              <a:srgbClr val="A0C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ïśḻíďè"/>
            <p:cNvSpPr/>
            <p:nvPr/>
          </p:nvSpPr>
          <p:spPr bwMode="auto">
            <a:xfrm>
              <a:off x="7923420" y="5147401"/>
              <a:ext cx="369311" cy="357163"/>
            </a:xfrm>
            <a:custGeom>
              <a:avLst/>
              <a:gdLst>
                <a:gd name="T0" fmla="*/ 16 w 32"/>
                <a:gd name="T1" fmla="*/ 31 h 31"/>
                <a:gd name="T2" fmla="*/ 0 w 32"/>
                <a:gd name="T3" fmla="*/ 15 h 31"/>
                <a:gd name="T4" fmla="*/ 16 w 32"/>
                <a:gd name="T5" fmla="*/ 0 h 31"/>
                <a:gd name="T6" fmla="*/ 32 w 32"/>
                <a:gd name="T7" fmla="*/ 15 h 31"/>
                <a:gd name="T8" fmla="*/ 16 w 32"/>
                <a:gd name="T9" fmla="*/ 31 h 31"/>
                <a:gd name="T10" fmla="*/ 16 w 32"/>
                <a:gd name="T11" fmla="*/ 6 h 31"/>
                <a:gd name="T12" fmla="*/ 7 w 32"/>
                <a:gd name="T13" fmla="*/ 15 h 31"/>
                <a:gd name="T14" fmla="*/ 16 w 32"/>
                <a:gd name="T15" fmla="*/ 25 h 31"/>
                <a:gd name="T16" fmla="*/ 25 w 32"/>
                <a:gd name="T17" fmla="*/ 15 h 31"/>
                <a:gd name="T18" fmla="*/ 16 w 32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31"/>
                  </a:move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  <a:cubicBezTo>
                    <a:pt x="32" y="24"/>
                    <a:pt x="25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7" y="10"/>
                    <a:pt x="7" y="15"/>
                  </a:cubicBezTo>
                  <a:cubicBezTo>
                    <a:pt x="7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5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941270" y="2488116"/>
            <a:ext cx="357163" cy="357163"/>
            <a:chOff x="9941270" y="2488116"/>
            <a:chExt cx="357163" cy="357163"/>
          </a:xfrm>
        </p:grpSpPr>
        <p:sp>
          <p:nvSpPr>
            <p:cNvPr id="71" name="išḻîďé"/>
            <p:cNvSpPr/>
            <p:nvPr/>
          </p:nvSpPr>
          <p:spPr bwMode="auto">
            <a:xfrm>
              <a:off x="9975286" y="2523346"/>
              <a:ext cx="287918" cy="286702"/>
            </a:xfrm>
            <a:prstGeom prst="ellipse">
              <a:avLst/>
            </a:prstGeom>
            <a:solidFill>
              <a:srgbClr val="FFB9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iśļîḋè"/>
            <p:cNvSpPr/>
            <p:nvPr/>
          </p:nvSpPr>
          <p:spPr bwMode="auto">
            <a:xfrm>
              <a:off x="9941270" y="2488116"/>
              <a:ext cx="357163" cy="357163"/>
            </a:xfrm>
            <a:custGeom>
              <a:avLst/>
              <a:gdLst>
                <a:gd name="T0" fmla="*/ 16 w 31"/>
                <a:gd name="T1" fmla="*/ 31 h 31"/>
                <a:gd name="T2" fmla="*/ 0 w 31"/>
                <a:gd name="T3" fmla="*/ 16 h 31"/>
                <a:gd name="T4" fmla="*/ 16 w 31"/>
                <a:gd name="T5" fmla="*/ 0 h 31"/>
                <a:gd name="T6" fmla="*/ 31 w 31"/>
                <a:gd name="T7" fmla="*/ 16 h 31"/>
                <a:gd name="T8" fmla="*/ 16 w 31"/>
                <a:gd name="T9" fmla="*/ 31 h 31"/>
                <a:gd name="T10" fmla="*/ 16 w 31"/>
                <a:gd name="T11" fmla="*/ 6 h 31"/>
                <a:gd name="T12" fmla="*/ 6 w 31"/>
                <a:gd name="T13" fmla="*/ 16 h 31"/>
                <a:gd name="T14" fmla="*/ 16 w 31"/>
                <a:gd name="T15" fmla="*/ 25 h 31"/>
                <a:gd name="T16" fmla="*/ 25 w 31"/>
                <a:gd name="T17" fmla="*/ 16 h 31"/>
                <a:gd name="T18" fmla="*/ 16 w 31"/>
                <a:gd name="T19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1">
                  <a:moveTo>
                    <a:pt x="16" y="31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24"/>
                    <a:pt x="24" y="31"/>
                    <a:pt x="16" y="31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6"/>
                  </a:cubicBezTo>
                  <a:cubicBezTo>
                    <a:pt x="25" y="10"/>
                    <a:pt x="21" y="6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0298433" y="3282621"/>
            <a:ext cx="506589" cy="494440"/>
            <a:chOff x="10298433" y="3282621"/>
            <a:chExt cx="506589" cy="494440"/>
          </a:xfrm>
        </p:grpSpPr>
        <p:sp>
          <p:nvSpPr>
            <p:cNvPr id="74" name="ïṧļïďê"/>
            <p:cNvSpPr/>
            <p:nvPr/>
          </p:nvSpPr>
          <p:spPr bwMode="auto">
            <a:xfrm>
              <a:off x="10332449" y="3316637"/>
              <a:ext cx="438558" cy="426409"/>
            </a:xfrm>
            <a:prstGeom prst="ellipse">
              <a:avLst/>
            </a:prstGeom>
            <a:solidFill>
              <a:srgbClr val="FF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şḻiḓè"/>
            <p:cNvSpPr/>
            <p:nvPr/>
          </p:nvSpPr>
          <p:spPr bwMode="auto">
            <a:xfrm>
              <a:off x="10298433" y="3282621"/>
              <a:ext cx="506589" cy="494440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21 h 43"/>
                <a:gd name="T4" fmla="*/ 22 w 44"/>
                <a:gd name="T5" fmla="*/ 0 h 43"/>
                <a:gd name="T6" fmla="*/ 44 w 44"/>
                <a:gd name="T7" fmla="*/ 21 h 43"/>
                <a:gd name="T8" fmla="*/ 22 w 44"/>
                <a:gd name="T9" fmla="*/ 43 h 43"/>
                <a:gd name="T10" fmla="*/ 22 w 44"/>
                <a:gd name="T11" fmla="*/ 6 h 43"/>
                <a:gd name="T12" fmla="*/ 7 w 44"/>
                <a:gd name="T13" fmla="*/ 21 h 43"/>
                <a:gd name="T14" fmla="*/ 22 w 44"/>
                <a:gd name="T15" fmla="*/ 37 h 43"/>
                <a:gd name="T16" fmla="*/ 38 w 44"/>
                <a:gd name="T17" fmla="*/ 21 h 43"/>
                <a:gd name="T18" fmla="*/ 22 w 44"/>
                <a:gd name="T1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6"/>
                  </a:moveTo>
                  <a:cubicBezTo>
                    <a:pt x="14" y="6"/>
                    <a:pt x="7" y="13"/>
                    <a:pt x="7" y="21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1" y="37"/>
                    <a:pt x="38" y="30"/>
                    <a:pt x="38" y="21"/>
                  </a:cubicBezTo>
                  <a:cubicBezTo>
                    <a:pt x="38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6" name="弧形 75"/>
          <p:cNvSpPr/>
          <p:nvPr/>
        </p:nvSpPr>
        <p:spPr>
          <a:xfrm>
            <a:off x="6408655" y="1664434"/>
            <a:ext cx="4000844" cy="4000844"/>
          </a:xfrm>
          <a:prstGeom prst="arc">
            <a:avLst>
              <a:gd name="adj1" fmla="val 7000796"/>
              <a:gd name="adj2" fmla="val 14872241"/>
            </a:avLst>
          </a:prstGeom>
          <a:ln w="381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1" grpId="0" animBg="1"/>
          <p:bldP spid="50" grpId="0" animBg="1"/>
          <p:bldP spid="51" grpId="0" animBg="1"/>
          <p:bldP spid="52" grpId="0" animBg="1"/>
          <p:bldP spid="53" grpId="0" animBg="1"/>
          <p:bldP spid="7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1" grpId="0" animBg="1"/>
          <p:bldP spid="50" grpId="0" animBg="1"/>
          <p:bldP spid="51" grpId="0" animBg="1"/>
          <p:bldP spid="52" grpId="0" animBg="1"/>
          <p:bldP spid="53" grpId="0" animBg="1"/>
          <p:bldP spid="76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1244600" y="3157664"/>
            <a:ext cx="9702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主要页面</a:t>
            </a:r>
            <a:endParaRPr lang="zh-CN" altLang="en-US" sz="9600" b="1" spc="-150" dirty="0">
              <a:solidFill>
                <a:schemeClr val="tx1">
                  <a:lumMod val="75000"/>
                  <a:lumOff val="25000"/>
                </a:schemeClr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/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170107" y="4783176"/>
            <a:ext cx="185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TWO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/>
          <p:cNvCxnSpPr/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/>
          <p:cNvCxnSpPr/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/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/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/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/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形 27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2196" y="1595564"/>
            <a:ext cx="1204043" cy="1648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199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876800" y="2016125"/>
            <a:ext cx="2164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</a:rPr>
              <a:t>使用墨刀工具先完成项目的主要页面设计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204085" y="1778635"/>
            <a:ext cx="7493000" cy="1939290"/>
            <a:chOff x="1657796" y="1790700"/>
            <a:chExt cx="2470150" cy="1939378"/>
          </a:xfrm>
        </p:grpSpPr>
        <p:sp>
          <p:nvSpPr>
            <p:cNvPr id="80" name="任意多边形: 形状 79"/>
            <p:cNvSpPr/>
            <p:nvPr/>
          </p:nvSpPr>
          <p:spPr>
            <a:xfrm flipV="1">
              <a:off x="1657796" y="1790700"/>
              <a:ext cx="2405758" cy="1939378"/>
            </a:xfrm>
            <a:custGeom>
              <a:avLst/>
              <a:gdLst>
                <a:gd name="connsiteX0" fmla="*/ 655764 w 2405758"/>
                <a:gd name="connsiteY0" fmla="*/ 882103 h 1939378"/>
                <a:gd name="connsiteX1" fmla="*/ 750209 w 2405758"/>
                <a:gd name="connsiteY1" fmla="*/ 882103 h 1939378"/>
                <a:gd name="connsiteX2" fmla="*/ 1202879 w 2405758"/>
                <a:gd name="connsiteY2" fmla="*/ 152272 h 1939378"/>
                <a:gd name="connsiteX3" fmla="*/ 1655549 w 2405758"/>
                <a:gd name="connsiteY3" fmla="*/ 882103 h 1939378"/>
                <a:gd name="connsiteX4" fmla="*/ 1749994 w 2405758"/>
                <a:gd name="connsiteY4" fmla="*/ 882103 h 1939378"/>
                <a:gd name="connsiteX5" fmla="*/ 1202879 w 2405758"/>
                <a:gd name="connsiteY5" fmla="*/ 0 h 1939378"/>
                <a:gd name="connsiteX6" fmla="*/ 0 w 2405758"/>
                <a:gd name="connsiteY6" fmla="*/ 1939378 h 1939378"/>
                <a:gd name="connsiteX7" fmla="*/ 2405758 w 2405758"/>
                <a:gd name="connsiteY7" fmla="*/ 1939378 h 1939378"/>
                <a:gd name="connsiteX8" fmla="*/ 1968582 w 2405758"/>
                <a:gd name="connsiteY8" fmla="*/ 1234528 h 1939378"/>
                <a:gd name="connsiteX9" fmla="*/ 1874137 w 2405758"/>
                <a:gd name="connsiteY9" fmla="*/ 1234528 h 1939378"/>
                <a:gd name="connsiteX10" fmla="*/ 2256407 w 2405758"/>
                <a:gd name="connsiteY10" fmla="*/ 1850854 h 1939378"/>
                <a:gd name="connsiteX11" fmla="*/ 149352 w 2405758"/>
                <a:gd name="connsiteY11" fmla="*/ 1850854 h 1939378"/>
                <a:gd name="connsiteX12" fmla="*/ 531621 w 2405758"/>
                <a:gd name="connsiteY12" fmla="*/ 1234528 h 1939378"/>
                <a:gd name="connsiteX13" fmla="*/ 437176 w 2405758"/>
                <a:gd name="connsiteY13" fmla="*/ 1234528 h 19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5758" h="1939378">
                  <a:moveTo>
                    <a:pt x="655764" y="882103"/>
                  </a:moveTo>
                  <a:lnTo>
                    <a:pt x="750209" y="882103"/>
                  </a:lnTo>
                  <a:lnTo>
                    <a:pt x="1202879" y="152272"/>
                  </a:lnTo>
                  <a:lnTo>
                    <a:pt x="1655549" y="882103"/>
                  </a:lnTo>
                  <a:lnTo>
                    <a:pt x="1749994" y="882103"/>
                  </a:lnTo>
                  <a:lnTo>
                    <a:pt x="1202879" y="0"/>
                  </a:lnTo>
                  <a:close/>
                  <a:moveTo>
                    <a:pt x="0" y="1939378"/>
                  </a:moveTo>
                  <a:lnTo>
                    <a:pt x="2405758" y="1939378"/>
                  </a:lnTo>
                  <a:lnTo>
                    <a:pt x="1968582" y="1234528"/>
                  </a:lnTo>
                  <a:lnTo>
                    <a:pt x="1874137" y="1234528"/>
                  </a:lnTo>
                  <a:lnTo>
                    <a:pt x="2256407" y="1850854"/>
                  </a:lnTo>
                  <a:lnTo>
                    <a:pt x="149352" y="1850854"/>
                  </a:lnTo>
                  <a:lnTo>
                    <a:pt x="531621" y="1234528"/>
                  </a:lnTo>
                  <a:lnTo>
                    <a:pt x="437176" y="12345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 flipV="1">
              <a:off x="1722188" y="1790700"/>
              <a:ext cx="2405758" cy="1939378"/>
            </a:xfrm>
            <a:custGeom>
              <a:avLst/>
              <a:gdLst>
                <a:gd name="connsiteX0" fmla="*/ 655764 w 2405758"/>
                <a:gd name="connsiteY0" fmla="*/ 882103 h 1939378"/>
                <a:gd name="connsiteX1" fmla="*/ 750209 w 2405758"/>
                <a:gd name="connsiteY1" fmla="*/ 882103 h 1939378"/>
                <a:gd name="connsiteX2" fmla="*/ 1202879 w 2405758"/>
                <a:gd name="connsiteY2" fmla="*/ 152272 h 1939378"/>
                <a:gd name="connsiteX3" fmla="*/ 1655549 w 2405758"/>
                <a:gd name="connsiteY3" fmla="*/ 882103 h 1939378"/>
                <a:gd name="connsiteX4" fmla="*/ 1749994 w 2405758"/>
                <a:gd name="connsiteY4" fmla="*/ 882103 h 1939378"/>
                <a:gd name="connsiteX5" fmla="*/ 1202879 w 2405758"/>
                <a:gd name="connsiteY5" fmla="*/ 0 h 1939378"/>
                <a:gd name="connsiteX6" fmla="*/ 0 w 2405758"/>
                <a:gd name="connsiteY6" fmla="*/ 1939378 h 1939378"/>
                <a:gd name="connsiteX7" fmla="*/ 2405758 w 2405758"/>
                <a:gd name="connsiteY7" fmla="*/ 1939378 h 1939378"/>
                <a:gd name="connsiteX8" fmla="*/ 1968582 w 2405758"/>
                <a:gd name="connsiteY8" fmla="*/ 1234528 h 1939378"/>
                <a:gd name="connsiteX9" fmla="*/ 1874137 w 2405758"/>
                <a:gd name="connsiteY9" fmla="*/ 1234528 h 1939378"/>
                <a:gd name="connsiteX10" fmla="*/ 2256407 w 2405758"/>
                <a:gd name="connsiteY10" fmla="*/ 1850854 h 1939378"/>
                <a:gd name="connsiteX11" fmla="*/ 149352 w 2405758"/>
                <a:gd name="connsiteY11" fmla="*/ 1850854 h 1939378"/>
                <a:gd name="connsiteX12" fmla="*/ 531621 w 2405758"/>
                <a:gd name="connsiteY12" fmla="*/ 1234528 h 1939378"/>
                <a:gd name="connsiteX13" fmla="*/ 437176 w 2405758"/>
                <a:gd name="connsiteY13" fmla="*/ 1234528 h 193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5758" h="1939378">
                  <a:moveTo>
                    <a:pt x="655764" y="882103"/>
                  </a:moveTo>
                  <a:lnTo>
                    <a:pt x="750209" y="882103"/>
                  </a:lnTo>
                  <a:lnTo>
                    <a:pt x="1202879" y="152272"/>
                  </a:lnTo>
                  <a:lnTo>
                    <a:pt x="1655549" y="882103"/>
                  </a:lnTo>
                  <a:lnTo>
                    <a:pt x="1749994" y="882103"/>
                  </a:lnTo>
                  <a:lnTo>
                    <a:pt x="1202879" y="0"/>
                  </a:lnTo>
                  <a:close/>
                  <a:moveTo>
                    <a:pt x="0" y="1939378"/>
                  </a:moveTo>
                  <a:lnTo>
                    <a:pt x="2405758" y="1939378"/>
                  </a:lnTo>
                  <a:lnTo>
                    <a:pt x="1968582" y="1234528"/>
                  </a:lnTo>
                  <a:lnTo>
                    <a:pt x="1874137" y="1234528"/>
                  </a:lnTo>
                  <a:lnTo>
                    <a:pt x="2256407" y="1850854"/>
                  </a:lnTo>
                  <a:lnTo>
                    <a:pt x="149352" y="1850854"/>
                  </a:lnTo>
                  <a:lnTo>
                    <a:pt x="531621" y="1234528"/>
                  </a:lnTo>
                  <a:lnTo>
                    <a:pt x="437176" y="12345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9" name="图形 9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115" y="1243330"/>
            <a:ext cx="7525385" cy="46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animBg="1"/>
          <p:bldP spid="72" grpId="0" animBg="1"/>
          <p:bldP spid="104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33850" y="390618"/>
            <a:ext cx="392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主要页面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-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社区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íṩľiḋê"/>
          <p:cNvSpPr/>
          <p:nvPr/>
        </p:nvSpPr>
        <p:spPr bwMode="auto">
          <a:xfrm>
            <a:off x="3364717" y="2408836"/>
            <a:ext cx="2525713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2" name="iṣ1íďé"/>
          <p:cNvSpPr/>
          <p:nvPr/>
        </p:nvSpPr>
        <p:spPr bwMode="auto">
          <a:xfrm>
            <a:off x="5384017" y="1243611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95" name="Group 15"/>
          <p:cNvGrpSpPr/>
          <p:nvPr/>
        </p:nvGrpSpPr>
        <p:grpSpPr>
          <a:xfrm>
            <a:off x="924573" y="4799672"/>
            <a:ext cx="3380364" cy="2723808"/>
            <a:chOff x="2598058" y="1838449"/>
            <a:chExt cx="3947886" cy="3181104"/>
          </a:xfrm>
        </p:grpSpPr>
        <p:sp>
          <p:nvSpPr>
            <p:cNvPr id="96" name="Freeform 6"/>
            <p:cNvSpPr/>
            <p:nvPr/>
          </p:nvSpPr>
          <p:spPr bwMode="auto">
            <a:xfrm>
              <a:off x="3905139" y="4559188"/>
              <a:ext cx="1341126" cy="424838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7" name="Freeform 7"/>
            <p:cNvSpPr/>
            <p:nvPr/>
          </p:nvSpPr>
          <p:spPr bwMode="auto">
            <a:xfrm>
              <a:off x="3896257" y="4981066"/>
              <a:ext cx="1358890" cy="3848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8" name="Freeform 8"/>
            <p:cNvSpPr/>
            <p:nvPr/>
          </p:nvSpPr>
          <p:spPr bwMode="auto">
            <a:xfrm>
              <a:off x="2598058" y="1838449"/>
              <a:ext cx="3947886" cy="2737023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99" name="Freeform 9"/>
            <p:cNvSpPr/>
            <p:nvPr/>
          </p:nvSpPr>
          <p:spPr bwMode="auto">
            <a:xfrm>
              <a:off x="2598058" y="1838449"/>
              <a:ext cx="3947886" cy="2381757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0" name="Rectangle 10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207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2743125" y="1992397"/>
              <a:ext cx="3659232" cy="384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sp>
          <p:nvSpPr>
            <p:cNvPr id="102" name="Freeform 24"/>
            <p:cNvSpPr/>
            <p:nvPr/>
          </p:nvSpPr>
          <p:spPr bwMode="auto">
            <a:xfrm>
              <a:off x="4356621" y="1862133"/>
              <a:ext cx="2170079" cy="233438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/>
            </a:p>
          </p:txBody>
        </p:sp>
        <p:graphicFrame>
          <p:nvGraphicFramePr>
            <p:cNvPr id="103" name="Chart 40"/>
            <p:cNvGraphicFramePr/>
            <p:nvPr/>
          </p:nvGraphicFramePr>
          <p:xfrm>
            <a:off x="2743125" y="1992397"/>
            <a:ext cx="3596716" cy="20116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sp>
        <p:nvSpPr>
          <p:cNvPr id="104" name="iṣ1íďé"/>
          <p:cNvSpPr/>
          <p:nvPr/>
        </p:nvSpPr>
        <p:spPr bwMode="auto">
          <a:xfrm>
            <a:off x="7705727" y="1589044"/>
            <a:ext cx="2527300" cy="2522538"/>
          </a:xfrm>
          <a:custGeom>
            <a:avLst/>
            <a:gdLst>
              <a:gd name="T0" fmla="*/ 740 w 1480"/>
              <a:gd name="T1" fmla="*/ 1472 h 1480"/>
              <a:gd name="T2" fmla="*/ 789 w 1480"/>
              <a:gd name="T3" fmla="*/ 1478 h 1480"/>
              <a:gd name="T4" fmla="*/ 789 w 1480"/>
              <a:gd name="T5" fmla="*/ 1478 h 1480"/>
              <a:gd name="T6" fmla="*/ 645 w 1480"/>
              <a:gd name="T7" fmla="*/ 1466 h 1480"/>
              <a:gd name="T8" fmla="*/ 930 w 1480"/>
              <a:gd name="T9" fmla="*/ 1447 h 1480"/>
              <a:gd name="T10" fmla="*/ 503 w 1480"/>
              <a:gd name="T11" fmla="*/ 1441 h 1480"/>
              <a:gd name="T12" fmla="*/ 979 w 1480"/>
              <a:gd name="T13" fmla="*/ 1441 h 1480"/>
              <a:gd name="T14" fmla="*/ 979 w 1480"/>
              <a:gd name="T15" fmla="*/ 1441 h 1480"/>
              <a:gd name="T16" fmla="*/ 461 w 1480"/>
              <a:gd name="T17" fmla="*/ 1417 h 1480"/>
              <a:gd name="T18" fmla="*/ 1107 w 1480"/>
              <a:gd name="T19" fmla="*/ 1374 h 1480"/>
              <a:gd name="T20" fmla="*/ 330 w 1480"/>
              <a:gd name="T21" fmla="*/ 1356 h 1480"/>
              <a:gd name="T22" fmla="*/ 1152 w 1480"/>
              <a:gd name="T23" fmla="*/ 1355 h 1480"/>
              <a:gd name="T24" fmla="*/ 1152 w 1480"/>
              <a:gd name="T25" fmla="*/ 1355 h 1480"/>
              <a:gd name="T26" fmla="*/ 295 w 1480"/>
              <a:gd name="T27" fmla="*/ 1321 h 1480"/>
              <a:gd name="T28" fmla="*/ 1258 w 1480"/>
              <a:gd name="T29" fmla="*/ 1258 h 1480"/>
              <a:gd name="T30" fmla="*/ 184 w 1480"/>
              <a:gd name="T31" fmla="*/ 1228 h 1480"/>
              <a:gd name="T32" fmla="*/ 1297 w 1480"/>
              <a:gd name="T33" fmla="*/ 1228 h 1480"/>
              <a:gd name="T34" fmla="*/ 1297 w 1480"/>
              <a:gd name="T35" fmla="*/ 1228 h 1480"/>
              <a:gd name="T36" fmla="*/ 160 w 1480"/>
              <a:gd name="T37" fmla="*/ 1186 h 1480"/>
              <a:gd name="T38" fmla="*/ 1374 w 1480"/>
              <a:gd name="T39" fmla="*/ 1106 h 1480"/>
              <a:gd name="T40" fmla="*/ 77 w 1480"/>
              <a:gd name="T41" fmla="*/ 1068 h 1480"/>
              <a:gd name="T42" fmla="*/ 1404 w 1480"/>
              <a:gd name="T43" fmla="*/ 1067 h 1480"/>
              <a:gd name="T44" fmla="*/ 1404 w 1480"/>
              <a:gd name="T45" fmla="*/ 1067 h 1480"/>
              <a:gd name="T46" fmla="*/ 64 w 1480"/>
              <a:gd name="T47" fmla="*/ 1021 h 1480"/>
              <a:gd name="T48" fmla="*/ 1448 w 1480"/>
              <a:gd name="T49" fmla="*/ 929 h 1480"/>
              <a:gd name="T50" fmla="*/ 15 w 1480"/>
              <a:gd name="T51" fmla="*/ 885 h 1480"/>
              <a:gd name="T52" fmla="*/ 1466 w 1480"/>
              <a:gd name="T53" fmla="*/ 884 h 1480"/>
              <a:gd name="T54" fmla="*/ 1466 w 1480"/>
              <a:gd name="T55" fmla="*/ 884 h 1480"/>
              <a:gd name="T56" fmla="*/ 15 w 1480"/>
              <a:gd name="T57" fmla="*/ 836 h 1480"/>
              <a:gd name="T58" fmla="*/ 1472 w 1480"/>
              <a:gd name="T59" fmla="*/ 740 h 1480"/>
              <a:gd name="T60" fmla="*/ 1479 w 1480"/>
              <a:gd name="T61" fmla="*/ 788 h 1480"/>
              <a:gd name="T62" fmla="*/ 2 w 1480"/>
              <a:gd name="T63" fmla="*/ 693 h 1480"/>
              <a:gd name="T64" fmla="*/ 1471 w 1480"/>
              <a:gd name="T65" fmla="*/ 690 h 1480"/>
              <a:gd name="T66" fmla="*/ 1471 w 1480"/>
              <a:gd name="T67" fmla="*/ 690 h 1480"/>
              <a:gd name="T68" fmla="*/ 22 w 1480"/>
              <a:gd name="T69" fmla="*/ 598 h 1480"/>
              <a:gd name="T70" fmla="*/ 1455 w 1480"/>
              <a:gd name="T71" fmla="*/ 547 h 1480"/>
              <a:gd name="T72" fmla="*/ 25 w 1480"/>
              <a:gd name="T73" fmla="*/ 549 h 1480"/>
              <a:gd name="T74" fmla="*/ 1433 w 1480"/>
              <a:gd name="T75" fmla="*/ 503 h 1480"/>
              <a:gd name="T76" fmla="*/ 1433 w 1480"/>
              <a:gd name="T77" fmla="*/ 503 h 1480"/>
              <a:gd name="T78" fmla="*/ 83 w 1480"/>
              <a:gd name="T79" fmla="*/ 417 h 1480"/>
              <a:gd name="T80" fmla="*/ 1381 w 1480"/>
              <a:gd name="T81" fmla="*/ 369 h 1480"/>
              <a:gd name="T82" fmla="*/ 99 w 1480"/>
              <a:gd name="T83" fmla="*/ 371 h 1480"/>
              <a:gd name="T84" fmla="*/ 1348 w 1480"/>
              <a:gd name="T85" fmla="*/ 332 h 1480"/>
              <a:gd name="T86" fmla="*/ 1348 w 1480"/>
              <a:gd name="T87" fmla="*/ 332 h 1480"/>
              <a:gd name="T88" fmla="*/ 189 w 1480"/>
              <a:gd name="T89" fmla="*/ 258 h 1480"/>
              <a:gd name="T90" fmla="*/ 1263 w 1480"/>
              <a:gd name="T91" fmla="*/ 216 h 1480"/>
              <a:gd name="T92" fmla="*/ 216 w 1480"/>
              <a:gd name="T93" fmla="*/ 217 h 1480"/>
              <a:gd name="T94" fmla="*/ 1222 w 1480"/>
              <a:gd name="T95" fmla="*/ 189 h 1480"/>
              <a:gd name="T96" fmla="*/ 1222 w 1480"/>
              <a:gd name="T97" fmla="*/ 189 h 1480"/>
              <a:gd name="T98" fmla="*/ 333 w 1480"/>
              <a:gd name="T99" fmla="*/ 132 h 1480"/>
              <a:gd name="T100" fmla="*/ 1109 w 1480"/>
              <a:gd name="T101" fmla="*/ 98 h 1480"/>
              <a:gd name="T102" fmla="*/ 369 w 1480"/>
              <a:gd name="T103" fmla="*/ 100 h 1480"/>
              <a:gd name="T104" fmla="*/ 1063 w 1480"/>
              <a:gd name="T105" fmla="*/ 83 h 1480"/>
              <a:gd name="T106" fmla="*/ 1063 w 1480"/>
              <a:gd name="T107" fmla="*/ 83 h 1480"/>
              <a:gd name="T108" fmla="*/ 504 w 1480"/>
              <a:gd name="T109" fmla="*/ 47 h 1480"/>
              <a:gd name="T110" fmla="*/ 930 w 1480"/>
              <a:gd name="T111" fmla="*/ 25 h 1480"/>
              <a:gd name="T112" fmla="*/ 548 w 1480"/>
              <a:gd name="T113" fmla="*/ 25 h 1480"/>
              <a:gd name="T114" fmla="*/ 882 w 1480"/>
              <a:gd name="T115" fmla="*/ 22 h 1480"/>
              <a:gd name="T116" fmla="*/ 882 w 1480"/>
              <a:gd name="T117" fmla="*/ 22 h 1480"/>
              <a:gd name="T118" fmla="*/ 691 w 1480"/>
              <a:gd name="T119" fmla="*/ 10 h 1480"/>
              <a:gd name="T120" fmla="*/ 739 w 1480"/>
              <a:gd name="T121" fmla="*/ 8 h 1480"/>
              <a:gd name="T122" fmla="*/ 787 w 1480"/>
              <a:gd name="T123" fmla="*/ 9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80" h="1480">
                <a:moveTo>
                  <a:pt x="740" y="1480"/>
                </a:moveTo>
                <a:cubicBezTo>
                  <a:pt x="724" y="1480"/>
                  <a:pt x="708" y="1479"/>
                  <a:pt x="692" y="1478"/>
                </a:cubicBezTo>
                <a:cubicBezTo>
                  <a:pt x="693" y="1470"/>
                  <a:pt x="693" y="1470"/>
                  <a:pt x="693" y="1470"/>
                </a:cubicBezTo>
                <a:cubicBezTo>
                  <a:pt x="709" y="1471"/>
                  <a:pt x="725" y="1472"/>
                  <a:pt x="740" y="1472"/>
                </a:cubicBezTo>
                <a:cubicBezTo>
                  <a:pt x="741" y="1472"/>
                  <a:pt x="741" y="1472"/>
                  <a:pt x="741" y="1472"/>
                </a:cubicBezTo>
                <a:cubicBezTo>
                  <a:pt x="741" y="1480"/>
                  <a:pt x="741" y="1480"/>
                  <a:pt x="741" y="1480"/>
                </a:cubicBezTo>
                <a:cubicBezTo>
                  <a:pt x="740" y="1480"/>
                  <a:pt x="740" y="1480"/>
                  <a:pt x="740" y="1480"/>
                </a:cubicBezTo>
                <a:close/>
                <a:moveTo>
                  <a:pt x="789" y="1478"/>
                </a:moveTo>
                <a:cubicBezTo>
                  <a:pt x="789" y="1470"/>
                  <a:pt x="789" y="1470"/>
                  <a:pt x="789" y="1470"/>
                </a:cubicBezTo>
                <a:cubicBezTo>
                  <a:pt x="805" y="1469"/>
                  <a:pt x="821" y="1468"/>
                  <a:pt x="836" y="1466"/>
                </a:cubicBezTo>
                <a:cubicBezTo>
                  <a:pt x="837" y="1474"/>
                  <a:pt x="837" y="1474"/>
                  <a:pt x="837" y="1474"/>
                </a:cubicBezTo>
                <a:cubicBezTo>
                  <a:pt x="822" y="1476"/>
                  <a:pt x="805" y="1477"/>
                  <a:pt x="789" y="1478"/>
                </a:cubicBezTo>
                <a:close/>
                <a:moveTo>
                  <a:pt x="644" y="1474"/>
                </a:moveTo>
                <a:cubicBezTo>
                  <a:pt x="628" y="1472"/>
                  <a:pt x="612" y="1469"/>
                  <a:pt x="597" y="1466"/>
                </a:cubicBezTo>
                <a:cubicBezTo>
                  <a:pt x="598" y="1458"/>
                  <a:pt x="598" y="1458"/>
                  <a:pt x="598" y="1458"/>
                </a:cubicBezTo>
                <a:cubicBezTo>
                  <a:pt x="614" y="1461"/>
                  <a:pt x="630" y="1464"/>
                  <a:pt x="645" y="1466"/>
                </a:cubicBezTo>
                <a:lnTo>
                  <a:pt x="644" y="1474"/>
                </a:lnTo>
                <a:close/>
                <a:moveTo>
                  <a:pt x="885" y="1466"/>
                </a:moveTo>
                <a:cubicBezTo>
                  <a:pt x="884" y="1458"/>
                  <a:pt x="884" y="1458"/>
                  <a:pt x="884" y="1458"/>
                </a:cubicBezTo>
                <a:cubicBezTo>
                  <a:pt x="899" y="1455"/>
                  <a:pt x="915" y="1451"/>
                  <a:pt x="930" y="1447"/>
                </a:cubicBezTo>
                <a:cubicBezTo>
                  <a:pt x="932" y="1455"/>
                  <a:pt x="932" y="1455"/>
                  <a:pt x="932" y="1455"/>
                </a:cubicBezTo>
                <a:cubicBezTo>
                  <a:pt x="917" y="1459"/>
                  <a:pt x="901" y="1463"/>
                  <a:pt x="885" y="1466"/>
                </a:cubicBezTo>
                <a:close/>
                <a:moveTo>
                  <a:pt x="549" y="1455"/>
                </a:moveTo>
                <a:cubicBezTo>
                  <a:pt x="534" y="1451"/>
                  <a:pt x="518" y="1446"/>
                  <a:pt x="503" y="1441"/>
                </a:cubicBezTo>
                <a:cubicBezTo>
                  <a:pt x="506" y="1434"/>
                  <a:pt x="506" y="1434"/>
                  <a:pt x="506" y="1434"/>
                </a:cubicBezTo>
                <a:cubicBezTo>
                  <a:pt x="521" y="1439"/>
                  <a:pt x="536" y="1443"/>
                  <a:pt x="551" y="1447"/>
                </a:cubicBezTo>
                <a:lnTo>
                  <a:pt x="549" y="1455"/>
                </a:lnTo>
                <a:close/>
                <a:moveTo>
                  <a:pt x="979" y="1441"/>
                </a:moveTo>
                <a:cubicBezTo>
                  <a:pt x="976" y="1433"/>
                  <a:pt x="976" y="1433"/>
                  <a:pt x="976" y="1433"/>
                </a:cubicBezTo>
                <a:cubicBezTo>
                  <a:pt x="991" y="1428"/>
                  <a:pt x="1006" y="1422"/>
                  <a:pt x="1021" y="1416"/>
                </a:cubicBezTo>
                <a:cubicBezTo>
                  <a:pt x="1024" y="1424"/>
                  <a:pt x="1024" y="1424"/>
                  <a:pt x="1024" y="1424"/>
                </a:cubicBezTo>
                <a:cubicBezTo>
                  <a:pt x="1009" y="1430"/>
                  <a:pt x="994" y="1436"/>
                  <a:pt x="979" y="1441"/>
                </a:cubicBezTo>
                <a:close/>
                <a:moveTo>
                  <a:pt x="458" y="1424"/>
                </a:moveTo>
                <a:cubicBezTo>
                  <a:pt x="443" y="1418"/>
                  <a:pt x="428" y="1411"/>
                  <a:pt x="413" y="1404"/>
                </a:cubicBezTo>
                <a:cubicBezTo>
                  <a:pt x="417" y="1397"/>
                  <a:pt x="417" y="1397"/>
                  <a:pt x="417" y="1397"/>
                </a:cubicBezTo>
                <a:cubicBezTo>
                  <a:pt x="431" y="1404"/>
                  <a:pt x="446" y="1411"/>
                  <a:pt x="461" y="1417"/>
                </a:cubicBezTo>
                <a:lnTo>
                  <a:pt x="458" y="1424"/>
                </a:lnTo>
                <a:close/>
                <a:moveTo>
                  <a:pt x="1068" y="1404"/>
                </a:moveTo>
                <a:cubicBezTo>
                  <a:pt x="1064" y="1397"/>
                  <a:pt x="1064" y="1397"/>
                  <a:pt x="1064" y="1397"/>
                </a:cubicBezTo>
                <a:cubicBezTo>
                  <a:pt x="1079" y="1390"/>
                  <a:pt x="1093" y="1382"/>
                  <a:pt x="1107" y="1374"/>
                </a:cubicBezTo>
                <a:cubicBezTo>
                  <a:pt x="1111" y="1381"/>
                  <a:pt x="1111" y="1381"/>
                  <a:pt x="1111" y="1381"/>
                </a:cubicBezTo>
                <a:cubicBezTo>
                  <a:pt x="1097" y="1389"/>
                  <a:pt x="1082" y="1397"/>
                  <a:pt x="1068" y="1404"/>
                </a:cubicBezTo>
                <a:close/>
                <a:moveTo>
                  <a:pt x="371" y="1381"/>
                </a:moveTo>
                <a:cubicBezTo>
                  <a:pt x="357" y="1373"/>
                  <a:pt x="343" y="1365"/>
                  <a:pt x="330" y="1356"/>
                </a:cubicBezTo>
                <a:cubicBezTo>
                  <a:pt x="334" y="1349"/>
                  <a:pt x="334" y="1349"/>
                  <a:pt x="334" y="1349"/>
                </a:cubicBezTo>
                <a:cubicBezTo>
                  <a:pt x="347" y="1358"/>
                  <a:pt x="361" y="1366"/>
                  <a:pt x="375" y="1374"/>
                </a:cubicBezTo>
                <a:lnTo>
                  <a:pt x="371" y="1381"/>
                </a:lnTo>
                <a:close/>
                <a:moveTo>
                  <a:pt x="1152" y="1355"/>
                </a:moveTo>
                <a:cubicBezTo>
                  <a:pt x="1147" y="1349"/>
                  <a:pt x="1147" y="1349"/>
                  <a:pt x="1147" y="1349"/>
                </a:cubicBezTo>
                <a:cubicBezTo>
                  <a:pt x="1160" y="1340"/>
                  <a:pt x="1173" y="1330"/>
                  <a:pt x="1186" y="1321"/>
                </a:cubicBezTo>
                <a:cubicBezTo>
                  <a:pt x="1191" y="1327"/>
                  <a:pt x="1191" y="1327"/>
                  <a:pt x="1191" y="1327"/>
                </a:cubicBezTo>
                <a:cubicBezTo>
                  <a:pt x="1178" y="1337"/>
                  <a:pt x="1165" y="1346"/>
                  <a:pt x="1152" y="1355"/>
                </a:cubicBezTo>
                <a:close/>
                <a:moveTo>
                  <a:pt x="290" y="1327"/>
                </a:moveTo>
                <a:cubicBezTo>
                  <a:pt x="278" y="1318"/>
                  <a:pt x="265" y="1307"/>
                  <a:pt x="253" y="1297"/>
                </a:cubicBezTo>
                <a:cubicBezTo>
                  <a:pt x="258" y="1291"/>
                  <a:pt x="258" y="1291"/>
                  <a:pt x="258" y="1291"/>
                </a:cubicBezTo>
                <a:cubicBezTo>
                  <a:pt x="270" y="1301"/>
                  <a:pt x="283" y="1311"/>
                  <a:pt x="295" y="1321"/>
                </a:cubicBezTo>
                <a:lnTo>
                  <a:pt x="290" y="1327"/>
                </a:lnTo>
                <a:close/>
                <a:moveTo>
                  <a:pt x="1228" y="1296"/>
                </a:moveTo>
                <a:cubicBezTo>
                  <a:pt x="1223" y="1290"/>
                  <a:pt x="1223" y="1290"/>
                  <a:pt x="1223" y="1290"/>
                </a:cubicBezTo>
                <a:cubicBezTo>
                  <a:pt x="1235" y="1280"/>
                  <a:pt x="1247" y="1269"/>
                  <a:pt x="1258" y="1258"/>
                </a:cubicBezTo>
                <a:cubicBezTo>
                  <a:pt x="1264" y="1263"/>
                  <a:pt x="1264" y="1263"/>
                  <a:pt x="1264" y="1263"/>
                </a:cubicBezTo>
                <a:cubicBezTo>
                  <a:pt x="1252" y="1275"/>
                  <a:pt x="1240" y="1286"/>
                  <a:pt x="1228" y="1296"/>
                </a:cubicBezTo>
                <a:close/>
                <a:moveTo>
                  <a:pt x="217" y="1264"/>
                </a:moveTo>
                <a:cubicBezTo>
                  <a:pt x="206" y="1252"/>
                  <a:pt x="195" y="1240"/>
                  <a:pt x="184" y="1228"/>
                </a:cubicBezTo>
                <a:cubicBezTo>
                  <a:pt x="190" y="1223"/>
                  <a:pt x="190" y="1223"/>
                  <a:pt x="190" y="1223"/>
                </a:cubicBezTo>
                <a:cubicBezTo>
                  <a:pt x="201" y="1235"/>
                  <a:pt x="212" y="1247"/>
                  <a:pt x="223" y="1258"/>
                </a:cubicBezTo>
                <a:lnTo>
                  <a:pt x="217" y="1264"/>
                </a:lnTo>
                <a:close/>
                <a:moveTo>
                  <a:pt x="1297" y="1228"/>
                </a:moveTo>
                <a:cubicBezTo>
                  <a:pt x="1291" y="1223"/>
                  <a:pt x="1291" y="1223"/>
                  <a:pt x="1291" y="1223"/>
                </a:cubicBezTo>
                <a:cubicBezTo>
                  <a:pt x="1301" y="1211"/>
                  <a:pt x="1311" y="1198"/>
                  <a:pt x="1321" y="1186"/>
                </a:cubicBezTo>
                <a:cubicBezTo>
                  <a:pt x="1327" y="1190"/>
                  <a:pt x="1327" y="1190"/>
                  <a:pt x="1327" y="1190"/>
                </a:cubicBezTo>
                <a:cubicBezTo>
                  <a:pt x="1318" y="1203"/>
                  <a:pt x="1307" y="1216"/>
                  <a:pt x="1297" y="1228"/>
                </a:cubicBezTo>
                <a:close/>
                <a:moveTo>
                  <a:pt x="154" y="1191"/>
                </a:moveTo>
                <a:cubicBezTo>
                  <a:pt x="144" y="1178"/>
                  <a:pt x="134" y="1165"/>
                  <a:pt x="125" y="1152"/>
                </a:cubicBezTo>
                <a:cubicBezTo>
                  <a:pt x="132" y="1147"/>
                  <a:pt x="132" y="1147"/>
                  <a:pt x="132" y="1147"/>
                </a:cubicBezTo>
                <a:cubicBezTo>
                  <a:pt x="141" y="1160"/>
                  <a:pt x="150" y="1173"/>
                  <a:pt x="160" y="1186"/>
                </a:cubicBezTo>
                <a:lnTo>
                  <a:pt x="154" y="1191"/>
                </a:lnTo>
                <a:close/>
                <a:moveTo>
                  <a:pt x="1356" y="1151"/>
                </a:moveTo>
                <a:cubicBezTo>
                  <a:pt x="1349" y="1147"/>
                  <a:pt x="1349" y="1147"/>
                  <a:pt x="1349" y="1147"/>
                </a:cubicBezTo>
                <a:cubicBezTo>
                  <a:pt x="1358" y="1133"/>
                  <a:pt x="1366" y="1120"/>
                  <a:pt x="1374" y="1106"/>
                </a:cubicBezTo>
                <a:cubicBezTo>
                  <a:pt x="1381" y="1110"/>
                  <a:pt x="1381" y="1110"/>
                  <a:pt x="1381" y="1110"/>
                </a:cubicBezTo>
                <a:cubicBezTo>
                  <a:pt x="1373" y="1124"/>
                  <a:pt x="1365" y="1138"/>
                  <a:pt x="1356" y="1151"/>
                </a:cubicBezTo>
                <a:close/>
                <a:moveTo>
                  <a:pt x="100" y="1111"/>
                </a:moveTo>
                <a:cubicBezTo>
                  <a:pt x="92" y="1097"/>
                  <a:pt x="84" y="1082"/>
                  <a:pt x="77" y="1068"/>
                </a:cubicBezTo>
                <a:cubicBezTo>
                  <a:pt x="84" y="1064"/>
                  <a:pt x="84" y="1064"/>
                  <a:pt x="84" y="1064"/>
                </a:cubicBezTo>
                <a:cubicBezTo>
                  <a:pt x="91" y="1079"/>
                  <a:pt x="99" y="1093"/>
                  <a:pt x="107" y="1107"/>
                </a:cubicBezTo>
                <a:lnTo>
                  <a:pt x="100" y="1111"/>
                </a:lnTo>
                <a:close/>
                <a:moveTo>
                  <a:pt x="1404" y="1067"/>
                </a:moveTo>
                <a:cubicBezTo>
                  <a:pt x="1397" y="1064"/>
                  <a:pt x="1397" y="1064"/>
                  <a:pt x="1397" y="1064"/>
                </a:cubicBezTo>
                <a:cubicBezTo>
                  <a:pt x="1404" y="1050"/>
                  <a:pt x="1411" y="1035"/>
                  <a:pt x="1417" y="1020"/>
                </a:cubicBezTo>
                <a:cubicBezTo>
                  <a:pt x="1424" y="1023"/>
                  <a:pt x="1424" y="1023"/>
                  <a:pt x="1424" y="1023"/>
                </a:cubicBezTo>
                <a:cubicBezTo>
                  <a:pt x="1418" y="1038"/>
                  <a:pt x="1411" y="1053"/>
                  <a:pt x="1404" y="1067"/>
                </a:cubicBezTo>
                <a:close/>
                <a:moveTo>
                  <a:pt x="57" y="1024"/>
                </a:moveTo>
                <a:cubicBezTo>
                  <a:pt x="51" y="1009"/>
                  <a:pt x="45" y="994"/>
                  <a:pt x="40" y="979"/>
                </a:cubicBezTo>
                <a:cubicBezTo>
                  <a:pt x="47" y="976"/>
                  <a:pt x="47" y="976"/>
                  <a:pt x="47" y="976"/>
                </a:cubicBezTo>
                <a:cubicBezTo>
                  <a:pt x="52" y="991"/>
                  <a:pt x="58" y="1006"/>
                  <a:pt x="64" y="1021"/>
                </a:cubicBezTo>
                <a:lnTo>
                  <a:pt x="57" y="1024"/>
                </a:lnTo>
                <a:close/>
                <a:moveTo>
                  <a:pt x="1441" y="978"/>
                </a:moveTo>
                <a:cubicBezTo>
                  <a:pt x="1434" y="975"/>
                  <a:pt x="1434" y="975"/>
                  <a:pt x="1434" y="975"/>
                </a:cubicBezTo>
                <a:cubicBezTo>
                  <a:pt x="1439" y="960"/>
                  <a:pt x="1444" y="945"/>
                  <a:pt x="1448" y="929"/>
                </a:cubicBezTo>
                <a:cubicBezTo>
                  <a:pt x="1455" y="931"/>
                  <a:pt x="1455" y="931"/>
                  <a:pt x="1455" y="931"/>
                </a:cubicBezTo>
                <a:cubicBezTo>
                  <a:pt x="1451" y="947"/>
                  <a:pt x="1447" y="963"/>
                  <a:pt x="1441" y="978"/>
                </a:cubicBezTo>
                <a:close/>
                <a:moveTo>
                  <a:pt x="26" y="932"/>
                </a:moveTo>
                <a:cubicBezTo>
                  <a:pt x="21" y="917"/>
                  <a:pt x="18" y="901"/>
                  <a:pt x="15" y="885"/>
                </a:cubicBezTo>
                <a:cubicBezTo>
                  <a:pt x="22" y="884"/>
                  <a:pt x="22" y="884"/>
                  <a:pt x="22" y="884"/>
                </a:cubicBezTo>
                <a:cubicBezTo>
                  <a:pt x="26" y="899"/>
                  <a:pt x="29" y="915"/>
                  <a:pt x="33" y="930"/>
                </a:cubicBezTo>
                <a:lnTo>
                  <a:pt x="26" y="932"/>
                </a:lnTo>
                <a:close/>
                <a:moveTo>
                  <a:pt x="1466" y="884"/>
                </a:moveTo>
                <a:cubicBezTo>
                  <a:pt x="1458" y="883"/>
                  <a:pt x="1458" y="883"/>
                  <a:pt x="1458" y="883"/>
                </a:cubicBezTo>
                <a:cubicBezTo>
                  <a:pt x="1462" y="867"/>
                  <a:pt x="1464" y="851"/>
                  <a:pt x="1466" y="835"/>
                </a:cubicBezTo>
                <a:cubicBezTo>
                  <a:pt x="1474" y="837"/>
                  <a:pt x="1474" y="837"/>
                  <a:pt x="1474" y="837"/>
                </a:cubicBezTo>
                <a:cubicBezTo>
                  <a:pt x="1472" y="852"/>
                  <a:pt x="1469" y="869"/>
                  <a:pt x="1466" y="884"/>
                </a:cubicBezTo>
                <a:close/>
                <a:moveTo>
                  <a:pt x="7" y="837"/>
                </a:moveTo>
                <a:cubicBezTo>
                  <a:pt x="5" y="822"/>
                  <a:pt x="3" y="805"/>
                  <a:pt x="2" y="789"/>
                </a:cubicBezTo>
                <a:cubicBezTo>
                  <a:pt x="10" y="789"/>
                  <a:pt x="10" y="789"/>
                  <a:pt x="10" y="789"/>
                </a:cubicBezTo>
                <a:cubicBezTo>
                  <a:pt x="11" y="805"/>
                  <a:pt x="13" y="821"/>
                  <a:pt x="15" y="836"/>
                </a:cubicBezTo>
                <a:lnTo>
                  <a:pt x="7" y="837"/>
                </a:lnTo>
                <a:close/>
                <a:moveTo>
                  <a:pt x="1479" y="788"/>
                </a:moveTo>
                <a:cubicBezTo>
                  <a:pt x="1471" y="788"/>
                  <a:pt x="1471" y="788"/>
                  <a:pt x="1471" y="788"/>
                </a:cubicBezTo>
                <a:cubicBezTo>
                  <a:pt x="1472" y="772"/>
                  <a:pt x="1472" y="756"/>
                  <a:pt x="1472" y="740"/>
                </a:cubicBezTo>
                <a:cubicBezTo>
                  <a:pt x="1472" y="738"/>
                  <a:pt x="1472" y="738"/>
                  <a:pt x="1472" y="738"/>
                </a:cubicBezTo>
                <a:cubicBezTo>
                  <a:pt x="1480" y="738"/>
                  <a:pt x="1480" y="738"/>
                  <a:pt x="1480" y="738"/>
                </a:cubicBezTo>
                <a:cubicBezTo>
                  <a:pt x="1480" y="740"/>
                  <a:pt x="1480" y="740"/>
                  <a:pt x="1480" y="740"/>
                </a:cubicBezTo>
                <a:cubicBezTo>
                  <a:pt x="1480" y="756"/>
                  <a:pt x="1480" y="772"/>
                  <a:pt x="1479" y="788"/>
                </a:cubicBezTo>
                <a:close/>
                <a:moveTo>
                  <a:pt x="8" y="741"/>
                </a:moveTo>
                <a:cubicBezTo>
                  <a:pt x="0" y="741"/>
                  <a:pt x="0" y="741"/>
                  <a:pt x="0" y="741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24"/>
                  <a:pt x="1" y="708"/>
                  <a:pt x="2" y="693"/>
                </a:cubicBezTo>
                <a:cubicBezTo>
                  <a:pt x="10" y="693"/>
                  <a:pt x="10" y="693"/>
                  <a:pt x="10" y="693"/>
                </a:cubicBezTo>
                <a:cubicBezTo>
                  <a:pt x="9" y="709"/>
                  <a:pt x="8" y="724"/>
                  <a:pt x="8" y="740"/>
                </a:cubicBezTo>
                <a:lnTo>
                  <a:pt x="8" y="741"/>
                </a:lnTo>
                <a:close/>
                <a:moveTo>
                  <a:pt x="1471" y="690"/>
                </a:moveTo>
                <a:cubicBezTo>
                  <a:pt x="1470" y="674"/>
                  <a:pt x="1468" y="658"/>
                  <a:pt x="1466" y="643"/>
                </a:cubicBezTo>
                <a:cubicBezTo>
                  <a:pt x="1474" y="642"/>
                  <a:pt x="1474" y="642"/>
                  <a:pt x="1474" y="642"/>
                </a:cubicBezTo>
                <a:cubicBezTo>
                  <a:pt x="1476" y="657"/>
                  <a:pt x="1478" y="674"/>
                  <a:pt x="1479" y="690"/>
                </a:cubicBezTo>
                <a:lnTo>
                  <a:pt x="1471" y="690"/>
                </a:lnTo>
                <a:close/>
                <a:moveTo>
                  <a:pt x="14" y="645"/>
                </a:moveTo>
                <a:cubicBezTo>
                  <a:pt x="7" y="644"/>
                  <a:pt x="7" y="644"/>
                  <a:pt x="7" y="644"/>
                </a:cubicBezTo>
                <a:cubicBezTo>
                  <a:pt x="9" y="628"/>
                  <a:pt x="11" y="612"/>
                  <a:pt x="14" y="597"/>
                </a:cubicBezTo>
                <a:cubicBezTo>
                  <a:pt x="22" y="598"/>
                  <a:pt x="22" y="598"/>
                  <a:pt x="22" y="598"/>
                </a:cubicBezTo>
                <a:cubicBezTo>
                  <a:pt x="19" y="614"/>
                  <a:pt x="16" y="630"/>
                  <a:pt x="14" y="645"/>
                </a:cubicBezTo>
                <a:close/>
                <a:moveTo>
                  <a:pt x="1458" y="595"/>
                </a:moveTo>
                <a:cubicBezTo>
                  <a:pt x="1455" y="580"/>
                  <a:pt x="1451" y="564"/>
                  <a:pt x="1447" y="549"/>
                </a:cubicBezTo>
                <a:cubicBezTo>
                  <a:pt x="1455" y="547"/>
                  <a:pt x="1455" y="547"/>
                  <a:pt x="1455" y="547"/>
                </a:cubicBezTo>
                <a:cubicBezTo>
                  <a:pt x="1459" y="562"/>
                  <a:pt x="1463" y="578"/>
                  <a:pt x="1466" y="594"/>
                </a:cubicBezTo>
                <a:lnTo>
                  <a:pt x="1458" y="595"/>
                </a:lnTo>
                <a:close/>
                <a:moveTo>
                  <a:pt x="33" y="551"/>
                </a:moveTo>
                <a:cubicBezTo>
                  <a:pt x="25" y="549"/>
                  <a:pt x="25" y="549"/>
                  <a:pt x="25" y="549"/>
                </a:cubicBezTo>
                <a:cubicBezTo>
                  <a:pt x="29" y="534"/>
                  <a:pt x="34" y="518"/>
                  <a:pt x="39" y="503"/>
                </a:cubicBezTo>
                <a:cubicBezTo>
                  <a:pt x="47" y="506"/>
                  <a:pt x="47" y="506"/>
                  <a:pt x="47" y="506"/>
                </a:cubicBezTo>
                <a:cubicBezTo>
                  <a:pt x="42" y="521"/>
                  <a:pt x="37" y="536"/>
                  <a:pt x="33" y="551"/>
                </a:cubicBezTo>
                <a:close/>
                <a:moveTo>
                  <a:pt x="1433" y="503"/>
                </a:moveTo>
                <a:cubicBezTo>
                  <a:pt x="1428" y="488"/>
                  <a:pt x="1422" y="473"/>
                  <a:pt x="1416" y="458"/>
                </a:cubicBezTo>
                <a:cubicBezTo>
                  <a:pt x="1424" y="455"/>
                  <a:pt x="1424" y="455"/>
                  <a:pt x="1424" y="455"/>
                </a:cubicBezTo>
                <a:cubicBezTo>
                  <a:pt x="1430" y="470"/>
                  <a:pt x="1436" y="485"/>
                  <a:pt x="1441" y="500"/>
                </a:cubicBezTo>
                <a:lnTo>
                  <a:pt x="1433" y="503"/>
                </a:lnTo>
                <a:close/>
                <a:moveTo>
                  <a:pt x="64" y="461"/>
                </a:moveTo>
                <a:cubicBezTo>
                  <a:pt x="56" y="458"/>
                  <a:pt x="56" y="458"/>
                  <a:pt x="56" y="458"/>
                </a:cubicBezTo>
                <a:cubicBezTo>
                  <a:pt x="62" y="443"/>
                  <a:pt x="69" y="428"/>
                  <a:pt x="76" y="414"/>
                </a:cubicBezTo>
                <a:cubicBezTo>
                  <a:pt x="83" y="417"/>
                  <a:pt x="83" y="417"/>
                  <a:pt x="83" y="417"/>
                </a:cubicBezTo>
                <a:cubicBezTo>
                  <a:pt x="76" y="431"/>
                  <a:pt x="70" y="446"/>
                  <a:pt x="64" y="461"/>
                </a:cubicBezTo>
                <a:close/>
                <a:moveTo>
                  <a:pt x="1396" y="415"/>
                </a:moveTo>
                <a:cubicBezTo>
                  <a:pt x="1389" y="401"/>
                  <a:pt x="1382" y="386"/>
                  <a:pt x="1374" y="373"/>
                </a:cubicBezTo>
                <a:cubicBezTo>
                  <a:pt x="1381" y="369"/>
                  <a:pt x="1381" y="369"/>
                  <a:pt x="1381" y="369"/>
                </a:cubicBezTo>
                <a:cubicBezTo>
                  <a:pt x="1389" y="383"/>
                  <a:pt x="1396" y="397"/>
                  <a:pt x="1404" y="411"/>
                </a:cubicBezTo>
                <a:lnTo>
                  <a:pt x="1396" y="415"/>
                </a:lnTo>
                <a:close/>
                <a:moveTo>
                  <a:pt x="106" y="375"/>
                </a:moveTo>
                <a:cubicBezTo>
                  <a:pt x="99" y="371"/>
                  <a:pt x="99" y="371"/>
                  <a:pt x="99" y="371"/>
                </a:cubicBezTo>
                <a:cubicBezTo>
                  <a:pt x="107" y="357"/>
                  <a:pt x="116" y="343"/>
                  <a:pt x="125" y="330"/>
                </a:cubicBezTo>
                <a:cubicBezTo>
                  <a:pt x="131" y="334"/>
                  <a:pt x="131" y="334"/>
                  <a:pt x="131" y="334"/>
                </a:cubicBezTo>
                <a:cubicBezTo>
                  <a:pt x="122" y="347"/>
                  <a:pt x="114" y="361"/>
                  <a:pt x="106" y="375"/>
                </a:cubicBezTo>
                <a:close/>
                <a:moveTo>
                  <a:pt x="1348" y="332"/>
                </a:moveTo>
                <a:cubicBezTo>
                  <a:pt x="1339" y="319"/>
                  <a:pt x="1330" y="306"/>
                  <a:pt x="1320" y="293"/>
                </a:cubicBezTo>
                <a:cubicBezTo>
                  <a:pt x="1327" y="288"/>
                  <a:pt x="1327" y="288"/>
                  <a:pt x="1327" y="288"/>
                </a:cubicBezTo>
                <a:cubicBezTo>
                  <a:pt x="1336" y="301"/>
                  <a:pt x="1346" y="314"/>
                  <a:pt x="1355" y="328"/>
                </a:cubicBezTo>
                <a:lnTo>
                  <a:pt x="1348" y="332"/>
                </a:lnTo>
                <a:close/>
                <a:moveTo>
                  <a:pt x="159" y="295"/>
                </a:moveTo>
                <a:cubicBezTo>
                  <a:pt x="153" y="290"/>
                  <a:pt x="153" y="290"/>
                  <a:pt x="153" y="290"/>
                </a:cubicBezTo>
                <a:cubicBezTo>
                  <a:pt x="162" y="277"/>
                  <a:pt x="173" y="265"/>
                  <a:pt x="183" y="253"/>
                </a:cubicBezTo>
                <a:cubicBezTo>
                  <a:pt x="189" y="258"/>
                  <a:pt x="189" y="258"/>
                  <a:pt x="189" y="258"/>
                </a:cubicBezTo>
                <a:cubicBezTo>
                  <a:pt x="179" y="270"/>
                  <a:pt x="169" y="282"/>
                  <a:pt x="159" y="295"/>
                </a:cubicBezTo>
                <a:close/>
                <a:moveTo>
                  <a:pt x="1290" y="256"/>
                </a:moveTo>
                <a:cubicBezTo>
                  <a:pt x="1279" y="244"/>
                  <a:pt x="1268" y="233"/>
                  <a:pt x="1257" y="221"/>
                </a:cubicBezTo>
                <a:cubicBezTo>
                  <a:pt x="1263" y="216"/>
                  <a:pt x="1263" y="216"/>
                  <a:pt x="1263" y="216"/>
                </a:cubicBezTo>
                <a:cubicBezTo>
                  <a:pt x="1274" y="227"/>
                  <a:pt x="1285" y="239"/>
                  <a:pt x="1296" y="251"/>
                </a:cubicBezTo>
                <a:lnTo>
                  <a:pt x="1290" y="256"/>
                </a:lnTo>
                <a:close/>
                <a:moveTo>
                  <a:pt x="222" y="223"/>
                </a:moveTo>
                <a:cubicBezTo>
                  <a:pt x="216" y="217"/>
                  <a:pt x="216" y="217"/>
                  <a:pt x="216" y="217"/>
                </a:cubicBezTo>
                <a:cubicBezTo>
                  <a:pt x="228" y="206"/>
                  <a:pt x="240" y="195"/>
                  <a:pt x="252" y="184"/>
                </a:cubicBezTo>
                <a:cubicBezTo>
                  <a:pt x="257" y="190"/>
                  <a:pt x="257" y="190"/>
                  <a:pt x="257" y="190"/>
                </a:cubicBezTo>
                <a:cubicBezTo>
                  <a:pt x="245" y="201"/>
                  <a:pt x="233" y="212"/>
                  <a:pt x="222" y="223"/>
                </a:cubicBezTo>
                <a:close/>
                <a:moveTo>
                  <a:pt x="1222" y="189"/>
                </a:moveTo>
                <a:cubicBezTo>
                  <a:pt x="1210" y="178"/>
                  <a:pt x="1198" y="168"/>
                  <a:pt x="1185" y="158"/>
                </a:cubicBezTo>
                <a:cubicBezTo>
                  <a:pt x="1190" y="152"/>
                  <a:pt x="1190" y="152"/>
                  <a:pt x="1190" y="152"/>
                </a:cubicBezTo>
                <a:cubicBezTo>
                  <a:pt x="1203" y="162"/>
                  <a:pt x="1215" y="172"/>
                  <a:pt x="1227" y="183"/>
                </a:cubicBezTo>
                <a:lnTo>
                  <a:pt x="1222" y="189"/>
                </a:lnTo>
                <a:close/>
                <a:moveTo>
                  <a:pt x="294" y="160"/>
                </a:moveTo>
                <a:cubicBezTo>
                  <a:pt x="289" y="153"/>
                  <a:pt x="289" y="153"/>
                  <a:pt x="289" y="153"/>
                </a:cubicBezTo>
                <a:cubicBezTo>
                  <a:pt x="302" y="144"/>
                  <a:pt x="315" y="134"/>
                  <a:pt x="328" y="125"/>
                </a:cubicBezTo>
                <a:cubicBezTo>
                  <a:pt x="333" y="132"/>
                  <a:pt x="333" y="132"/>
                  <a:pt x="333" y="132"/>
                </a:cubicBezTo>
                <a:cubicBezTo>
                  <a:pt x="320" y="141"/>
                  <a:pt x="307" y="150"/>
                  <a:pt x="294" y="160"/>
                </a:cubicBezTo>
                <a:close/>
                <a:moveTo>
                  <a:pt x="1146" y="130"/>
                </a:moveTo>
                <a:cubicBezTo>
                  <a:pt x="1133" y="122"/>
                  <a:pt x="1119" y="113"/>
                  <a:pt x="1105" y="105"/>
                </a:cubicBezTo>
                <a:cubicBezTo>
                  <a:pt x="1109" y="98"/>
                  <a:pt x="1109" y="98"/>
                  <a:pt x="1109" y="98"/>
                </a:cubicBezTo>
                <a:cubicBezTo>
                  <a:pt x="1123" y="106"/>
                  <a:pt x="1137" y="115"/>
                  <a:pt x="1150" y="124"/>
                </a:cubicBezTo>
                <a:lnTo>
                  <a:pt x="1146" y="130"/>
                </a:lnTo>
                <a:close/>
                <a:moveTo>
                  <a:pt x="373" y="106"/>
                </a:moveTo>
                <a:cubicBezTo>
                  <a:pt x="369" y="100"/>
                  <a:pt x="369" y="100"/>
                  <a:pt x="369" y="100"/>
                </a:cubicBezTo>
                <a:cubicBezTo>
                  <a:pt x="383" y="91"/>
                  <a:pt x="398" y="84"/>
                  <a:pt x="412" y="77"/>
                </a:cubicBezTo>
                <a:cubicBezTo>
                  <a:pt x="416" y="84"/>
                  <a:pt x="416" y="84"/>
                  <a:pt x="416" y="84"/>
                </a:cubicBezTo>
                <a:cubicBezTo>
                  <a:pt x="401" y="91"/>
                  <a:pt x="387" y="98"/>
                  <a:pt x="373" y="106"/>
                </a:cubicBezTo>
                <a:close/>
                <a:moveTo>
                  <a:pt x="1063" y="83"/>
                </a:moveTo>
                <a:cubicBezTo>
                  <a:pt x="1049" y="76"/>
                  <a:pt x="1034" y="69"/>
                  <a:pt x="1019" y="63"/>
                </a:cubicBezTo>
                <a:cubicBezTo>
                  <a:pt x="1022" y="56"/>
                  <a:pt x="1022" y="56"/>
                  <a:pt x="1022" y="56"/>
                </a:cubicBezTo>
                <a:cubicBezTo>
                  <a:pt x="1037" y="62"/>
                  <a:pt x="1052" y="68"/>
                  <a:pt x="1066" y="75"/>
                </a:cubicBezTo>
                <a:lnTo>
                  <a:pt x="1063" y="83"/>
                </a:lnTo>
                <a:close/>
                <a:moveTo>
                  <a:pt x="459" y="64"/>
                </a:moveTo>
                <a:cubicBezTo>
                  <a:pt x="456" y="57"/>
                  <a:pt x="456" y="57"/>
                  <a:pt x="456" y="57"/>
                </a:cubicBezTo>
                <a:cubicBezTo>
                  <a:pt x="471" y="50"/>
                  <a:pt x="486" y="45"/>
                  <a:pt x="501" y="39"/>
                </a:cubicBezTo>
                <a:cubicBezTo>
                  <a:pt x="504" y="47"/>
                  <a:pt x="504" y="47"/>
                  <a:pt x="504" y="47"/>
                </a:cubicBezTo>
                <a:cubicBezTo>
                  <a:pt x="489" y="52"/>
                  <a:pt x="474" y="58"/>
                  <a:pt x="459" y="64"/>
                </a:cubicBezTo>
                <a:close/>
                <a:moveTo>
                  <a:pt x="974" y="46"/>
                </a:moveTo>
                <a:cubicBezTo>
                  <a:pt x="959" y="41"/>
                  <a:pt x="944" y="36"/>
                  <a:pt x="928" y="32"/>
                </a:cubicBezTo>
                <a:cubicBezTo>
                  <a:pt x="930" y="25"/>
                  <a:pt x="930" y="25"/>
                  <a:pt x="930" y="25"/>
                </a:cubicBezTo>
                <a:cubicBezTo>
                  <a:pt x="946" y="29"/>
                  <a:pt x="962" y="33"/>
                  <a:pt x="977" y="39"/>
                </a:cubicBezTo>
                <a:lnTo>
                  <a:pt x="974" y="46"/>
                </a:lnTo>
                <a:close/>
                <a:moveTo>
                  <a:pt x="550" y="33"/>
                </a:moveTo>
                <a:cubicBezTo>
                  <a:pt x="548" y="25"/>
                  <a:pt x="548" y="25"/>
                  <a:pt x="548" y="25"/>
                </a:cubicBezTo>
                <a:cubicBezTo>
                  <a:pt x="563" y="21"/>
                  <a:pt x="579" y="17"/>
                  <a:pt x="595" y="14"/>
                </a:cubicBezTo>
                <a:cubicBezTo>
                  <a:pt x="596" y="22"/>
                  <a:pt x="596" y="22"/>
                  <a:pt x="596" y="22"/>
                </a:cubicBezTo>
                <a:cubicBezTo>
                  <a:pt x="581" y="25"/>
                  <a:pt x="565" y="29"/>
                  <a:pt x="550" y="33"/>
                </a:cubicBezTo>
                <a:close/>
                <a:moveTo>
                  <a:pt x="882" y="22"/>
                </a:moveTo>
                <a:cubicBezTo>
                  <a:pt x="866" y="19"/>
                  <a:pt x="850" y="16"/>
                  <a:pt x="835" y="14"/>
                </a:cubicBezTo>
                <a:cubicBezTo>
                  <a:pt x="836" y="6"/>
                  <a:pt x="836" y="6"/>
                  <a:pt x="836" y="6"/>
                </a:cubicBezTo>
                <a:cubicBezTo>
                  <a:pt x="851" y="8"/>
                  <a:pt x="868" y="11"/>
                  <a:pt x="883" y="14"/>
                </a:cubicBezTo>
                <a:lnTo>
                  <a:pt x="882" y="22"/>
                </a:lnTo>
                <a:close/>
                <a:moveTo>
                  <a:pt x="643" y="14"/>
                </a:moveTo>
                <a:cubicBezTo>
                  <a:pt x="642" y="6"/>
                  <a:pt x="642" y="6"/>
                  <a:pt x="642" y="6"/>
                </a:cubicBezTo>
                <a:cubicBezTo>
                  <a:pt x="658" y="4"/>
                  <a:pt x="674" y="3"/>
                  <a:pt x="691" y="2"/>
                </a:cubicBezTo>
                <a:cubicBezTo>
                  <a:pt x="691" y="10"/>
                  <a:pt x="691" y="10"/>
                  <a:pt x="691" y="10"/>
                </a:cubicBezTo>
                <a:cubicBezTo>
                  <a:pt x="675" y="11"/>
                  <a:pt x="659" y="12"/>
                  <a:pt x="643" y="14"/>
                </a:cubicBezTo>
                <a:close/>
                <a:moveTo>
                  <a:pt x="787" y="9"/>
                </a:moveTo>
                <a:cubicBezTo>
                  <a:pt x="771" y="8"/>
                  <a:pt x="756" y="8"/>
                  <a:pt x="740" y="8"/>
                </a:cubicBezTo>
                <a:cubicBezTo>
                  <a:pt x="739" y="8"/>
                  <a:pt x="739" y="8"/>
                  <a:pt x="739" y="8"/>
                </a:cubicBezTo>
                <a:cubicBezTo>
                  <a:pt x="739" y="0"/>
                  <a:pt x="739" y="0"/>
                  <a:pt x="739" y="0"/>
                </a:cubicBezTo>
                <a:cubicBezTo>
                  <a:pt x="740" y="0"/>
                  <a:pt x="740" y="0"/>
                  <a:pt x="740" y="0"/>
                </a:cubicBezTo>
                <a:cubicBezTo>
                  <a:pt x="756" y="0"/>
                  <a:pt x="772" y="0"/>
                  <a:pt x="787" y="1"/>
                </a:cubicBezTo>
                <a:lnTo>
                  <a:pt x="787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grpSp>
        <p:nvGrpSpPr>
          <p:cNvPr id="8" name="组合 7"/>
          <p:cNvGrpSpPr/>
          <p:nvPr/>
        </p:nvGrpSpPr>
        <p:grpSpPr>
          <a:xfrm>
            <a:off x="6894673" y="6153916"/>
            <a:ext cx="273050" cy="273050"/>
            <a:chOff x="10356058" y="4191131"/>
            <a:chExt cx="273050" cy="273050"/>
          </a:xfrm>
        </p:grpSpPr>
        <p:sp>
          <p:nvSpPr>
            <p:cNvPr id="114" name="ïSľíḍé"/>
            <p:cNvSpPr/>
            <p:nvPr/>
          </p:nvSpPr>
          <p:spPr bwMode="auto">
            <a:xfrm>
              <a:off x="10356058" y="4191131"/>
              <a:ext cx="273050" cy="273050"/>
            </a:xfrm>
            <a:prstGeom prst="ellipse">
              <a:avLst/>
            </a:prstGeom>
            <a:solidFill>
              <a:srgbClr val="0045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išḷïdè"/>
            <p:cNvSpPr/>
            <p:nvPr/>
          </p:nvSpPr>
          <p:spPr bwMode="auto">
            <a:xfrm>
              <a:off x="10400508" y="4235581"/>
              <a:ext cx="184150" cy="184150"/>
            </a:xfrm>
            <a:custGeom>
              <a:avLst/>
              <a:gdLst>
                <a:gd name="T0" fmla="*/ 116 w 116"/>
                <a:gd name="T1" fmla="*/ 53 h 116"/>
                <a:gd name="T2" fmla="*/ 64 w 116"/>
                <a:gd name="T3" fmla="*/ 53 h 116"/>
                <a:gd name="T4" fmla="*/ 64 w 116"/>
                <a:gd name="T5" fmla="*/ 0 h 116"/>
                <a:gd name="T6" fmla="*/ 53 w 116"/>
                <a:gd name="T7" fmla="*/ 0 h 116"/>
                <a:gd name="T8" fmla="*/ 53 w 116"/>
                <a:gd name="T9" fmla="*/ 53 h 116"/>
                <a:gd name="T10" fmla="*/ 0 w 116"/>
                <a:gd name="T11" fmla="*/ 53 h 116"/>
                <a:gd name="T12" fmla="*/ 0 w 116"/>
                <a:gd name="T13" fmla="*/ 64 h 116"/>
                <a:gd name="T14" fmla="*/ 53 w 116"/>
                <a:gd name="T15" fmla="*/ 64 h 116"/>
                <a:gd name="T16" fmla="*/ 53 w 116"/>
                <a:gd name="T17" fmla="*/ 116 h 116"/>
                <a:gd name="T18" fmla="*/ 64 w 116"/>
                <a:gd name="T19" fmla="*/ 116 h 116"/>
                <a:gd name="T20" fmla="*/ 64 w 116"/>
                <a:gd name="T21" fmla="*/ 64 h 116"/>
                <a:gd name="T22" fmla="*/ 116 w 116"/>
                <a:gd name="T23" fmla="*/ 64 h 116"/>
                <a:gd name="T24" fmla="*/ 116 w 116"/>
                <a:gd name="T25" fmla="*/ 5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3"/>
                  </a:moveTo>
                  <a:lnTo>
                    <a:pt x="64" y="53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64"/>
                  </a:lnTo>
                  <a:lnTo>
                    <a:pt x="53" y="64"/>
                  </a:lnTo>
                  <a:lnTo>
                    <a:pt x="53" y="116"/>
                  </a:lnTo>
                  <a:lnTo>
                    <a:pt x="64" y="116"/>
                  </a:lnTo>
                  <a:lnTo>
                    <a:pt x="64" y="64"/>
                  </a:lnTo>
                  <a:lnTo>
                    <a:pt x="116" y="64"/>
                  </a:lnTo>
                  <a:lnTo>
                    <a:pt x="11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7994" y="5390162"/>
            <a:ext cx="273050" cy="273050"/>
            <a:chOff x="7277895" y="2449600"/>
            <a:chExt cx="273050" cy="273050"/>
          </a:xfrm>
        </p:grpSpPr>
        <p:sp>
          <p:nvSpPr>
            <p:cNvPr id="93" name="ïṧḻïḑê"/>
            <p:cNvSpPr/>
            <p:nvPr/>
          </p:nvSpPr>
          <p:spPr bwMode="auto">
            <a:xfrm>
              <a:off x="7277895" y="2449600"/>
              <a:ext cx="273050" cy="273050"/>
            </a:xfrm>
            <a:prstGeom prst="ellipse">
              <a:avLst/>
            </a:prstGeom>
            <a:solidFill>
              <a:srgbClr val="FF6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ṥļîḍè"/>
            <p:cNvSpPr/>
            <p:nvPr/>
          </p:nvSpPr>
          <p:spPr bwMode="auto">
            <a:xfrm>
              <a:off x="7322345" y="2494050"/>
              <a:ext cx="184150" cy="184150"/>
            </a:xfrm>
            <a:custGeom>
              <a:avLst/>
              <a:gdLst>
                <a:gd name="T0" fmla="*/ 116 w 116"/>
                <a:gd name="T1" fmla="*/ 52 h 116"/>
                <a:gd name="T2" fmla="*/ 63 w 116"/>
                <a:gd name="T3" fmla="*/ 52 h 116"/>
                <a:gd name="T4" fmla="*/ 63 w 116"/>
                <a:gd name="T5" fmla="*/ 0 h 116"/>
                <a:gd name="T6" fmla="*/ 52 w 116"/>
                <a:gd name="T7" fmla="*/ 0 h 116"/>
                <a:gd name="T8" fmla="*/ 52 w 116"/>
                <a:gd name="T9" fmla="*/ 52 h 116"/>
                <a:gd name="T10" fmla="*/ 0 w 116"/>
                <a:gd name="T11" fmla="*/ 52 h 116"/>
                <a:gd name="T12" fmla="*/ 0 w 116"/>
                <a:gd name="T13" fmla="*/ 63 h 116"/>
                <a:gd name="T14" fmla="*/ 52 w 116"/>
                <a:gd name="T15" fmla="*/ 63 h 116"/>
                <a:gd name="T16" fmla="*/ 52 w 116"/>
                <a:gd name="T17" fmla="*/ 116 h 116"/>
                <a:gd name="T18" fmla="*/ 63 w 116"/>
                <a:gd name="T19" fmla="*/ 116 h 116"/>
                <a:gd name="T20" fmla="*/ 63 w 116"/>
                <a:gd name="T21" fmla="*/ 63 h 116"/>
                <a:gd name="T22" fmla="*/ 116 w 116"/>
                <a:gd name="T23" fmla="*/ 63 h 116"/>
                <a:gd name="T24" fmla="*/ 116 w 116"/>
                <a:gd name="T25" fmla="*/ 5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116" y="52"/>
                  </a:moveTo>
                  <a:lnTo>
                    <a:pt x="63" y="52"/>
                  </a:lnTo>
                  <a:lnTo>
                    <a:pt x="63" y="0"/>
                  </a:lnTo>
                  <a:lnTo>
                    <a:pt x="52" y="0"/>
                  </a:lnTo>
                  <a:lnTo>
                    <a:pt x="52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2" y="63"/>
                  </a:lnTo>
                  <a:lnTo>
                    <a:pt x="52" y="116"/>
                  </a:lnTo>
                  <a:lnTo>
                    <a:pt x="63" y="116"/>
                  </a:lnTo>
                  <a:lnTo>
                    <a:pt x="63" y="63"/>
                  </a:lnTo>
                  <a:lnTo>
                    <a:pt x="116" y="63"/>
                  </a:lnTo>
                  <a:lnTo>
                    <a:pt x="116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30" y="777875"/>
            <a:ext cx="7534275" cy="4656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865" y="1035685"/>
            <a:ext cx="8334375" cy="525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71" grpId="0" bldLvl="0" animBg="1"/>
          <p:bldP spid="72" grpId="0" bldLvl="0" animBg="1"/>
          <p:bldP spid="104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创意孟菲斯风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方正雅士黑 简</vt:lpstr>
      <vt:lpstr>黑体</vt:lpstr>
      <vt:lpstr>方正手迹-小欢卡通体</vt:lpstr>
      <vt:lpstr>Arial Black</vt:lpstr>
      <vt:lpstr>Source Sans Pro ExtraLight</vt:lpstr>
      <vt:lpstr>Lato Regular</vt:lpstr>
      <vt:lpstr>等线</vt:lpstr>
      <vt:lpstr>思源黑体 CN Normal</vt:lpstr>
      <vt:lpstr>思源黑体 CN Bold</vt:lpstr>
      <vt:lpstr>微软雅黑</vt:lpstr>
      <vt:lpstr>Arial Unicode MS</vt:lpstr>
      <vt:lpstr>Calibri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上吧，皮卡丘！</cp:lastModifiedBy>
  <cp:revision>337</cp:revision>
  <dcterms:created xsi:type="dcterms:W3CDTF">2018-04-19T08:58:00Z</dcterms:created>
  <dcterms:modified xsi:type="dcterms:W3CDTF">2020-04-24T13:37:31Z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