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8" r:id="rId4"/>
    <p:sldId id="310" r:id="rId5"/>
    <p:sldId id="289" r:id="rId6"/>
    <p:sldId id="309" r:id="rId7"/>
    <p:sldId id="293" r:id="rId8"/>
    <p:sldId id="294" r:id="rId9"/>
    <p:sldId id="291" r:id="rId10"/>
    <p:sldId id="292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truse.ittbg.com/jira/browse/CMF-3135?filter=112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5294312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Масиви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Масивът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структура от данни: група от елементи (също структура от данни), подредени по определен начин, които могат да бъдат достъпвани директно чрез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индекс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</a:t>
            </a:r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319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C#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елементите в масива трябва да бъдат еднотипни.</a:t>
            </a:r>
            <a:r>
              <a:rPr lang="en-US" dirty="0" smtClean="0">
                <a:hlinkClick r:id="rId2"/>
              </a:rPr>
              <a:t> 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Разлика между стойностни и референти типове данни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093915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Стойностната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самата стойност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</a:t>
            </a:r>
            <a:r>
              <a:rPr lang="bg-BG" b="1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референция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адрес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указател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 към мястото, където се съхранява стойността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Представяне на масивите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в паметта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892588" y="3140968"/>
            <a:ext cx="37641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Драскане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2204864"/>
            <a:ext cx="669674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712" y="3573016"/>
            <a:ext cx="69127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bg-BG" altLang="bg-BG" kern="0" dirty="0" smtClean="0">
                <a:solidFill>
                  <a:schemeClr val="bg1"/>
                </a:solidFill>
              </a:rPr>
              <a:t>Деклариране на масив и </a:t>
            </a:r>
            <a:r>
              <a:rPr lang="bg-BG" altLang="bg-BG" kern="0" dirty="0" err="1" smtClean="0">
                <a:solidFill>
                  <a:schemeClr val="bg1"/>
                </a:solidFill>
              </a:rPr>
              <a:t>заделяне</a:t>
            </a:r>
            <a:r>
              <a:rPr lang="bg-BG" altLang="bg-BG" kern="0" dirty="0" smtClean="0">
                <a:solidFill>
                  <a:schemeClr val="bg1"/>
                </a:solidFill>
              </a:rPr>
              <a:t> на памет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4739660"/>
            <a:ext cx="6696744" cy="1569660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new </a:t>
            </a:r>
            <a:r>
              <a:rPr lang="en-US" sz="3200" i="1" dirty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				</a:t>
            </a: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bg-BG" sz="3200" i="1" dirty="0" smtClean="0">
                <a:solidFill>
                  <a:srgbClr val="11A7C5"/>
                </a:solidFill>
              </a:rPr>
              <a:t>брой елементи</a:t>
            </a:r>
            <a:r>
              <a:rPr lang="en-US" sz="3200" i="1" dirty="0" smtClean="0">
                <a:solidFill>
                  <a:srgbClr val="11A7C5"/>
                </a:solidFill>
              </a:rPr>
              <a:t>];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[10];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2276872"/>
            <a:ext cx="6696744" cy="403187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</a:t>
            </a:r>
            <a:r>
              <a:rPr lang="en-US" sz="3200" i="1" dirty="0" smtClean="0">
                <a:solidFill>
                  <a:srgbClr val="084B58"/>
                </a:solidFill>
              </a:rPr>
              <a:t>new </a:t>
            </a:r>
            <a:r>
              <a:rPr lang="en-US" sz="3200" i="1" dirty="0">
                <a:solidFill>
                  <a:srgbClr val="084B58"/>
                </a:solidFill>
              </a:rPr>
              <a:t>&lt;</a:t>
            </a:r>
            <a:r>
              <a:rPr lang="bg-BG" sz="3200" i="1" dirty="0" smtClean="0">
                <a:solidFill>
                  <a:srgbClr val="084B58"/>
                </a:solidFill>
              </a:rPr>
              <a:t>тип</a:t>
            </a:r>
            <a:r>
              <a:rPr lang="en-US" sz="3200" i="1" dirty="0" smtClean="0">
                <a:solidFill>
                  <a:srgbClr val="084B58"/>
                </a:solidFill>
              </a:rPr>
              <a:t>&gt; []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{ </a:t>
            </a:r>
            <a:r>
              <a:rPr lang="bg-BG" sz="3200" i="1" dirty="0" smtClean="0">
                <a:solidFill>
                  <a:srgbClr val="11A7C5"/>
                </a:solidFill>
              </a:rPr>
              <a:t>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0</a:t>
            </a:r>
            <a:r>
              <a:rPr lang="bg-BG" sz="3200" i="1" dirty="0" smtClean="0">
                <a:solidFill>
                  <a:srgbClr val="11A7C5"/>
                </a:solidFill>
              </a:rPr>
              <a:t>, 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1</a:t>
            </a:r>
            <a:r>
              <a:rPr lang="bg-BG" sz="3200" i="1" dirty="0" smtClean="0">
                <a:solidFill>
                  <a:srgbClr val="11A7C5"/>
                </a:solidFill>
              </a:rPr>
              <a:t>, …, стойност</a:t>
            </a:r>
            <a:r>
              <a:rPr lang="en-US" sz="3200" i="1" baseline="-25000" dirty="0" smtClean="0">
                <a:solidFill>
                  <a:srgbClr val="11A7C5"/>
                </a:solidFill>
              </a:rPr>
              <a:t>N-1</a:t>
            </a:r>
            <a:r>
              <a:rPr lang="en-US" sz="3200" i="1" dirty="0" smtClean="0">
                <a:solidFill>
                  <a:srgbClr val="11A7C5"/>
                </a:solidFill>
              </a:rPr>
              <a:t> };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bg-BG" sz="3200" i="1" dirty="0" smtClean="0">
              <a:solidFill>
                <a:srgbClr val="11A7C5"/>
              </a:solidFill>
            </a:endParaRPr>
          </a:p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[] { 1, 2, 3, 4, 5, 6, 7, 8 };</a:t>
            </a:r>
          </a:p>
          <a:p>
            <a:pPr marL="712788" indent="-712788" fontAlgn="auto">
              <a:spcAft>
                <a:spcPts val="0"/>
              </a:spcAft>
              <a:defRPr/>
            </a:pPr>
            <a:r>
              <a:rPr lang="en-US" sz="3200" b="1" i="1" dirty="0" err="1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[] array</a:t>
            </a:r>
            <a:r>
              <a:rPr lang="bg-BG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>
                <a:solidFill>
                  <a:srgbClr val="11A7C5"/>
                </a:solidFill>
              </a:rPr>
              <a:t>= </a:t>
            </a:r>
            <a:r>
              <a:rPr lang="en-US" sz="3200" b="1" i="1" dirty="0" smtClean="0">
                <a:solidFill>
                  <a:srgbClr val="11A7C5"/>
                </a:solidFill>
              </a:rPr>
              <a:t>{ </a:t>
            </a:r>
            <a:r>
              <a:rPr lang="en-US" sz="3200" b="1" i="1" dirty="0">
                <a:solidFill>
                  <a:srgbClr val="11A7C5"/>
                </a:solidFill>
              </a:rPr>
              <a:t>1, 2, 3, 4, </a:t>
            </a:r>
            <a:r>
              <a:rPr lang="en-US" sz="3200" b="1" i="1" dirty="0" smtClean="0">
                <a:solidFill>
                  <a:srgbClr val="11A7C5"/>
                </a:solidFill>
              </a:rPr>
              <a:t>5, 6, 7, 8 };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Достъп до елементите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>на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411760" y="1844824"/>
            <a:ext cx="6408712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&gt;[&lt;</a:t>
            </a:r>
            <a:r>
              <a:rPr lang="bg-BG" sz="3200" i="1" dirty="0" smtClean="0">
                <a:solidFill>
                  <a:srgbClr val="11A7C5"/>
                </a:solidFill>
              </a:rPr>
              <a:t>индекс</a:t>
            </a:r>
            <a:r>
              <a:rPr lang="en-US" sz="3200" i="1" dirty="0" smtClean="0">
                <a:solidFill>
                  <a:srgbClr val="11A7C5"/>
                </a:solidFill>
              </a:rPr>
              <a:t>&gt;] ;</a:t>
            </a:r>
            <a:endParaRPr lang="bg-BG" sz="3200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7624" y="2852936"/>
            <a:ext cx="7632848" cy="1152127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Достъпът до елементите на масива е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пряк</a:t>
            </a: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1760" y="4140369"/>
            <a:ext cx="6408712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задаване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array[10] = 100;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вземане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Console.Write</a:t>
            </a:r>
            <a:r>
              <a:rPr lang="en-US" sz="3200" b="1" i="1" dirty="0" smtClean="0">
                <a:solidFill>
                  <a:srgbClr val="11A7C5"/>
                </a:solidFill>
              </a:rPr>
              <a:t>(array[15]);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Излизане от границите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0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240</Words>
  <Application>Microsoft Office PowerPoint</Application>
  <PresentationFormat>Презентация на цял екран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Diseño predeterminado</vt:lpstr>
      <vt:lpstr>Масиви</vt:lpstr>
      <vt:lpstr>Какво е масив</vt:lpstr>
      <vt:lpstr>Разлика между стойностни и референти типове данни</vt:lpstr>
      <vt:lpstr>Представяне на масивите в паметта</vt:lpstr>
      <vt:lpstr>Деклариране на масив</vt:lpstr>
      <vt:lpstr>Инициализиране на масив</vt:lpstr>
      <vt:lpstr>Достъп до елементите на масив</vt:lpstr>
      <vt:lpstr>Излизане от границите на масив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719</cp:revision>
  <dcterms:created xsi:type="dcterms:W3CDTF">2010-05-23T14:28:12Z</dcterms:created>
  <dcterms:modified xsi:type="dcterms:W3CDTF">2013-10-29T06:33:04Z</dcterms:modified>
</cp:coreProperties>
</file>