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15" r:id="rId4"/>
    <p:sldId id="316" r:id="rId5"/>
    <p:sldId id="308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1" r:id="rId26"/>
    <p:sldId id="292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Символни </a:t>
            </a:r>
            <a:r>
              <a:rPr lang="bg-BG" altLang="bg-BG" sz="5400" b="1" dirty="0" err="1" smtClean="0">
                <a:solidFill>
                  <a:schemeClr val="bg1"/>
                </a:solidFill>
              </a:rPr>
              <a:t>низове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Видове потоци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896544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Двоични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 двоични данни и са използваеми за обмен на информация от всякакви файлове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Текстови потоци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работят само с текстови данни и са пригодени за работа с текстови файлове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Прилики и разлики</a:t>
            </a:r>
          </a:p>
        </p:txBody>
      </p:sp>
    </p:spTree>
    <p:extLst>
      <p:ext uri="{BB962C8B-B14F-4D97-AF65-F5344CB8AC3E}">
        <p14:creationId xmlns:p14="http://schemas.microsoft.com/office/powerpoint/2010/main" val="310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Работа с потоци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2348880"/>
            <a:ext cx="218874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Методи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съставна част на програмата (подпрограма), която решава дадена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специфична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задача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може да приема параметри и да връща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1834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Защо да използваме методи?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По-добро структуриране на кода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по-добра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четимост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избягване на повторенията на код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улеснена поддръжка</a:t>
            </a:r>
          </a:p>
          <a:p>
            <a:pPr marL="1444625"/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преизползване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417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метод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55454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en-US" sz="3200" i="1" dirty="0" err="1" smtClean="0">
                <a:solidFill>
                  <a:srgbClr val="11A7C5"/>
                </a:solidFill>
              </a:rPr>
              <a:t>public|private|protected|</a:t>
            </a:r>
            <a:r>
              <a:rPr lang="en-US" sz="3200" i="1" dirty="0" err="1" smtClean="0">
                <a:solidFill>
                  <a:srgbClr val="11A7C5"/>
                </a:solidFill>
              </a:rPr>
              <a:t>internal</a:t>
            </a:r>
            <a:r>
              <a:rPr lang="en-US" sz="3200" i="1" dirty="0" smtClean="0">
                <a:solidFill>
                  <a:srgbClr val="11A7C5"/>
                </a:solidFill>
              </a:rPr>
              <a:t>] </a:t>
            </a:r>
            <a:r>
              <a:rPr lang="en-US" sz="3200" i="1" dirty="0" smtClean="0">
                <a:solidFill>
                  <a:srgbClr val="11A7C5"/>
                </a:solidFill>
              </a:rPr>
              <a:t>[static] </a:t>
            </a:r>
            <a:r>
              <a:rPr lang="en-US" sz="3200" i="1" dirty="0" smtClean="0">
                <a:solidFill>
                  <a:srgbClr val="11A7C5"/>
                </a:solidFill>
              </a:rPr>
              <a:t>[…] &lt;</a:t>
            </a:r>
            <a:r>
              <a:rPr lang="bg-BG" sz="3200" i="1" dirty="0" smtClean="0">
                <a:solidFill>
                  <a:srgbClr val="11A7C5"/>
                </a:solidFill>
              </a:rPr>
              <a:t>връщан 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име на метода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([</a:t>
            </a:r>
            <a:r>
              <a:rPr lang="bg-BG" sz="3200" i="1" dirty="0" smtClean="0">
                <a:solidFill>
                  <a:srgbClr val="11A7C5"/>
                </a:solidFill>
              </a:rPr>
              <a:t>списък с параметри</a:t>
            </a:r>
            <a:r>
              <a:rPr lang="en-US" sz="3200" i="1" dirty="0" smtClean="0">
                <a:solidFill>
                  <a:srgbClr val="11A7C5"/>
                </a:solidFill>
              </a:rPr>
              <a:t>])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4365104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Например: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23728" y="5232102"/>
            <a:ext cx="5904656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public static void Main (string[]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args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Именуване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Прилага се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PascalCase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т. е. всяка проста дума от името е с главна буква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се състои от глагол или глагол и съществително име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бъде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описателно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да става ясно за какво служи метода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Входни данни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1556792"/>
            <a:ext cx="590465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 p1, </a:t>
            </a:r>
            <a:r>
              <a:rPr lang="en-US" sz="3200" b="1" i="1" dirty="0" smtClean="0">
                <a:solidFill>
                  <a:srgbClr val="11A7C5"/>
                </a:solidFill>
              </a:rPr>
              <a:t>double p2)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	…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5373216"/>
            <a:ext cx="67687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bg-BG" kern="0" dirty="0" smtClean="0">
                <a:solidFill>
                  <a:schemeClr val="bg1"/>
                </a:solidFill>
              </a:rPr>
              <a:t>23, 4.05 – </a:t>
            </a:r>
            <a:r>
              <a:rPr lang="bg-BG" altLang="bg-BG" kern="0" dirty="0" smtClean="0">
                <a:solidFill>
                  <a:schemeClr val="bg1"/>
                </a:solidFill>
              </a:rPr>
              <a:t>аргументи / фактически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3728" y="3789040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р1, р2 – (формални) параметри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23728" y="4644425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method1(23, 4.05);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Тяло на метод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992888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на метода представлява блок код, който решава определена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извършва операции (и връща стойност)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е всичкият код, който е разположен между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{ }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на метода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 извикване на метода от друг код се изпълнява тялото му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Връщане на стойност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може да връща стойност, а може и само да извършва определени операции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Ако връщания тип 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void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методът не връща нищо, иначе връща стойност от съответния посочен тип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символен низ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Символният низ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 наредена последователност от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са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Unicode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ASCII)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масиви от символи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Символите в символните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низове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неизменими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Методи - примери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Предефиниране на 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68052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Два или повече метода са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ако имат едни и същи имена, но се различават по списъка с параметрите си (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 типа на връщаната стойност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Когато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предефиниран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метод бъде извикан, се решава кой от всичките варианти да се изпълнява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Предефинирани</a:t>
            </a:r>
            <a:r>
              <a:rPr lang="bg-BG" altLang="bg-BG" dirty="0" smtClean="0">
                <a:solidFill>
                  <a:schemeClr val="bg1"/>
                </a:solidFill>
              </a:rPr>
              <a:t> методи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3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Добри практики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трябва да решават точно определена и ясно дефинирана задача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Името на метода трябва да е описателно (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вж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hlinkClick r:id="rId2" action="ppaction://hlinksldjump"/>
              </a:rPr>
              <a:t>тук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Методът трябва или да се справи успешно със задачата си, или да върне грешка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smtClean="0">
                <a:solidFill>
                  <a:schemeClr val="bg1"/>
                </a:solidFill>
              </a:rPr>
              <a:t>Рекурсия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Действия с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Инициализиране на символен низ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Присвояване на стойността от друг низ или израз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Четене от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Извеждане на конзолата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Операции върху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Класът </a:t>
            </a:r>
            <a:r>
              <a:rPr lang="en-US" altLang="bg-BG" dirty="0" err="1" smtClean="0">
                <a:solidFill>
                  <a:schemeClr val="bg1"/>
                </a:solidFill>
              </a:rPr>
              <a:t>StringBuilder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320480"/>
          </a:xfrm>
        </p:spPr>
        <p:txBody>
          <a:bodyPr/>
          <a:lstStyle/>
          <a:p>
            <a:pPr marL="1444625"/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StringBuilder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позволява манипулация на съдържимите данни – т. е. стойността може да се изменя (за разлика от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Предимства пред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string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: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производителност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удобство</a:t>
            </a:r>
          </a:p>
          <a:p>
            <a:pPr marL="2016125" lvl="1" indent="-457200">
              <a:buFont typeface="Arial" panose="020B0604020202020204" pitchFamily="34" charset="0"/>
              <a:buChar char="•"/>
            </a:pP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Долепяне на </a:t>
            </a:r>
            <a:r>
              <a:rPr lang="bg-BG" altLang="bg-BG" dirty="0" err="1" smtClean="0">
                <a:solidFill>
                  <a:schemeClr val="bg1"/>
                </a:solidFill>
              </a:rPr>
              <a:t>низове</a:t>
            </a:r>
            <a:r>
              <a:rPr lang="bg-BG" altLang="bg-BG" dirty="0" smtClean="0">
                <a:solidFill>
                  <a:schemeClr val="bg1"/>
                </a:solidFill>
              </a:rPr>
              <a:t> в 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Работа с файлове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поток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Потокът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байтове, които се изпращат от едно приложение / устройство и се получават в друго приложение / устройство</a:t>
            </a:r>
            <a:endParaRPr lang="bg-BG" i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абстракция на комуникационен канал 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21355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Особености на потоците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са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наредена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последователност от байтове (принцип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FIFO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предоставят </a:t>
            </a:r>
            <a:r>
              <a:rPr lang="bg-BG" b="1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последователен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достъп до данните си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Потоците се отварят, изпълняват си задачите и </a:t>
            </a:r>
            <a:r>
              <a:rPr lang="bg-BG" u="sn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се затварят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след края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579</Words>
  <Application>Microsoft Office PowerPoint</Application>
  <PresentationFormat>Презентация на цял екран (4:3)</PresentationFormat>
  <Paragraphs>97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27" baseType="lpstr">
      <vt:lpstr>Diseño predeterminado</vt:lpstr>
      <vt:lpstr>Символни низове</vt:lpstr>
      <vt:lpstr>Какво е символен низ</vt:lpstr>
      <vt:lpstr>Действия с низове</vt:lpstr>
      <vt:lpstr>Операции върху низове</vt:lpstr>
      <vt:lpstr>Класът StringBuilder</vt:lpstr>
      <vt:lpstr>Долепяне на низове в цикъл</vt:lpstr>
      <vt:lpstr>Работа с файлове</vt:lpstr>
      <vt:lpstr>Какво е поток</vt:lpstr>
      <vt:lpstr>Особености на потоците</vt:lpstr>
      <vt:lpstr>Видове потоци</vt:lpstr>
      <vt:lpstr>Работа с потоци</vt:lpstr>
      <vt:lpstr>Методи</vt:lpstr>
      <vt:lpstr>Какво е метод</vt:lpstr>
      <vt:lpstr>Защо да използваме методи?</vt:lpstr>
      <vt:lpstr>Деклариране на метод</vt:lpstr>
      <vt:lpstr>Именуване на метод</vt:lpstr>
      <vt:lpstr>Входни данни</vt:lpstr>
      <vt:lpstr>Тяло на метод</vt:lpstr>
      <vt:lpstr>Връщане на стойност</vt:lpstr>
      <vt:lpstr>Методи - примери</vt:lpstr>
      <vt:lpstr>Предефиниране на методи</vt:lpstr>
      <vt:lpstr>Предефинирани методи</vt:lpstr>
      <vt:lpstr>Добри практики</vt:lpstr>
      <vt:lpstr>Рекурсия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743</cp:revision>
  <dcterms:created xsi:type="dcterms:W3CDTF">2010-05-23T14:28:12Z</dcterms:created>
  <dcterms:modified xsi:type="dcterms:W3CDTF">2013-11-05T09:45:58Z</dcterms:modified>
</cp:coreProperties>
</file>