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40" r:id="rId4"/>
    <p:sldId id="341" r:id="rId5"/>
    <p:sldId id="342" r:id="rId6"/>
    <p:sldId id="343" r:id="rId7"/>
    <p:sldId id="315" r:id="rId8"/>
    <p:sldId id="319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291" r:id="rId24"/>
    <p:sldId id="292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Класове и обекти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Изглеждат като полета, но са по-скоро методи.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Съдържат код, който се изпълнява при техния достъп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Обикновено се използват като обвивка за полетата на класа.</a:t>
            </a:r>
          </a:p>
          <a:p>
            <a:pPr marL="1101725" indent="0">
              <a:buNone/>
            </a:pP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Могат да има два компонента, като е задължително да имат поне един:</a:t>
            </a:r>
          </a:p>
          <a:p>
            <a:pPr marL="1844675" lvl="1"/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– за четене на стойността им</a:t>
            </a:r>
          </a:p>
          <a:p>
            <a:pPr marL="1844675" lvl="1"/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set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 – за задаване на стойност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Следват конвенцията за именуване на методи.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Според имплементираните начини на достъп могат да бъдат: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Само за четене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(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само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За четене и писане(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get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set)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Само за писане(само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set)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Примери?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манипулират данните на обект за да извършат някакви действия.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Достъпване до метод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187624" y="3861048"/>
            <a:ext cx="734183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object_name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&gt;.&lt;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method_name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 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params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Методи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Методите манипулират данните на обект за да извършат някакви действия.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Достъпване до метод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187624" y="3861048"/>
            <a:ext cx="7341834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object_name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&gt;.&lt;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method_name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 (</a:t>
            </a:r>
            <a:r>
              <a:rPr lang="en-US" sz="3200" b="1" i="1" dirty="0" err="1" smtClean="0">
                <a:solidFill>
                  <a:srgbClr val="11A7C5"/>
                </a:solidFill>
              </a:rPr>
              <a:t>params</a:t>
            </a:r>
            <a:r>
              <a:rPr lang="en-US" sz="3200" b="1" i="1" dirty="0" smtClean="0">
                <a:solidFill>
                  <a:srgbClr val="11A7C5"/>
                </a:solidFill>
              </a:rPr>
              <a:t>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Методи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1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Ключовата дума </a:t>
            </a:r>
            <a:r>
              <a:rPr lang="en-US" dirty="0" smtClean="0">
                <a:solidFill>
                  <a:schemeClr val="bg1"/>
                </a:solidFill>
              </a:rPr>
              <a:t>static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 определени като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static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 общи за всички инстанции на един клас.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Полетата(и свойства) определени като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static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са общи за всички инстанции на един клас и нямат нужда от инстанция за да бъдат </a:t>
            </a:r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достъпени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Конструктори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Конструкторите са специални методи използвани за създаване на обект.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Изпълняват се при създаване на обект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Имат същото име като класа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връщат стойност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Един клас може да има множество конструктори.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Конструктори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Един клас по подразбиране има поне един конструктор 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Това е така нареченият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default 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конструктор и не приема аргументи.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Конструкторът по създава обект от класа и му задава стойности по подразбиране.</a:t>
            </a:r>
          </a:p>
        </p:txBody>
      </p:sp>
    </p:spTree>
    <p:extLst>
      <p:ext uri="{BB962C8B-B14F-4D97-AF65-F5344CB8AC3E}">
        <p14:creationId xmlns:p14="http://schemas.microsoft.com/office/powerpoint/2010/main" val="42382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Пространства от имена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Използват се за логическо групиране на сорс кода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Съдържат дефиниции на класове, структури и други типове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Пространствата от имена могат да съдържат други пространства от имена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</a:t>
            </a:r>
            <a:r>
              <a:rPr lang="bg-BG" altLang="bg-BG" dirty="0" smtClean="0">
                <a:solidFill>
                  <a:schemeClr val="bg1"/>
                </a:solidFill>
              </a:rPr>
              <a:t>клас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Класът е модел, по който се прави инстанция на обект. Класовете дефинират свойствата и държанието на един обект.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Класът е прототип.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Използване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Използване на пълното име на клас</a:t>
            </a:r>
          </a:p>
          <a:p>
            <a:pPr marL="1444625"/>
            <a:endParaRPr lang="bg-BG" dirty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Включване на пространства от имена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459863" y="2636912"/>
            <a:ext cx="7341834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namespace_name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&gt;.&lt;</a:t>
            </a:r>
            <a:r>
              <a:rPr lang="en-US" sz="3200" b="1" i="1" dirty="0" err="1" smtClean="0">
                <a:solidFill>
                  <a:srgbClr val="11A7C5"/>
                </a:solidFill>
              </a:rPr>
              <a:t>class_name</a:t>
            </a:r>
            <a:r>
              <a:rPr lang="en-US" sz="3200" b="1" i="1" dirty="0" smtClean="0">
                <a:solidFill>
                  <a:srgbClr val="11A7C5"/>
                </a:solidFill>
              </a:rPr>
              <a:t>&gt;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Namespaces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4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smtClean="0">
                <a:solidFill>
                  <a:schemeClr val="bg1"/>
                </a:solidFill>
              </a:rPr>
              <a:t>Често използвани класове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</a:t>
            </a:r>
            <a:r>
              <a:rPr lang="bg-BG" altLang="bg-BG" dirty="0" smtClean="0">
                <a:solidFill>
                  <a:schemeClr val="bg1"/>
                </a:solidFill>
              </a:rPr>
              <a:t>клас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Класът дефинира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Състояние, което е представено от вътрешни променливи.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Поведение, което е представено от методи.</a:t>
            </a:r>
          </a:p>
        </p:txBody>
      </p:sp>
    </p:spTree>
    <p:extLst>
      <p:ext uri="{BB962C8B-B14F-4D97-AF65-F5344CB8AC3E}">
        <p14:creationId xmlns:p14="http://schemas.microsoft.com/office/powerpoint/2010/main" val="2907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Какво е </a:t>
            </a:r>
            <a:r>
              <a:rPr lang="bg-BG" altLang="bg-BG" dirty="0" smtClean="0">
                <a:solidFill>
                  <a:schemeClr val="bg1"/>
                </a:solidFill>
              </a:rPr>
              <a:t>обект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3"/>
            <a:ext cx="7632848" cy="1152127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Обектът е конкретна инстанция на даден клас.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979712" y="2708920"/>
            <a:ext cx="6192688" cy="1077218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Клас – човек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bg-BG" sz="3200" b="1" i="1" dirty="0" smtClean="0">
                <a:solidFill>
                  <a:srgbClr val="11A7C5"/>
                </a:solidFill>
              </a:rPr>
              <a:t>Обект – Кольо, Иван, Пена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59632" y="3933056"/>
            <a:ext cx="76328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Обектите имат: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Състояние</a:t>
            </a:r>
          </a:p>
          <a:p>
            <a:pPr marL="1844675" lvl="1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Поведение</a:t>
            </a:r>
          </a:p>
          <a:p>
            <a:pPr marL="1444625"/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Съдържание на клас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3"/>
            <a:ext cx="7632848" cy="4464495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Скрита(капсулирана) имплементация.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Полета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fields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Свойства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properties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Методи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methods</a:t>
            </a:r>
          </a:p>
          <a:p>
            <a:pPr marL="1444625"/>
            <a:r>
              <a:rPr lang="bg-BG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Конструкт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o</a:t>
            </a:r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ри –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constructors.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Още</a:t>
            </a:r>
          </a:p>
        </p:txBody>
      </p:sp>
    </p:spTree>
    <p:extLst>
      <p:ext uri="{BB962C8B-B14F-4D97-AF65-F5344CB8AC3E}">
        <p14:creationId xmlns:p14="http://schemas.microsoft.com/office/powerpoint/2010/main" val="4446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Деклариране на обекти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6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</a:rPr>
              <a:t>Полета и свойства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525963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Полетата са данните в един клас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Те се състоят от променливи и константи.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Съдържат състоянието на обекта от класа.</a:t>
            </a: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Достъпът до поле не извиква допълнителни действия.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Достъп до полета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848872" cy="4752528"/>
          </a:xfrm>
        </p:spPr>
        <p:txBody>
          <a:bodyPr/>
          <a:lstStyle/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Константите са само за четене (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read only)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Променливите могат да бъдат четени и променяни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  <a:p>
            <a:pPr marL="1444625"/>
            <a:r>
              <a:rPr lang="bg-BG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</a:rPr>
              <a:t>Не е добра практика директният достъп до поле на променлива.</a:t>
            </a:r>
            <a:endParaRPr lang="bg-BG" dirty="0" smtClean="0">
              <a:ln w="18415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51189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Достъп до полета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680304" y="3205425"/>
            <a:ext cx="21887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Демо</a:t>
            </a:r>
            <a:endParaRPr lang="bg-BG" sz="60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1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489</Words>
  <Application>Microsoft Office PowerPoint</Application>
  <PresentationFormat>Презентация на цял екран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5" baseType="lpstr">
      <vt:lpstr>Diseño predeterminado</vt:lpstr>
      <vt:lpstr>Класове и обекти</vt:lpstr>
      <vt:lpstr>Какво е клас</vt:lpstr>
      <vt:lpstr>Какво е клас</vt:lpstr>
      <vt:lpstr>Какво е обект</vt:lpstr>
      <vt:lpstr>Съдържание на клас</vt:lpstr>
      <vt:lpstr>Деклариране на обекти</vt:lpstr>
      <vt:lpstr>Полета и свойства</vt:lpstr>
      <vt:lpstr>Достъп до полета</vt:lpstr>
      <vt:lpstr>Достъп до полета</vt:lpstr>
      <vt:lpstr>Свойства</vt:lpstr>
      <vt:lpstr>Свойства</vt:lpstr>
      <vt:lpstr>Свойства</vt:lpstr>
      <vt:lpstr>Методи</vt:lpstr>
      <vt:lpstr>Методи</vt:lpstr>
      <vt:lpstr>Методи</vt:lpstr>
      <vt:lpstr>Ключовата дума static</vt:lpstr>
      <vt:lpstr>Конструктори</vt:lpstr>
      <vt:lpstr>Конструктори</vt:lpstr>
      <vt:lpstr>Пространства от имена</vt:lpstr>
      <vt:lpstr>Използване</vt:lpstr>
      <vt:lpstr>Namespaces</vt:lpstr>
      <vt:lpstr>Често използвани класове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Georgi Dimitrov</cp:lastModifiedBy>
  <cp:revision>764</cp:revision>
  <dcterms:created xsi:type="dcterms:W3CDTF">2010-05-23T14:28:12Z</dcterms:created>
  <dcterms:modified xsi:type="dcterms:W3CDTF">2013-11-26T10:19:43Z</dcterms:modified>
</cp:coreProperties>
</file>