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15" r:id="rId4"/>
    <p:sldId id="316" r:id="rId5"/>
    <p:sldId id="308" r:id="rId6"/>
    <p:sldId id="310" r:id="rId7"/>
    <p:sldId id="317" r:id="rId8"/>
    <p:sldId id="318" r:id="rId9"/>
    <p:sldId id="319" r:id="rId10"/>
    <p:sldId id="320" r:id="rId11"/>
    <p:sldId id="321" r:id="rId12"/>
    <p:sldId id="291" r:id="rId13"/>
    <p:sldId id="292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Символни </a:t>
            </a:r>
            <a:r>
              <a:rPr lang="bg-BG" altLang="bg-BG" sz="5400" b="1" dirty="0" err="1" smtClean="0">
                <a:solidFill>
                  <a:schemeClr val="bg1"/>
                </a:solidFill>
              </a:rPr>
              <a:t>низове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Видове потоци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896544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Двоични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 двоични данни и са използваеми за обмен на информация от всякакви файлове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Текстови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само с текстови данни и са пригодени за работа с текстови файлове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Прилики и разлики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Работа с потоци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2348880"/>
            <a:ext cx="218874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</a:t>
            </a:r>
            <a:r>
              <a:rPr lang="bg-BG" altLang="bg-BG" dirty="0" smtClean="0">
                <a:solidFill>
                  <a:schemeClr val="bg1"/>
                </a:solidFill>
              </a:rPr>
              <a:t>символен низ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Символният низ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 наредена последователност от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са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Unicode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ASCII)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масиви от 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в 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неизменими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Действия с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Присвояване на стойността от друг низ или израз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Четене от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Извеждане на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...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Операции върху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Класът </a:t>
            </a:r>
            <a:r>
              <a:rPr lang="en-US" altLang="bg-BG" dirty="0" err="1" smtClean="0">
                <a:solidFill>
                  <a:schemeClr val="bg1"/>
                </a:solidFill>
              </a:rPr>
              <a:t>StringBuilder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StringBuilder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позволява манипулация на съдържимите данни – т. е. стойността може да се изменя (за разлика от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Предимства пред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: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производителност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удобство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…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Долепяне на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r>
              <a:rPr lang="bg-BG" altLang="bg-BG" dirty="0" smtClean="0">
                <a:solidFill>
                  <a:schemeClr val="bg1"/>
                </a:solidFill>
              </a:rPr>
              <a:t> в 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Работа с файлове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</a:t>
            </a:r>
            <a:r>
              <a:rPr lang="bg-BG" altLang="bg-BG" dirty="0" smtClean="0">
                <a:solidFill>
                  <a:schemeClr val="bg1"/>
                </a:solidFill>
              </a:rPr>
              <a:t>е поток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Потокът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байтове, които се изпращат от едно приложение / устройство и се получават в друго приложение / устройство</a:t>
            </a:r>
            <a:endParaRPr lang="bg-BG" i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абстракция на комуникационен канал за данни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Особености на потоците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 (принцип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FIFO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предоставят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последователен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достъп до данните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се отварят, изпълняват си задачите и </a:t>
            </a:r>
            <a:r>
              <a:rPr lang="bg-BG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се затварят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след края на работа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235</Words>
  <Application>Microsoft Office PowerPoint</Application>
  <PresentationFormat>Презентация на цял екран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Diseño predeterminado</vt:lpstr>
      <vt:lpstr>Символни низове</vt:lpstr>
      <vt:lpstr>Какво е символен низ</vt:lpstr>
      <vt:lpstr>Действия с низове</vt:lpstr>
      <vt:lpstr>Операции върху низове</vt:lpstr>
      <vt:lpstr>Класът StringBuilder</vt:lpstr>
      <vt:lpstr>Долепяне на низове в цикъл</vt:lpstr>
      <vt:lpstr>Работа с файлове</vt:lpstr>
      <vt:lpstr>Какво е поток</vt:lpstr>
      <vt:lpstr>Особености на потоците</vt:lpstr>
      <vt:lpstr>Видове потоци</vt:lpstr>
      <vt:lpstr>Работа с потоци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736</cp:revision>
  <dcterms:created xsi:type="dcterms:W3CDTF">2010-05-23T14:28:12Z</dcterms:created>
  <dcterms:modified xsi:type="dcterms:W3CDTF">2013-11-05T04:56:42Z</dcterms:modified>
</cp:coreProperties>
</file>