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32" r:id="rId4"/>
    <p:sldId id="328" r:id="rId5"/>
    <p:sldId id="329" r:id="rId6"/>
    <p:sldId id="330" r:id="rId7"/>
    <p:sldId id="331" r:id="rId8"/>
    <p:sldId id="333" r:id="rId9"/>
    <p:sldId id="291" r:id="rId10"/>
    <p:sldId id="292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Изключения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изключение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268760"/>
            <a:ext cx="7283152" cy="1368152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Изключенията като принцип в ООП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Изключенията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979712" y="2493471"/>
            <a:ext cx="6696744" cy="403187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try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//</a:t>
            </a:r>
            <a:r>
              <a:rPr lang="bg-BG" sz="3200" b="1" i="1" dirty="0" smtClean="0">
                <a:solidFill>
                  <a:srgbClr val="11A7C5"/>
                </a:solidFill>
              </a:rPr>
              <a:t> пораждане на изключение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catch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//</a:t>
            </a:r>
            <a:r>
              <a:rPr lang="bg-BG" sz="3200" b="1" i="1" dirty="0" smtClean="0">
                <a:solidFill>
                  <a:srgbClr val="11A7C5"/>
                </a:solidFill>
              </a:rPr>
              <a:t> обработка на изключение</a:t>
            </a:r>
            <a:endParaRPr lang="en-US" sz="3200" b="1" i="1" dirty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31701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Още за </a:t>
            </a:r>
            <a:r>
              <a:rPr lang="bg-BG" altLang="bg-BG" dirty="0" err="1" smtClean="0">
                <a:solidFill>
                  <a:schemeClr val="bg1"/>
                </a:solidFill>
              </a:rPr>
              <a:t>изключениято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772816"/>
            <a:ext cx="7283152" cy="4608512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Решение на реални проблеми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try – catch – finally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IDisposable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using()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Добри практики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Изключения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7" y="280473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0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Stack Trace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268760"/>
            <a:ext cx="7283152" cy="511256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Какво е </a:t>
            </a:r>
            <a:r>
              <a:rPr lang="en-US" dirty="0" smtClean="0">
                <a:solidFill>
                  <a:schemeClr val="bg1"/>
                </a:solidFill>
              </a:rPr>
              <a:t>Stack Trace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Как да работим със </a:t>
            </a:r>
            <a:r>
              <a:rPr lang="en-US" dirty="0" smtClean="0">
                <a:solidFill>
                  <a:schemeClr val="bg1"/>
                </a:solidFill>
              </a:rPr>
              <a:t>Stack Trace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Йерархия на изключенията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вградени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изключения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вериги от изключения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Stack Trace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7" y="280473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9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Вградени </a:t>
            </a:r>
            <a:r>
              <a:rPr lang="en-US" altLang="bg-BG" dirty="0" smtClean="0">
                <a:solidFill>
                  <a:schemeClr val="bg1"/>
                </a:solidFill>
              </a:rPr>
              <a:t>.NET </a:t>
            </a:r>
            <a:r>
              <a:rPr lang="bg-BG" altLang="bg-BG" dirty="0" smtClean="0">
                <a:solidFill>
                  <a:schemeClr val="bg1"/>
                </a:solidFill>
              </a:rPr>
              <a:t>изключения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533521" y="2804735"/>
            <a:ext cx="44823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Примери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 panose="05000000000000000000" pitchFamily="2" charset="2"/>
              </a:rPr>
              <a:t>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6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Създаване на собствени </a:t>
            </a:r>
            <a:r>
              <a:rPr lang="en-US" altLang="bg-BG" dirty="0" smtClean="0">
                <a:solidFill>
                  <a:schemeClr val="bg1"/>
                </a:solidFill>
              </a:rPr>
              <a:t>Exception </a:t>
            </a:r>
            <a:r>
              <a:rPr lang="bg-BG" altLang="bg-BG" dirty="0" smtClean="0">
                <a:solidFill>
                  <a:schemeClr val="bg1"/>
                </a:solidFill>
              </a:rPr>
              <a:t>класове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7" y="280473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7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87</Words>
  <Application>Microsoft Office PowerPoint</Application>
  <PresentationFormat>Презентация на цял екран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Diseño predeterminado</vt:lpstr>
      <vt:lpstr>Изключения</vt:lpstr>
      <vt:lpstr>Какво е изключение</vt:lpstr>
      <vt:lpstr>Още за изключениято</vt:lpstr>
      <vt:lpstr>Изключения</vt:lpstr>
      <vt:lpstr>Stack Trace</vt:lpstr>
      <vt:lpstr>Stack Trace</vt:lpstr>
      <vt:lpstr>Вградени .NET изключения</vt:lpstr>
      <vt:lpstr>Създаване на собствени Exception класове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785</cp:revision>
  <dcterms:created xsi:type="dcterms:W3CDTF">2010-05-23T14:28:12Z</dcterms:created>
  <dcterms:modified xsi:type="dcterms:W3CDTF">2013-12-09T21:26:25Z</dcterms:modified>
</cp:coreProperties>
</file>