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463461fdd2da1c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463461fdd2da1c_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1463461fdd2da1c_0: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6" name="Shape 46"/>
        <p:cNvGrpSpPr/>
        <p:nvPr/>
      </p:nvGrpSpPr>
      <p:grpSpPr>
        <a:xfrm>
          <a:off x="0" y="0"/>
          <a:ext cx="0" cy="0"/>
          <a:chOff x="0" y="0"/>
          <a:chExt cx="0" cy="0"/>
        </a:xfrm>
      </p:grpSpPr>
      <p:sp>
        <p:nvSpPr>
          <p:cNvPr id="47" name="Google Shape;47;p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1523999" y="19665"/>
            <a:ext cx="7629525"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277660" y="2633814"/>
            <a:ext cx="101223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M.Dharshini</a:t>
            </a:r>
            <a:endParaRPr sz="2400">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AND NMID:212400993/ DFFE3782E39E436B4F248665B1C5E458</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Computer application </a:t>
            </a:r>
            <a:endParaRPr sz="2400">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UNIVERSITYS OF MADRAS</a:t>
            </a:r>
            <a:endParaRPr sz="2400">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7" name="Google Shape;67;p7"/>
          <p:cNvSpPr txBox="1"/>
          <p:nvPr/>
        </p:nvSpPr>
        <p:spPr>
          <a:xfrm>
            <a:off x="0" y="462188"/>
            <a:ext cx="2070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8" name="Google Shape;68;p7"/>
          <p:cNvSpPr txBox="1"/>
          <p:nvPr/>
        </p:nvSpPr>
        <p:spPr>
          <a:xfrm>
            <a:off x="378809" y="5926020"/>
            <a:ext cx="73596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0" name="Google Shape;190;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1" name="Google Shape;191;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2" name="Google Shape;192;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3" name="Google Shape;193;p16"/>
          <p:cNvSpPr/>
          <p:nvPr/>
        </p:nvSpPr>
        <p:spPr>
          <a:xfrm>
            <a:off x="66675" y="3381373"/>
            <a:ext cx="2466900" cy="341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txBox="1"/>
          <p:nvPr>
            <p:ph type="title"/>
          </p:nvPr>
        </p:nvSpPr>
        <p:spPr>
          <a:xfrm>
            <a:off x="433751" y="446842"/>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95" name="Google Shape;195;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6" name="Google Shape;196;p16"/>
          <p:cNvSpPr txBox="1"/>
          <p:nvPr/>
        </p:nvSpPr>
        <p:spPr>
          <a:xfrm>
            <a:off x="0" y="462188"/>
            <a:ext cx="2070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16"/>
          <p:cNvSpPr txBox="1"/>
          <p:nvPr/>
        </p:nvSpPr>
        <p:spPr>
          <a:xfrm>
            <a:off x="0" y="462188"/>
            <a:ext cx="2070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16"/>
          <p:cNvSpPr txBox="1"/>
          <p:nvPr/>
        </p:nvSpPr>
        <p:spPr>
          <a:xfrm>
            <a:off x="0" y="462188"/>
            <a:ext cx="2070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16"/>
          <p:cNvSpPr txBox="1"/>
          <p:nvPr/>
        </p:nvSpPr>
        <p:spPr>
          <a:xfrm>
            <a:off x="0" y="462188"/>
            <a:ext cx="2070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16"/>
          <p:cNvSpPr txBox="1"/>
          <p:nvPr/>
        </p:nvSpPr>
        <p:spPr>
          <a:xfrm>
            <a:off x="0" y="462188"/>
            <a:ext cx="2070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16"/>
          <p:cNvSpPr txBox="1"/>
          <p:nvPr/>
        </p:nvSpPr>
        <p:spPr>
          <a:xfrm>
            <a:off x="1349089" y="1169786"/>
            <a:ext cx="9493800" cy="526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My portfolio clearly presents my skills, education, and achievements in a professional way. It creates a positive impression and helps showcase my abilities effectively.</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p:txBody>
      </p:sp>
      <p:pic>
        <p:nvPicPr>
          <p:cNvPr id="202" name="Google Shape;202;p16"/>
          <p:cNvPicPr preferRelativeResize="0"/>
          <p:nvPr/>
        </p:nvPicPr>
        <p:blipFill rotWithShape="1">
          <a:blip r:embed="rId3">
            <a:alphaModFix/>
          </a:blip>
          <a:srcRect b="37894" l="-26072" r="10143" t="6905"/>
          <a:stretch/>
        </p:blipFill>
        <p:spPr>
          <a:xfrm>
            <a:off x="2584175" y="3381375"/>
            <a:ext cx="5318976" cy="34194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0" name="Google Shape;210;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1" name="Google Shape;211;p17"/>
          <p:cNvSpPr txBox="1"/>
          <p:nvPr>
            <p:ph type="title"/>
          </p:nvPr>
        </p:nvSpPr>
        <p:spPr>
          <a:xfrm>
            <a:off x="755332" y="385444"/>
            <a:ext cx="45786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12" name="Google Shape;212;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3" name="Google Shape;213;p17"/>
          <p:cNvSpPr txBox="1"/>
          <p:nvPr/>
        </p:nvSpPr>
        <p:spPr>
          <a:xfrm>
            <a:off x="477400" y="1541575"/>
            <a:ext cx="11028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this portfolio serves as a reflection of my academic journey, technical skills, and personal achievements. It not only highlights my knowledge in programming and design but also shows my dedication to continuous learning and improvement. Through this portfolio, I aim to present myself as a motivated learner and future IT professional, ready to take on new opportunities and challenges.</a:t>
            </a:r>
            <a:endParaRPr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8"/>
          <p:cNvSpPr txBox="1"/>
          <p:nvPr>
            <p:ph type="title"/>
          </p:nvPr>
        </p:nvSpPr>
        <p:spPr>
          <a:xfrm>
            <a:off x="755332" y="385444"/>
            <a:ext cx="10681200" cy="740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GITHUB LINK</a:t>
            </a:r>
            <a:endParaRPr/>
          </a:p>
        </p:txBody>
      </p:sp>
      <p:sp>
        <p:nvSpPr>
          <p:cNvPr id="220" name="Google Shape;220;p18"/>
          <p:cNvSpPr txBox="1"/>
          <p:nvPr>
            <p:ph idx="1" type="body"/>
          </p:nvPr>
        </p:nvSpPr>
        <p:spPr>
          <a:xfrm>
            <a:off x="463725" y="3149990"/>
            <a:ext cx="10972800" cy="558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3600"/>
              <a:t>https://13284bca2024-coder.github.io/DHARSHINI-/</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 name="Shape 72"/>
        <p:cNvGrpSpPr/>
        <p:nvPr/>
      </p:nvGrpSpPr>
      <p:grpSpPr>
        <a:xfrm>
          <a:off x="0" y="0"/>
          <a:ext cx="0" cy="0"/>
          <a:chOff x="0" y="0"/>
          <a:chExt cx="0" cy="0"/>
        </a:xfrm>
      </p:grpSpPr>
      <p:sp>
        <p:nvSpPr>
          <p:cNvPr id="73" name="Google Shape;73;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p:txBody>
      </p:sp>
      <p:grpSp>
        <p:nvGrpSpPr>
          <p:cNvPr id="74" name="Google Shape;74;p8"/>
          <p:cNvGrpSpPr/>
          <p:nvPr/>
        </p:nvGrpSpPr>
        <p:grpSpPr>
          <a:xfrm>
            <a:off x="7448612" y="0"/>
            <a:ext cx="4743795" cy="6858466"/>
            <a:chOff x="7448612" y="0"/>
            <a:chExt cx="4743795" cy="6858466"/>
          </a:xfrm>
        </p:grpSpPr>
        <p:sp>
          <p:nvSpPr>
            <p:cNvPr id="75" name="Google Shape;75;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6" name="Google Shape;76;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7" name="Google Shape;77;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9" name="Google Shape;79;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0" name="Google Shape;80;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2" name="Google Shape;82;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3" name="Google Shape;83;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84" name="Google Shape;84;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6" name="Google Shape;86;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7" name="Google Shape;8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8" name="Google Shape;88;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TITLE</a:t>
            </a:r>
            <a:endParaRPr sz="4250"/>
          </a:p>
        </p:txBody>
      </p:sp>
      <p:grpSp>
        <p:nvGrpSpPr>
          <p:cNvPr id="89" name="Google Shape;89;p8"/>
          <p:cNvGrpSpPr/>
          <p:nvPr/>
        </p:nvGrpSpPr>
        <p:grpSpPr>
          <a:xfrm>
            <a:off x="466725" y="6410325"/>
            <a:ext cx="3705225" cy="295275"/>
            <a:chOff x="466725" y="6410325"/>
            <a:chExt cx="3705225" cy="295275"/>
          </a:xfrm>
        </p:grpSpPr>
        <p:pic>
          <p:nvPicPr>
            <p:cNvPr id="90" name="Google Shape;90;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1" name="Google Shape;91;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2" name="Google Shape;92;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93" name="Google Shape;93;p8"/>
          <p:cNvSpPr txBox="1"/>
          <p:nvPr/>
        </p:nvSpPr>
        <p:spPr>
          <a:xfrm>
            <a:off x="739775" y="2051888"/>
            <a:ext cx="11452200" cy="799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latin typeface="Times New Roman"/>
                <a:ea typeface="Times New Roman"/>
                <a:cs typeface="Times New Roman"/>
                <a:sym typeface="Times New Roman"/>
              </a:rPr>
              <a:t>DIGITAL PORTFOLIO USING FRONT END WEB DEVELOPMENT.</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b="1" sz="3600">
              <a:latin typeface="Times New Roman"/>
              <a:ea typeface="Times New Roman"/>
              <a:cs typeface="Times New Roman"/>
              <a:sym typeface="Times New Roman"/>
            </a:endParaRPr>
          </a:p>
          <a:p>
            <a:pPr indent="0" lvl="0" marL="0" rtl="0" algn="l">
              <a:spcBef>
                <a:spcPts val="0"/>
              </a:spcBef>
              <a:spcAft>
                <a:spcPts val="0"/>
              </a:spcAft>
              <a:buNone/>
            </a:pPr>
            <a:r>
              <a:t/>
            </a:r>
            <a:endParaRPr b="1" sz="3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9" name="Google Shape;99;p9"/>
          <p:cNvGrpSpPr/>
          <p:nvPr/>
        </p:nvGrpSpPr>
        <p:grpSpPr>
          <a:xfrm>
            <a:off x="7448612" y="0"/>
            <a:ext cx="4743796" cy="6858466"/>
            <a:chOff x="7448612" y="0"/>
            <a:chExt cx="4743796" cy="6858466"/>
          </a:xfrm>
        </p:grpSpPr>
        <p:sp>
          <p:nvSpPr>
            <p:cNvPr id="100" name="Google Shape;100;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9" name="Google Shape;109;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3" name="Google Shape;113;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4" name="Google Shape;114;p9"/>
          <p:cNvGrpSpPr/>
          <p:nvPr/>
        </p:nvGrpSpPr>
        <p:grpSpPr>
          <a:xfrm>
            <a:off x="47625" y="3819523"/>
            <a:ext cx="4124325" cy="3009898"/>
            <a:chOff x="47625" y="3819523"/>
            <a:chExt cx="4124325" cy="3009898"/>
          </a:xfrm>
        </p:grpSpPr>
        <p:pic>
          <p:nvPicPr>
            <p:cNvPr id="115" name="Google Shape;115;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6" name="Google Shape;116;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7" name="Google Shape;117;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8" name="Google Shape;118;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9" name="Google Shape;119;p9"/>
          <p:cNvSpPr txBox="1"/>
          <p:nvPr/>
        </p:nvSpPr>
        <p:spPr>
          <a:xfrm>
            <a:off x="2509807" y="1041533"/>
            <a:ext cx="50292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0"/>
          <p:cNvGrpSpPr/>
          <p:nvPr/>
        </p:nvGrpSpPr>
        <p:grpSpPr>
          <a:xfrm>
            <a:off x="7991820" y="2933700"/>
            <a:ext cx="3361935" cy="3257550"/>
            <a:chOff x="7991475" y="2933700"/>
            <a:chExt cx="2762251" cy="3257550"/>
          </a:xfrm>
        </p:grpSpPr>
        <p:sp>
          <p:nvSpPr>
            <p:cNvPr id="125" name="Google Shape;125;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7" name="Google Shape;127;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8" name="Google Shape;128;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9" name="Google Shape;129;p10"/>
          <p:cNvSpPr txBox="1"/>
          <p:nvPr>
            <p:ph type="title"/>
          </p:nvPr>
        </p:nvSpPr>
        <p:spPr>
          <a:xfrm>
            <a:off x="1005225" y="159155"/>
            <a:ext cx="56370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30" name="Google Shape;130;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1" name="Google Shape;131;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2" name="Google Shape;132;p10"/>
          <p:cNvSpPr txBox="1"/>
          <p:nvPr/>
        </p:nvSpPr>
        <p:spPr>
          <a:xfrm flipH="1" rot="1395305">
            <a:off x="2162033" y="1304479"/>
            <a:ext cx="9108837" cy="46364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10"/>
          <p:cNvSpPr txBox="1"/>
          <p:nvPr/>
        </p:nvSpPr>
        <p:spPr>
          <a:xfrm>
            <a:off x="257050" y="1484250"/>
            <a:ext cx="8294700" cy="757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In today’s competitive digital world, it is often difficult to showcase one’s skills, projects, and achievements in a structured way. Without a clear platform, many students and professionals struggle to present their knowledge and capabilities effectively. This portfolio is created to solve that problem by providing a well-organized space to display my education, technical skills, projects, and certifications in a professional manner.</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11"/>
          <p:cNvGrpSpPr/>
          <p:nvPr/>
        </p:nvGrpSpPr>
        <p:grpSpPr>
          <a:xfrm>
            <a:off x="8658225" y="2647950"/>
            <a:ext cx="3533775" cy="3810000"/>
            <a:chOff x="8658225" y="2647950"/>
            <a:chExt cx="3533775" cy="3810000"/>
          </a:xfrm>
        </p:grpSpPr>
        <p:sp>
          <p:nvSpPr>
            <p:cNvPr id="139" name="Google Shape;139;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0" name="Google Shape;140;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41" name="Google Shape;141;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2" name="Google Shape;142;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3" name="Google Shape;143;p11"/>
          <p:cNvSpPr txBox="1"/>
          <p:nvPr>
            <p:ph type="title"/>
          </p:nvPr>
        </p:nvSpPr>
        <p:spPr>
          <a:xfrm>
            <a:off x="739775" y="410396"/>
            <a:ext cx="5263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4" name="Google Shape;144;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5" name="Google Shape;145;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6" name="Google Shape;146;p11"/>
          <p:cNvSpPr txBox="1"/>
          <p:nvPr/>
        </p:nvSpPr>
        <p:spPr>
          <a:xfrm>
            <a:off x="369616" y="1081200"/>
            <a:ext cx="9398700" cy="572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“This project is a personal portfolio website designed to showcase my academic background, technical skills, projects, and certifications in an organized and professional way. It provides an easy-to-navigate platform where visitors can learn about my expertise in programming languages like HTML, CSS, C++, Python, and Data Structures. The portfolio highlights my journey as a BCA student and serves as a digital representation of my skills and achievements, helping me connect with future opportunities in the IT field.”</a:t>
            </a:r>
            <a:endParaRPr b="0" i="0" sz="3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2" name="Google Shape;152;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3" name="Google Shape;153;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4" name="Google Shape;154;p12"/>
          <p:cNvSpPr txBox="1"/>
          <p:nvPr>
            <p:ph type="title"/>
          </p:nvPr>
        </p:nvSpPr>
        <p:spPr>
          <a:xfrm>
            <a:off x="723902" y="340950"/>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5" name="Google Shape;155;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6" name="Google Shape;156;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7" name="Google Shape;157;p12"/>
          <p:cNvSpPr txBox="1"/>
          <p:nvPr/>
        </p:nvSpPr>
        <p:spPr>
          <a:xfrm>
            <a:off x="281550" y="1478100"/>
            <a:ext cx="10068900" cy="572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The end users of a portfolio are the individuals who interact with it to learn more about your background, skills, and accomplishments. They may include potential employers looking to evaluate your suitability for a job, recruiters who want to understand your strengths, teachers assessing your progress, or clients who wish to see examples of your work. In simple terms, end users are the people who benefit from your portfolio to make decisions about opportunities, collaborations, or learning outcomes.</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3" name="Google Shape;163;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4" name="Google Shape;16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5" name="Google Shape;165;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TOOLS AND TECHNIQUES</a:t>
            </a:r>
            <a:endParaRPr sz="3600"/>
          </a:p>
        </p:txBody>
      </p:sp>
      <p:pic>
        <p:nvPicPr>
          <p:cNvPr id="166" name="Google Shape;166;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7" name="Google Shape;167;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8" name="Google Shape;168;p13"/>
          <p:cNvSpPr txBox="1"/>
          <p:nvPr/>
        </p:nvSpPr>
        <p:spPr>
          <a:xfrm>
            <a:off x="1320925" y="1725125"/>
            <a:ext cx="82377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I used tools like HTML, CSS, C++, Python, and Data Structures along with simple design techniques to create a responsive and user-friendly portfolio that highlights my skills and achievements.</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74" name="Google Shape;174;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5" name="Google Shape;175;p1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6" name="Google Shape;176;p14"/>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000"/>
              <a:buFont typeface="Trebuchet MS"/>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7" name="Google Shape;177;p14"/>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8" name="Google Shape;178;p14"/>
          <p:cNvSpPr txBox="1"/>
          <p:nvPr/>
        </p:nvSpPr>
        <p:spPr>
          <a:xfrm>
            <a:off x="739775" y="1578550"/>
            <a:ext cx="93186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My portfolio has a simple, clean, and responsive layout with well-organized sections for easy navigation. It highlights my skills, education, and achievements in a structured way. The design ensures clarity, professionalism, and a smooth viewing experience.</a:t>
            </a:r>
            <a:endParaRPr b="0" i="0" sz="3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rebuchet MS"/>
              <a:buNone/>
            </a:pPr>
            <a:r>
              <a:rPr lang="en-US"/>
              <a:t>FEATURES AND FUNCTIONALITY</a:t>
            </a:r>
            <a:endParaRPr/>
          </a:p>
        </p:txBody>
      </p:sp>
      <p:sp>
        <p:nvSpPr>
          <p:cNvPr id="184" name="Google Shape;184;p15"/>
          <p:cNvSpPr txBox="1"/>
          <p:nvPr/>
        </p:nvSpPr>
        <p:spPr>
          <a:xfrm>
            <a:off x="755325" y="1489493"/>
            <a:ext cx="99309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Times New Roman"/>
                <a:ea typeface="Times New Roman"/>
                <a:cs typeface="Times New Roman"/>
                <a:sym typeface="Times New Roman"/>
              </a:rPr>
              <a:t>My portfolio features a clean design with sections like About, Skills, Education, Certifications, and Contact. It is responsive, easy to navigate, and highlights my information clearly with a professional look.</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