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2" r:id="rId24"/>
    <p:sldId id="458" r:id="rId25"/>
    <p:sldId id="457" r:id="rId26"/>
    <p:sldId id="459" r:id="rId27"/>
    <p:sldId id="460" r:id="rId28"/>
    <p:sldId id="396" r:id="rId29"/>
    <p:sldId id="411" r:id="rId30"/>
    <p:sldId id="281" r:id="rId31"/>
    <p:sldId id="409" r:id="rId32"/>
    <p:sldId id="809" r:id="rId33"/>
    <p:sldId id="410" r:id="rId34"/>
    <p:sldId id="412" r:id="rId35"/>
    <p:sldId id="434" r:id="rId36"/>
    <p:sldId id="397" r:id="rId37"/>
    <p:sldId id="362" r:id="rId38"/>
    <p:sldId id="480" r:id="rId39"/>
    <p:sldId id="399" r:id="rId40"/>
    <p:sldId id="398" r:id="rId41"/>
    <p:sldId id="363" r:id="rId42"/>
    <p:sldId id="493" r:id="rId43"/>
    <p:sldId id="514" r:id="rId44"/>
    <p:sldId id="515" r:id="rId45"/>
    <p:sldId id="504" r:id="rId46"/>
    <p:sldId id="526" r:id="rId47"/>
    <p:sldId id="537" r:id="rId48"/>
    <p:sldId id="536" r:id="rId49"/>
    <p:sldId id="364" r:id="rId50"/>
    <p:sldId id="538" r:id="rId51"/>
    <p:sldId id="779" r:id="rId52"/>
    <p:sldId id="781" r:id="rId53"/>
    <p:sldId id="782" r:id="rId54"/>
    <p:sldId id="791" r:id="rId55"/>
    <p:sldId id="800" r:id="rId56"/>
    <p:sldId id="369" r:id="rId57"/>
    <p:sldId id="841" r:id="rId58"/>
    <p:sldId id="842" r:id="rId59"/>
    <p:sldId id="850" r:id="rId60"/>
    <p:sldId id="851" r:id="rId61"/>
    <p:sldId id="859" r:id="rId62"/>
    <p:sldId id="862" r:id="rId63"/>
    <p:sldId id="863" r:id="rId64"/>
    <p:sldId id="860" r:id="rId65"/>
    <p:sldId id="861" r:id="rId66"/>
    <p:sldId id="370" r:id="rId67"/>
    <p:sldId id="365" r:id="rId68"/>
    <p:sldId id="366" r:id="rId69"/>
    <p:sldId id="373" r:id="rId70"/>
    <p:sldId id="371" r:id="rId71"/>
    <p:sldId id="372" r:id="rId72"/>
    <p:sldId id="377" r:id="rId73"/>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84"/>
        <p:guide pos="28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en-US" altLang="zh-CN" dirty="0"/>
          </a:p>
          <a:p>
            <a:r>
              <a:rPr lang="zh-CN" altLang="en-US" dirty="0"/>
              <a:t>重试机制</a:t>
            </a:r>
            <a:endParaRPr lang="zh-CN" altLang="en-US" dirty="0"/>
          </a:p>
          <a:p>
            <a:r>
              <a:rPr lang="zh-CN" altLang="en-US" dirty="0"/>
              <a:t>网络环境错综复杂，不确定因素比较多，有时候难保有一两次的意外，所以可以通过重试解决，但是重试一定要是幂等的，也就是相同参数一次调用和两次调用结果是一样的。</a:t>
            </a:r>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缓存维护</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消息系统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不满足要求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kafka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监控不完善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购买</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069808" y="283937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9808" y="36096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网关、授权</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3660</Words>
  <Application>WPS 演示</Application>
  <PresentationFormat>全屏显示(16:9)</PresentationFormat>
  <Paragraphs>1123</Paragraphs>
  <Slides>69</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69</vt:i4>
      </vt:variant>
    </vt:vector>
  </HeadingPairs>
  <TitlesOfParts>
    <vt:vector size="81"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623</cp:revision>
  <dcterms:created xsi:type="dcterms:W3CDTF">2016-04-25T01:54:00Z</dcterms:created>
  <dcterms:modified xsi:type="dcterms:W3CDTF">2017-10-19T13:00:13Z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