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1" r:id="rId24"/>
    <p:sldId id="409" r:id="rId25"/>
    <p:sldId id="410" r:id="rId26"/>
    <p:sldId id="282" r:id="rId27"/>
    <p:sldId id="458" r:id="rId28"/>
    <p:sldId id="457" r:id="rId29"/>
    <p:sldId id="459" r:id="rId30"/>
    <p:sldId id="460" r:id="rId31"/>
    <p:sldId id="396" r:id="rId32"/>
    <p:sldId id="411" r:id="rId33"/>
    <p:sldId id="412" r:id="rId34"/>
    <p:sldId id="434" r:id="rId35"/>
    <p:sldId id="397" r:id="rId36"/>
    <p:sldId id="362" r:id="rId37"/>
    <p:sldId id="480" r:id="rId38"/>
    <p:sldId id="399" r:id="rId39"/>
    <p:sldId id="398" r:id="rId40"/>
    <p:sldId id="363" r:id="rId41"/>
    <p:sldId id="493" r:id="rId42"/>
    <p:sldId id="514" r:id="rId43"/>
    <p:sldId id="515" r:id="rId44"/>
    <p:sldId id="504" r:id="rId45"/>
    <p:sldId id="526" r:id="rId46"/>
    <p:sldId id="537" r:id="rId47"/>
    <p:sldId id="536" r:id="rId48"/>
    <p:sldId id="364" r:id="rId49"/>
    <p:sldId id="538" r:id="rId50"/>
    <p:sldId id="779" r:id="rId51"/>
    <p:sldId id="781" r:id="rId52"/>
    <p:sldId id="782" r:id="rId53"/>
    <p:sldId id="369" r:id="rId54"/>
    <p:sldId id="370" r:id="rId55"/>
    <p:sldId id="365" r:id="rId56"/>
    <p:sldId id="366" r:id="rId57"/>
    <p:sldId id="373" r:id="rId58"/>
    <p:sldId id="371" r:id="rId59"/>
    <p:sldId id="372" r:id="rId60"/>
    <p:sldId id="377" r:id="rId61"/>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64"/>
        <p:guide pos="28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en-US" altLang="zh-CN" dirty="0"/>
          </a:p>
          <a:p>
            <a:r>
              <a:rPr lang="zh-CN" altLang="en-US" dirty="0"/>
              <a:t>重试机制</a:t>
            </a:r>
            <a:endParaRPr lang="zh-CN" altLang="en-US" dirty="0"/>
          </a:p>
          <a:p>
            <a:r>
              <a:rPr lang="zh-CN" altLang="en-US" dirty="0"/>
              <a:t>网络环境错综复杂，不确定因素比较多，有时候难保有一两次的意外，所以可以通过重试解决，但是重试一定要是幂等的，也就是相同参数一次调用和两次调用结果是一样的。</a:t>
            </a:r>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3" name="图片 2"/>
          <p:cNvPicPr>
            <a:picLocks noChangeAspect="1"/>
          </p:cNvPicPr>
          <p:nvPr/>
        </p:nvPicPr>
        <p:blipFill>
          <a:blip r:embed="rId1"/>
          <a:stretch>
            <a:fillRect/>
          </a:stretch>
        </p:blipFill>
        <p:spPr>
          <a:xfrm>
            <a:off x="743352" y="1017424"/>
            <a:ext cx="4824536" cy="4051518"/>
          </a:xfrm>
          <a:prstGeom prst="rect">
            <a:avLst/>
          </a:prstGeom>
        </p:spPr>
      </p:pic>
      <p:sp>
        <p:nvSpPr>
          <p:cNvPr id="30" name="圆角矩形"/>
          <p:cNvSpPr/>
          <p:nvPr/>
        </p:nvSpPr>
        <p:spPr>
          <a:xfrm>
            <a:off x="6528104" y="13279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轧差</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6528104" y="25586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对账</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631440" y="2121535"/>
            <a:ext cx="467233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31440" y="322072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销售端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3399790" y="2670810"/>
            <a:ext cx="4455160"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387725" y="3802380"/>
            <a:ext cx="4455160"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订单表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6237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数据库、表结构的创建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产品详情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缓存产品数据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缓存维护</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消息系统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不满足要求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kafka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监控不完善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购买</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069808" y="283937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9808" y="36096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网关、授权</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2948</Words>
  <Application>WPS 演示</Application>
  <PresentationFormat>全屏显示(16:9)</PresentationFormat>
  <Paragraphs>958</Paragraphs>
  <Slides>57</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57</vt:i4>
      </vt:variant>
    </vt:vector>
  </HeadingPairs>
  <TitlesOfParts>
    <vt:vector size="69"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580</cp:revision>
  <dcterms:created xsi:type="dcterms:W3CDTF">2016-04-25T01:54:00Z</dcterms:created>
  <dcterms:modified xsi:type="dcterms:W3CDTF">2017-09-20T13:46:19Z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