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192" r:id="rId40"/>
    <p:sldId id="1191" r:id="rId41"/>
    <p:sldId id="397" r:id="rId42"/>
    <p:sldId id="362" r:id="rId43"/>
    <p:sldId id="480" r:id="rId44"/>
    <p:sldId id="399" r:id="rId45"/>
    <p:sldId id="398" r:id="rId46"/>
    <p:sldId id="363" r:id="rId47"/>
    <p:sldId id="493" r:id="rId48"/>
    <p:sldId id="1259" r:id="rId49"/>
    <p:sldId id="514" r:id="rId50"/>
    <p:sldId id="515" r:id="rId51"/>
    <p:sldId id="504" r:id="rId52"/>
    <p:sldId id="526" r:id="rId53"/>
    <p:sldId id="537" r:id="rId54"/>
    <p:sldId id="536" r:id="rId55"/>
    <p:sldId id="364" r:id="rId56"/>
    <p:sldId id="538" r:id="rId57"/>
    <p:sldId id="779" r:id="rId58"/>
    <p:sldId id="781" r:id="rId59"/>
    <p:sldId id="782" r:id="rId60"/>
    <p:sldId id="791" r:id="rId61"/>
    <p:sldId id="800" r:id="rId62"/>
    <p:sldId id="369" r:id="rId63"/>
    <p:sldId id="841" r:id="rId64"/>
    <p:sldId id="842" r:id="rId65"/>
    <p:sldId id="1042" r:id="rId66"/>
    <p:sldId id="850" r:id="rId67"/>
    <p:sldId id="851" r:id="rId68"/>
    <p:sldId id="859" r:id="rId69"/>
    <p:sldId id="862" r:id="rId70"/>
    <p:sldId id="863" r:id="rId71"/>
    <p:sldId id="860" r:id="rId72"/>
    <p:sldId id="861" r:id="rId73"/>
    <p:sldId id="370" r:id="rId74"/>
    <p:sldId id="873" r:id="rId75"/>
    <p:sldId id="1016" r:id="rId76"/>
    <p:sldId id="1017" r:id="rId77"/>
    <p:sldId id="365" r:id="rId78"/>
    <p:sldId id="1319" r:id="rId79"/>
    <p:sldId id="1321" r:id="rId80"/>
    <p:sldId id="1324" r:id="rId81"/>
    <p:sldId id="1323" r:id="rId82"/>
    <p:sldId id="1325" r:id="rId83"/>
    <p:sldId id="1357" r:id="rId84"/>
    <p:sldId id="1388" r:id="rId85"/>
    <p:sldId id="1419" r:id="rId86"/>
    <p:sldId id="1450" r:id="rId87"/>
    <p:sldId id="1451" r:id="rId88"/>
    <p:sldId id="1482" r:id="rId89"/>
    <p:sldId id="1483" r:id="rId90"/>
    <p:sldId id="1320" r:id="rId91"/>
    <p:sldId id="1078" r:id="rId92"/>
    <p:sldId id="881" r:id="rId93"/>
    <p:sldId id="882" r:id="rId94"/>
    <p:sldId id="883" r:id="rId95"/>
    <p:sldId id="889" r:id="rId96"/>
    <p:sldId id="366" r:id="rId97"/>
    <p:sldId id="895" r:id="rId98"/>
    <p:sldId id="900" r:id="rId99"/>
    <p:sldId id="901" r:id="rId100"/>
    <p:sldId id="906" r:id="rId101"/>
    <p:sldId id="911" r:id="rId102"/>
    <p:sldId id="912" r:id="rId103"/>
    <p:sldId id="914" r:id="rId104"/>
    <p:sldId id="915" r:id="rId105"/>
    <p:sldId id="920" r:id="rId106"/>
    <p:sldId id="921" r:id="rId107"/>
    <p:sldId id="922" r:id="rId108"/>
    <p:sldId id="373" r:id="rId109"/>
    <p:sldId id="1101" r:id="rId110"/>
    <p:sldId id="1102" r:id="rId111"/>
    <p:sldId id="1108" r:id="rId112"/>
    <p:sldId id="1109" r:id="rId113"/>
    <p:sldId id="1110" r:id="rId114"/>
    <p:sldId id="377" r:id="rId115"/>
    <p:sldId id="942" r:id="rId116"/>
    <p:sldId id="940" r:id="rId117"/>
    <p:sldId id="943" r:id="rId118"/>
    <p:sldId id="941" r:id="rId119"/>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76"/>
        <p:guide pos="2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8.xml"/><Relationship Id="rId1" Type="http://schemas.openxmlformats.org/officeDocument/2006/relationships/hyperlink" Target="https://www.imooc.com/learn/846"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异常归类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不一致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长款 </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优化</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程序、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nosql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在备份库或者读库执行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生成、解析文件分批次</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平账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通知人工 邮件短信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收到异常对账结果</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定时对账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cron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@EnableScheduling @Scheduled</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固定时间自动执行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问题</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486660"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tooltip="" action="ppaction://hlinkfile"/>
              </a:rPr>
              <a:t>https://www.imooc.com/learn/846</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984375"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应用不可用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984375"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多实例部署</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6455</Words>
  <Application>WPS 演示</Application>
  <PresentationFormat>全屏显示(16:9)</PresentationFormat>
  <Paragraphs>1568</Paragraphs>
  <Slides>115</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115</vt:i4>
      </vt:variant>
    </vt:vector>
  </HeadingPairs>
  <TitlesOfParts>
    <vt:vector size="127"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768</cp:revision>
  <dcterms:created xsi:type="dcterms:W3CDTF">2016-04-25T01:54:00Z</dcterms:created>
  <dcterms:modified xsi:type="dcterms:W3CDTF">2018-01-07T11:25:15Z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