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859" r:id="rId62"/>
    <p:sldId id="862" r:id="rId63"/>
    <p:sldId id="863" r:id="rId64"/>
    <p:sldId id="860" r:id="rId65"/>
    <p:sldId id="861" r:id="rId66"/>
    <p:sldId id="370" r:id="rId67"/>
    <p:sldId id="873" r:id="rId68"/>
    <p:sldId id="365" r:id="rId69"/>
    <p:sldId id="880" r:id="rId70"/>
    <p:sldId id="881" r:id="rId71"/>
    <p:sldId id="882" r:id="rId72"/>
    <p:sldId id="883" r:id="rId73"/>
    <p:sldId id="889" r:id="rId74"/>
    <p:sldId id="366" r:id="rId75"/>
    <p:sldId id="895" r:id="rId76"/>
    <p:sldId id="373" r:id="rId77"/>
    <p:sldId id="371" r:id="rId78"/>
    <p:sldId id="372" r:id="rId79"/>
    <p:sldId id="377" r:id="rId80"/>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4"/>
        <p:guide pos="28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4129</Words>
  <Application>WPS 演示</Application>
  <PresentationFormat>全屏显示(16:9)</PresentationFormat>
  <Paragraphs>1171</Paragraphs>
  <Slides>76</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76</vt:i4>
      </vt:variant>
    </vt:vector>
  </HeadingPairs>
  <TitlesOfParts>
    <vt:vector size="88" baseType="lpstr">
      <vt:lpstr>Arial</vt:lpstr>
      <vt:lpstr>宋体</vt:lpstr>
      <vt:lpstr>Wingdings</vt:lpstr>
      <vt:lpstr>Calibri</vt:lpstr>
      <vt:lpstr>Times New Roman</vt:lpstr>
      <vt:lpstr>微软雅黑</vt:lpstr>
      <vt:lpstr>Agency FB</vt:lpstr>
      <vt:lpstr>Consolas</vt:lpstr>
      <vt:lpstr>Arial Unicode MS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653</cp:revision>
  <dcterms:created xsi:type="dcterms:W3CDTF">2016-04-25T01:54:00Z</dcterms:created>
  <dcterms:modified xsi:type="dcterms:W3CDTF">2017-10-28T07:37:35Z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