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6" r:id="rId15"/>
    <p:sldId id="298"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2017/1/7 Saturday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2017/1/7 Saturday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安装成功之后，执行一些，基本的命令，教会他们如何使用命令行</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a:t>
            </a:r>
            <a:r>
              <a:rPr lang="zh-CN" altLang="en-US" dirty="0" smtClean="0"/>
              <a:t>动</a:t>
            </a:r>
            <a:r>
              <a:rPr lang="en-US" altLang="zh-CN" dirty="0" smtClean="0"/>
              <a:t>,</a:t>
            </a:r>
            <a:r>
              <a:rPr lang="zh-CN" altLang="en-US" dirty="0" smtClean="0"/>
              <a:t>特别是依赖管理，</a:t>
            </a:r>
            <a:r>
              <a:rPr lang="zh-CN" altLang="en-US" dirty="0" smtClean="0"/>
              <a:t>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a:t>
            </a:r>
            <a:r>
              <a:rPr lang="zh-CN" altLang="en-US" dirty="0" smtClean="0"/>
              <a:t>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2017/1/7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C94251"/>
                </a:solidFill>
                <a:latin typeface="微软雅黑" pitchFamily="34" charset="-122"/>
                <a:ea typeface="微软雅黑" pitchFamily="34" charset="-122"/>
                <a:sym typeface="Calibri" pitchFamily="34" charset="0"/>
              </a:rPr>
              <a:t>https://</a:t>
            </a:r>
            <a:r>
              <a:rPr lang="zh-CN" altLang="en-US" sz="2000" dirty="0" smtClean="0">
                <a:solidFill>
                  <a:srgbClr val="C94251"/>
                </a:solidFill>
                <a:latin typeface="微软雅黑" pitchFamily="34" charset="-122"/>
                <a:ea typeface="微软雅黑" pitchFamily="34" charset="-122"/>
                <a:sym typeface="Calibri" pitchFamily="34" charset="0"/>
              </a:rPr>
              <a:t>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dirty="0">
                <a:solidFill>
                  <a:srgbClr val="C94251"/>
                </a:solidFill>
                <a:latin typeface="微软雅黑" pitchFamily="34" charset="-122"/>
                <a:ea typeface="微软雅黑" pitchFamily="34" charset="-122"/>
                <a:sym typeface="Calibri" pitchFamily="34" charset="0"/>
              </a:rPr>
              <a:t>%GRADLE_HOME</a:t>
            </a:r>
            <a:r>
              <a:rPr lang="en-US" altLang="zh-CN" sz="2000" dirty="0" smtClean="0">
                <a:solidFill>
                  <a:srgbClr val="C94251"/>
                </a:solidFill>
                <a:latin typeface="微软雅黑" pitchFamily="34" charset="-122"/>
                <a:ea typeface="微软雅黑" pitchFamily="34" charset="-122"/>
                <a:sym typeface="Calibri" pitchFamily="34" charset="0"/>
              </a:rPr>
              <a:t>%/bin;</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dirty="0">
                <a:solidFill>
                  <a:srgbClr val="212121"/>
                </a:solidFill>
                <a:latin typeface="微软雅黑" pitchFamily="34" charset="-122"/>
                <a:ea typeface="微软雅黑" pitchFamily="34" charset="-122"/>
                <a:cs typeface="Times New Roman" pitchFamily="18" charset="0"/>
              </a:rPr>
              <a:t>命令</a:t>
            </a:r>
            <a:r>
              <a:rPr lang="zh-CN" altLang="en-US" sz="2200" dirty="0" smtClean="0">
                <a:solidFill>
                  <a:srgbClr val="212121"/>
                </a:solidFill>
                <a:latin typeface="微软雅黑" pitchFamily="34" charset="-122"/>
                <a:ea typeface="微软雅黑" pitchFamily="34" charset="-122"/>
                <a:cs typeface="Times New Roman" pitchFamily="18" charset="0"/>
              </a:rPr>
              <a:t>行介绍</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547241" y="2929318"/>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指定脚本文件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默认</a:t>
            </a:r>
            <a:r>
              <a:rPr lang="en-US" altLang="zh-CN" sz="2000" dirty="0">
                <a:solidFill>
                  <a:srgbClr val="474747"/>
                </a:solidFill>
                <a:latin typeface="微软雅黑" pitchFamily="34" charset="-122"/>
                <a:ea typeface="微软雅黑" pitchFamily="34" charset="-122"/>
                <a:sym typeface="Calibri" pitchFamily="34" charset="0"/>
              </a:rPr>
              <a:t>build.gradle  </a:t>
            </a:r>
            <a:r>
              <a:rPr lang="en-US" altLang="zh-CN" sz="2000" dirty="0">
                <a:solidFill>
                  <a:srgbClr val="C94251"/>
                </a:solidFill>
                <a:latin typeface="微软雅黑" pitchFamily="34" charset="-122"/>
                <a:ea typeface="微软雅黑" pitchFamily="34" charset="-122"/>
                <a:sym typeface="Calibri" pitchFamily="34" charset="0"/>
              </a:rPr>
              <a:t>-b,--</a:t>
            </a:r>
            <a:r>
              <a:rPr lang="en-US" altLang="zh-CN" sz="2000" dirty="0" smtClean="0">
                <a:solidFill>
                  <a:srgbClr val="C94251"/>
                </a:solidFill>
                <a:latin typeface="微软雅黑" pitchFamily="34" charset="-122"/>
                <a:ea typeface="微软雅黑" pitchFamily="34" charset="-122"/>
                <a:sym typeface="Calibri" pitchFamily="34" charset="0"/>
              </a:rPr>
              <a:t>build-file</a:t>
            </a:r>
            <a:endParaRPr lang="en-US" altLang="zh-CN"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51336" y="2062751"/>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查看所有可用命令行选项   </a:t>
            </a:r>
            <a:r>
              <a:rPr lang="en-US" altLang="zh-CN" sz="2000" dirty="0">
                <a:solidFill>
                  <a:srgbClr val="C94251"/>
                </a:solidFill>
                <a:latin typeface="微软雅黑" pitchFamily="34" charset="-122"/>
                <a:ea typeface="微软雅黑" pitchFamily="34" charset="-122"/>
              </a:rPr>
              <a:t>-</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-h</a:t>
            </a:r>
            <a:r>
              <a:rPr lang="zh-CN" altLang="en-US" sz="2000" dirty="0">
                <a:solidFill>
                  <a:srgbClr val="C94251"/>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a:t>
            </a:r>
            <a:r>
              <a:rPr lang="en-US" altLang="zh-CN" sz="2000" dirty="0" smtClean="0">
                <a:solidFill>
                  <a:srgbClr val="C94251"/>
                </a:solidFill>
                <a:latin typeface="微软雅黑" pitchFamily="34" charset="-122"/>
                <a:ea typeface="微软雅黑" pitchFamily="34" charset="-122"/>
              </a:rPr>
              <a:t>help</a:t>
            </a:r>
            <a:endParaRPr lang="en-US" altLang="zh-CN" sz="2000" dirty="0">
              <a:solidFill>
                <a:srgbClr val="C94251"/>
              </a:solidFill>
              <a:latin typeface="微软雅黑" pitchFamily="34" charset="-122"/>
              <a:ea typeface="微软雅黑" pitchFamily="34" charset="-122"/>
            </a:endParaRPr>
          </a:p>
        </p:txBody>
      </p:sp>
      <p:sp>
        <p:nvSpPr>
          <p:cNvPr id="6" name="矩形"/>
          <p:cNvSpPr>
            <a:spLocks/>
          </p:cNvSpPr>
          <p:nvPr/>
        </p:nvSpPr>
        <p:spPr>
          <a:xfrm>
            <a:off x="1547241" y="37958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指定构建目录，默认当前目录</a:t>
            </a:r>
            <a:r>
              <a:rPr lang="zh-CN" altLang="en-US" sz="2000" dirty="0">
                <a:solidFill>
                  <a:srgbClr val="474747"/>
                </a:solidFill>
                <a:latin typeface="微软雅黑" pitchFamily="34" charset="-122"/>
                <a:ea typeface="微软雅黑" pitchFamily="34" charset="-122"/>
                <a:sym typeface="Calibri" pitchFamily="34" charset="0"/>
              </a:rPr>
              <a:t>  </a:t>
            </a:r>
            <a:r>
              <a:rPr lang="en-US" altLang="zh-CN" sz="2000" dirty="0">
                <a:solidFill>
                  <a:srgbClr val="C94251"/>
                </a:solidFill>
                <a:latin typeface="微软雅黑" pitchFamily="34" charset="-122"/>
                <a:ea typeface="微软雅黑" pitchFamily="34" charset="-122"/>
                <a:sym typeface="Calibri" pitchFamily="34" charset="0"/>
              </a:rPr>
              <a:t>-p,--</a:t>
            </a:r>
            <a:r>
              <a:rPr lang="en-US" altLang="zh-CN" sz="2000" dirty="0" smtClean="0">
                <a:solidFill>
                  <a:srgbClr val="C94251"/>
                </a:solidFill>
                <a:latin typeface="微软雅黑" pitchFamily="34" charset="-122"/>
                <a:ea typeface="微软雅黑" pitchFamily="34" charset="-122"/>
                <a:sym typeface="Calibri" pitchFamily="34" charset="0"/>
              </a:rPr>
              <a:t>project-dir</a:t>
            </a:r>
            <a:endParaRPr lang="en-US" altLang="zh-CN" sz="2000" dirty="0">
              <a:solidFill>
                <a:srgbClr val="C94251"/>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3175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命名参数</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Gradle,</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11621</TotalTime>
  <Words>5542</Words>
  <Application>Microsoft Office PowerPoint</Application>
  <PresentationFormat>全屏显示(16:9)</PresentationFormat>
  <Paragraphs>373</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331</cp:revision>
  <dcterms:created xsi:type="dcterms:W3CDTF">2016-04-25T01:54:29Z</dcterms:created>
  <dcterms:modified xsi:type="dcterms:W3CDTF">2017-01-07T09:24:59Z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