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1" r:id="rId3"/>
    <p:sldId id="262" r:id="rId4"/>
    <p:sldId id="256" r:id="rId5"/>
    <p:sldId id="265" r:id="rId6"/>
    <p:sldId id="266" r:id="rId7"/>
    <p:sldId id="257" r:id="rId8"/>
    <p:sldId id="268" r:id="rId9"/>
    <p:sldId id="267" r:id="rId10"/>
    <p:sldId id="270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0" autoAdjust="0"/>
    <p:restoredTop sz="83525" autoAdjust="0"/>
  </p:normalViewPr>
  <p:slideViewPr>
    <p:cSldViewPr>
      <p:cViewPr>
        <p:scale>
          <a:sx n="110" d="100"/>
          <a:sy n="110" d="100"/>
        </p:scale>
        <p:origin x="1896" y="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2819-6F82-4183-9168-5F3D27F861C8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CB2-5FC5-4BA8-B33B-81A68E67E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作为数据库中间件，核心原理是拦截。分片就是一个数据库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E7CB2-5FC5-4BA8-B33B-81A68E67EE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0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E7CB2-5FC5-4BA8-B33B-81A68E67EE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3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BD25-8559-4451-A310-5ECDCF846AFC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0DEE-23A7-4EAC-850A-534018C254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200029"/>
            <a:ext cx="9144000" cy="96400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83338" y="4373691"/>
            <a:ext cx="435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分库分表阶段进展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64388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571472" y="987574"/>
            <a:ext cx="24306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571472" y="1491630"/>
            <a:ext cx="243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增加数据库实例个数的同时，增加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连接池总数，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个实例时，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可达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1257.2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84" y="583628"/>
            <a:ext cx="5686716" cy="3403003"/>
          </a:xfrm>
          <a:prstGeom prst="rect">
            <a:avLst/>
          </a:prstGeom>
        </p:spPr>
      </p:pic>
      <p:sp>
        <p:nvSpPr>
          <p:cNvPr id="12" name="TextBox 29"/>
          <p:cNvSpPr txBox="1"/>
          <p:nvPr/>
        </p:nvSpPr>
        <p:spPr>
          <a:xfrm>
            <a:off x="3635896" y="399949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在数据库实例数与应用数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连接总数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同步增增加的情况下，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大约成线性增加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4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200029"/>
            <a:ext cx="9144000" cy="9640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4364399"/>
            <a:ext cx="450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THANKS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8073" y="416812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分库分表总结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857488" y="1285867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MyCat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Group 91"/>
          <p:cNvGrpSpPr>
            <a:grpSpLocks/>
          </p:cNvGrpSpPr>
          <p:nvPr/>
        </p:nvGrpSpPr>
        <p:grpSpPr bwMode="auto">
          <a:xfrm>
            <a:off x="2214546" y="1071553"/>
            <a:ext cx="928694" cy="928694"/>
            <a:chOff x="2971800" y="0"/>
            <a:chExt cx="1549400" cy="1549398"/>
          </a:xfrm>
        </p:grpSpPr>
        <p:grpSp>
          <p:nvGrpSpPr>
            <p:cNvPr id="54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857488" y="2721466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压测结果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Group 91"/>
          <p:cNvGrpSpPr>
            <a:grpSpLocks/>
          </p:cNvGrpSpPr>
          <p:nvPr/>
        </p:nvGrpSpPr>
        <p:grpSpPr bwMode="auto">
          <a:xfrm>
            <a:off x="2214546" y="2507152"/>
            <a:ext cx="928694" cy="928694"/>
            <a:chOff x="2971800" y="0"/>
            <a:chExt cx="1549400" cy="1549398"/>
          </a:xfrm>
        </p:grpSpPr>
        <p:grpSp>
          <p:nvGrpSpPr>
            <p:cNvPr id="64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6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1472" y="2142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点击添加目录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643174" y="1527427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MyCat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000232" y="1313113"/>
            <a:ext cx="928694" cy="928694"/>
            <a:chOff x="2971800" y="0"/>
            <a:chExt cx="1549400" cy="1549398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2142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中间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b="1" dirty="0" err="1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MyCat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4355976" y="2283718"/>
            <a:ext cx="1454244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架构原理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355976" y="2904930"/>
            <a:ext cx="1223412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高可用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Box 676"/>
          <p:cNvSpPr txBox="1"/>
          <p:nvPr/>
        </p:nvSpPr>
        <p:spPr>
          <a:xfrm>
            <a:off x="571472" y="214296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Mycat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架构原理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0" name="图片 3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699542"/>
            <a:ext cx="5580112" cy="36667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27584" y="1347614"/>
            <a:ext cx="2448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Mycat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是数据库中间件，就是介于数据库与应用之间，进行数据处理与交互的中间服务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数据进行分片处理之后，从原有的一个库，被切分为多个分片数据库，所有的分片数据库集群构成了整个完整的数据库存储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Box 676"/>
          <p:cNvSpPr txBox="1"/>
          <p:nvPr/>
        </p:nvSpPr>
        <p:spPr>
          <a:xfrm>
            <a:off x="571472" y="214296"/>
            <a:ext cx="159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Mycat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高可用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641" y="583628"/>
            <a:ext cx="6200976" cy="3819237"/>
          </a:xfrm>
          <a:prstGeom prst="rect">
            <a:avLst/>
          </a:prstGeom>
        </p:spPr>
      </p:pic>
      <p:sp>
        <p:nvSpPr>
          <p:cNvPr id="4" name="TextBox 29"/>
          <p:cNvSpPr txBox="1"/>
          <p:nvPr/>
        </p:nvSpPr>
        <p:spPr>
          <a:xfrm>
            <a:off x="467544" y="1419622"/>
            <a:ext cx="2449097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保证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高可用；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负责负载均衡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Mycat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的主从复制或者集群保证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实例的高可用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9391" y="4402865"/>
            <a:ext cx="403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HAproxy+Mycat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+MySQL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8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643174" y="1527427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测结果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000232" y="1313113"/>
            <a:ext cx="928694" cy="928694"/>
            <a:chOff x="2971800" y="0"/>
            <a:chExt cx="1549400" cy="1549398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21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测结果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4355976" y="2283718"/>
            <a:ext cx="2204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355976" y="2904930"/>
            <a:ext cx="2204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4382102" y="3500231"/>
            <a:ext cx="992579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9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主机资源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2987824" y="1307324"/>
            <a:ext cx="24306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主机资源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3347864" y="1851670"/>
            <a:ext cx="243065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内存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CPU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双核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9"/>
          <p:cNvSpPr txBox="1"/>
          <p:nvPr/>
        </p:nvSpPr>
        <p:spPr>
          <a:xfrm>
            <a:off x="3203848" y="2569057"/>
            <a:ext cx="396044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台主机部署一个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18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15" y="555526"/>
            <a:ext cx="5781585" cy="3615785"/>
          </a:xfrm>
          <a:prstGeom prst="rect">
            <a:avLst/>
          </a:prstGeom>
        </p:spPr>
      </p:pic>
      <p:sp>
        <p:nvSpPr>
          <p:cNvPr id="8" name="TextBox 29"/>
          <p:cNvSpPr txBox="1"/>
          <p:nvPr/>
        </p:nvSpPr>
        <p:spPr>
          <a:xfrm>
            <a:off x="571472" y="1275606"/>
            <a:ext cx="24306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571472" y="1779662"/>
            <a:ext cx="243065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在一定范围内随着并发数的增加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增加，超过一定并发数之后，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不升反降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9"/>
          <p:cNvSpPr txBox="1"/>
          <p:nvPr/>
        </p:nvSpPr>
        <p:spPr>
          <a:xfrm>
            <a:off x="4067944" y="4299942"/>
            <a:ext cx="648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4644008" y="4299941"/>
            <a:ext cx="417711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实例的最大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202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0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214296"/>
            <a:ext cx="18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571472" y="987574"/>
            <a:ext cx="24306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571472" y="1491630"/>
            <a:ext cx="243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对比上个测试资源，本次测试仅仅增加了数据库实例数，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提升到了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441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；但是从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296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1560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的并发数并没有提升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，最后找到原因是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连接池太小，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连接池从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修改为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提升到了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656.8</a:t>
            </a:r>
            <a:endParaRPr lang="zh-CN" altLang="en-US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9"/>
          <p:cNvSpPr txBox="1"/>
          <p:nvPr/>
        </p:nvSpPr>
        <p:spPr>
          <a:xfrm>
            <a:off x="4067944" y="4299942"/>
            <a:ext cx="648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4644008" y="4299941"/>
            <a:ext cx="417711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实例的最大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656.8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583628"/>
            <a:ext cx="59721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421</Words>
  <Application>Microsoft Office PowerPoint</Application>
  <PresentationFormat>全屏显示(16:9)</PresentationFormat>
  <Paragraphs>51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新細明體</vt:lpstr>
      <vt:lpstr>宋体</vt:lpstr>
      <vt:lpstr>微软雅黑</vt:lpstr>
      <vt:lpstr>Arial</vt:lpstr>
      <vt:lpstr>Arial Narrow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Chun-He Wei</cp:lastModifiedBy>
  <cp:revision>67</cp:revision>
  <dcterms:created xsi:type="dcterms:W3CDTF">2013-10-16T05:48:55Z</dcterms:created>
  <dcterms:modified xsi:type="dcterms:W3CDTF">2017-03-16T08:07:05Z</dcterms:modified>
</cp:coreProperties>
</file>