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2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6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1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6BE6-1911-40BC-AA55-6B3310415E80}" type="datetimeFigureOut">
              <a:rPr lang="ko-KR" altLang="en-US" smtClean="0"/>
              <a:t>2012-10-08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4287-23A2-4A10-9573-4CAF11A2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1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0" y="685800"/>
            <a:ext cx="4648200" cy="2819400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95600" y="1219200"/>
            <a:ext cx="15240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PerfTestRunnable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81600" y="1219200"/>
            <a:ext cx="1676400" cy="9525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ConsoleManager</a:t>
            </a:r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32264" y="1737432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73820" y="16764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10200" y="16002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90800" y="19812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43200" y="2667000"/>
            <a:ext cx="1678989" cy="7239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AgentManager</a:t>
            </a:r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19400" y="3048000"/>
            <a:ext cx="1485899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AgentControllerServer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9020" y="2667000"/>
            <a:ext cx="1676400" cy="7239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MonitorController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7" name="직선 화살표 연결선 16"/>
          <p:cNvCxnSpPr>
            <a:endCxn id="5" idx="1"/>
          </p:cNvCxnSpPr>
          <p:nvPr/>
        </p:nvCxnSpPr>
        <p:spPr>
          <a:xfrm flipV="1">
            <a:off x="1600200" y="1409700"/>
            <a:ext cx="1295400" cy="19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12192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Ask to run test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4368" y="1052188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Get a free console</a:t>
            </a:r>
            <a:endParaRPr lang="ko-KR" altLang="en-US" sz="800" dirty="0"/>
          </a:p>
        </p:txBody>
      </p:sp>
      <p:cxnSp>
        <p:nvCxnSpPr>
          <p:cNvPr id="21" name="구부러진 연결선 20"/>
          <p:cNvCxnSpPr>
            <a:stCxn id="5" idx="3"/>
            <a:endCxn id="6" idx="1"/>
          </p:cNvCxnSpPr>
          <p:nvPr/>
        </p:nvCxnSpPr>
        <p:spPr>
          <a:xfrm>
            <a:off x="4419600" y="1409700"/>
            <a:ext cx="762000" cy="28575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5" idx="3"/>
            <a:endCxn id="14" idx="1"/>
          </p:cNvCxnSpPr>
          <p:nvPr/>
        </p:nvCxnSpPr>
        <p:spPr>
          <a:xfrm>
            <a:off x="4419600" y="1409700"/>
            <a:ext cx="749420" cy="161925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16200000" flipH="1">
            <a:off x="3505200" y="2057399"/>
            <a:ext cx="1066801" cy="15240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5" idx="2"/>
            <a:endCxn id="11" idx="0"/>
          </p:cNvCxnSpPr>
          <p:nvPr/>
        </p:nvCxnSpPr>
        <p:spPr>
          <a:xfrm rot="5400000">
            <a:off x="3200400" y="1524000"/>
            <a:ext cx="381000" cy="53340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3335" y="2290044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Start target </a:t>
            </a:r>
            <a:br>
              <a:rPr lang="en-US" altLang="ko-KR" sz="800" dirty="0" smtClean="0"/>
            </a:br>
            <a:r>
              <a:rPr lang="en-US" altLang="ko-KR" sz="800" dirty="0" smtClean="0"/>
              <a:t>   monitoring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158968" y="2362200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Get free agents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392530" y="1644878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Bind agents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794833" y="685800"/>
            <a:ext cx="199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nGrinder</a:t>
            </a:r>
            <a:r>
              <a:rPr lang="en-US" altLang="ko-KR" sz="1200" b="1" dirty="0" smtClean="0"/>
              <a:t> Controller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25354" y="3786144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 42"/>
          <p:cNvCxnSpPr>
            <a:stCxn id="11" idx="1"/>
            <a:endCxn id="36" idx="1"/>
          </p:cNvCxnSpPr>
          <p:nvPr/>
        </p:nvCxnSpPr>
        <p:spPr>
          <a:xfrm rot="10800000" flipV="1">
            <a:off x="1625354" y="2133599"/>
            <a:ext cx="965446" cy="1947819"/>
          </a:xfrm>
          <a:prstGeom prst="curvedConnector3">
            <a:avLst>
              <a:gd name="adj1" fmla="val 12367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11" idx="1"/>
            <a:endCxn id="68" idx="1"/>
          </p:cNvCxnSpPr>
          <p:nvPr/>
        </p:nvCxnSpPr>
        <p:spPr>
          <a:xfrm rot="10800000" flipV="1">
            <a:off x="1625354" y="2133600"/>
            <a:ext cx="965446" cy="2616972"/>
          </a:xfrm>
          <a:prstGeom prst="curvedConnector3">
            <a:avLst>
              <a:gd name="adj1" fmla="val 164603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13" idx="2"/>
            <a:endCxn id="36" idx="3"/>
          </p:cNvCxnSpPr>
          <p:nvPr/>
        </p:nvCxnSpPr>
        <p:spPr>
          <a:xfrm rot="5400000">
            <a:off x="2996350" y="3515418"/>
            <a:ext cx="728619" cy="403382"/>
          </a:xfrm>
          <a:prstGeom prst="curvedConnector2">
            <a:avLst/>
          </a:prstGeom>
          <a:ln w="38100">
            <a:solidFill>
              <a:schemeClr val="accent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13" idx="2"/>
            <a:endCxn id="68" idx="3"/>
          </p:cNvCxnSpPr>
          <p:nvPr/>
        </p:nvCxnSpPr>
        <p:spPr>
          <a:xfrm rot="5400000">
            <a:off x="2661773" y="3849995"/>
            <a:ext cx="1397772" cy="403382"/>
          </a:xfrm>
          <a:prstGeom prst="curvedConnector2">
            <a:avLst/>
          </a:prstGeom>
          <a:ln w="38100">
            <a:solidFill>
              <a:schemeClr val="accent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1840714" y="4071894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25354" y="4455297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840714" y="4741047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25354" y="5124450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840714" y="5410200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676897" y="4051643"/>
            <a:ext cx="1727446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Target Server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892256" y="4337393"/>
            <a:ext cx="1249161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Monitor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76897" y="4972050"/>
            <a:ext cx="1727446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Target Server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892256" y="5257800"/>
            <a:ext cx="1249161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Monitor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1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36" y="4224294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36" y="4935151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noyoon\AppData\Local\Microsoft\Windows\Temporary Internet Files\Content.IE5\XPNP7TJ1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31" y="478119"/>
            <a:ext cx="741081" cy="7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36" y="3542913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294" y="3837181"/>
            <a:ext cx="407506" cy="5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5" descr="C:\Users\junoyoon\AppData\Local\Microsoft\Windows\Temporary Internet Files\Content.IE5\6EG7NM5I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87" y="4805169"/>
            <a:ext cx="382813" cy="5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구부러진 연결선 87"/>
          <p:cNvCxnSpPr>
            <a:endCxn id="77" idx="1"/>
          </p:cNvCxnSpPr>
          <p:nvPr/>
        </p:nvCxnSpPr>
        <p:spPr>
          <a:xfrm rot="16200000" flipH="1">
            <a:off x="5254460" y="3815098"/>
            <a:ext cx="915601" cy="359991"/>
          </a:xfrm>
          <a:prstGeom prst="curvedConnector2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6" idx="3"/>
            <a:endCxn id="76" idx="1"/>
          </p:cNvCxnSpPr>
          <p:nvPr/>
        </p:nvCxnSpPr>
        <p:spPr>
          <a:xfrm>
            <a:off x="3158968" y="4081419"/>
            <a:ext cx="2517929" cy="26549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8" idx="3"/>
            <a:endCxn id="76" idx="1"/>
          </p:cNvCxnSpPr>
          <p:nvPr/>
        </p:nvCxnSpPr>
        <p:spPr>
          <a:xfrm flipV="1">
            <a:off x="3158968" y="4346918"/>
            <a:ext cx="2517929" cy="4036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582694" y="3544128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 Keep the connection </a:t>
            </a:r>
            <a:br>
              <a:rPr lang="en-US" altLang="ko-KR" sz="800" dirty="0" smtClean="0"/>
            </a:br>
            <a:r>
              <a:rPr lang="en-US" altLang="ko-KR" sz="800" dirty="0" smtClean="0"/>
              <a:t>   to controller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2913" y="2300645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Distribute scripts </a:t>
            </a:r>
            <a:br>
              <a:rPr lang="en-US" altLang="ko-KR" sz="800" dirty="0" smtClean="0"/>
            </a:br>
            <a:r>
              <a:rPr lang="en-US" altLang="ko-KR" sz="800" dirty="0" smtClean="0"/>
              <a:t>   and start stress tests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29379" y="4560545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Put the loads</a:t>
            </a:r>
            <a:endParaRPr lang="ko-KR" altLang="en-US" sz="8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1539870" y="6106180"/>
            <a:ext cx="1425303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59866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nGrinder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TCP communication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3102726" y="6106180"/>
            <a:ext cx="1425303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022722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grinder TCP communication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4740270" y="6106180"/>
            <a:ext cx="1425303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660266" y="6258580"/>
            <a:ext cx="158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Monitoring(JMX)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6416670" y="6106180"/>
            <a:ext cx="1425303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336666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Load from scripts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1" name="Picture 7" descr="C:\Users\junoyoon\AppData\Local\Microsoft\Windows\Temporary Internet Files\Content.IE5\7JZ1PCPF\MC90043262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4045" y="859455"/>
            <a:ext cx="850266" cy="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2247900" y="78009"/>
            <a:ext cx="4855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nGrinder</a:t>
            </a:r>
            <a:r>
              <a:rPr lang="en-US" altLang="ko-KR" sz="2000" b="1" dirty="0" smtClean="0"/>
              <a:t> System Architecture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880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79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junoyoon</dc:creator>
  <cp:lastModifiedBy>junoyoon</cp:lastModifiedBy>
  <cp:revision>8</cp:revision>
  <dcterms:created xsi:type="dcterms:W3CDTF">2012-07-16T04:43:57Z</dcterms:created>
  <dcterms:modified xsi:type="dcterms:W3CDTF">2012-10-08T05:27:04Z</dcterms:modified>
</cp:coreProperties>
</file>