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467600" y="609600"/>
            <a:ext cx="1295400" cy="2971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TC Class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209800" y="16764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09800" y="37338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62400" y="9906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400" y="2427718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34200" y="9906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Case Object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34200" y="2429142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Case Object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7800" y="1024784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796184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@BeforeThread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3464" y="1657173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142857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@AfterThread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73464" y="1227746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101766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test1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63490" y="1439968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1229885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test2</a:t>
            </a:r>
            <a:endParaRPr lang="ko-KR" altLang="en-US" sz="1000" dirty="0"/>
          </a:p>
        </p:txBody>
      </p:sp>
      <p:sp>
        <p:nvSpPr>
          <p:cNvPr id="24" name="원형 화살표 23"/>
          <p:cNvSpPr/>
          <p:nvPr/>
        </p:nvSpPr>
        <p:spPr>
          <a:xfrm>
            <a:off x="5329112" y="1148787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6194" y="1055313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31" name="꺾인 연결선 30"/>
          <p:cNvCxnSpPr>
            <a:stCxn id="4" idx="0"/>
          </p:cNvCxnSpPr>
          <p:nvPr/>
        </p:nvCxnSpPr>
        <p:spPr>
          <a:xfrm rot="5400000" flipH="1" flipV="1">
            <a:off x="4667250" y="-1123950"/>
            <a:ext cx="990600" cy="46101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8150" y="4395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@BeforeProcess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3258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@AfterProcess</a:t>
            </a:r>
            <a:endParaRPr lang="ko-KR" altLang="en-US" sz="1000" dirty="0"/>
          </a:p>
        </p:txBody>
      </p:sp>
      <p:cxnSp>
        <p:nvCxnSpPr>
          <p:cNvPr id="34" name="꺾인 연결선 33"/>
          <p:cNvCxnSpPr>
            <a:stCxn id="4" idx="2"/>
          </p:cNvCxnSpPr>
          <p:nvPr/>
        </p:nvCxnSpPr>
        <p:spPr>
          <a:xfrm rot="16200000" flipH="1">
            <a:off x="4591050" y="628650"/>
            <a:ext cx="1143001" cy="46101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7800" y="2474190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15000" y="224559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@BeforeThread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273464" y="3106579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5000" y="2877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@AfterThread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273464" y="2677152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0" y="246706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test1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263490" y="2889374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15000" y="2679291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test2</a:t>
            </a:r>
            <a:endParaRPr lang="ko-KR" altLang="en-US" sz="1000" dirty="0"/>
          </a:p>
        </p:txBody>
      </p:sp>
      <p:sp>
        <p:nvSpPr>
          <p:cNvPr id="45" name="원형 화살표 44"/>
          <p:cNvSpPr/>
          <p:nvPr/>
        </p:nvSpPr>
        <p:spPr>
          <a:xfrm>
            <a:off x="5329112" y="2598193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6194" y="2504719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48" name="꺾인 연결선 47"/>
          <p:cNvCxnSpPr>
            <a:stCxn id="4" idx="3"/>
            <a:endCxn id="6" idx="1"/>
          </p:cNvCxnSpPr>
          <p:nvPr/>
        </p:nvCxnSpPr>
        <p:spPr>
          <a:xfrm flipV="1">
            <a:off x="3505200" y="133350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3"/>
            <a:endCxn id="7" idx="1"/>
          </p:cNvCxnSpPr>
          <p:nvPr/>
        </p:nvCxnSpPr>
        <p:spPr>
          <a:xfrm>
            <a:off x="3505200" y="2019300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0" y="18961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Threads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57200" y="2546474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GroovyScript Engine</a:t>
            </a:r>
            <a:endParaRPr lang="ko-KR" altLang="en-US" sz="1400" dirty="0"/>
          </a:p>
        </p:txBody>
      </p:sp>
      <p:cxnSp>
        <p:nvCxnSpPr>
          <p:cNvPr id="56" name="꺾인 연결선 55"/>
          <p:cNvCxnSpPr/>
          <p:nvPr/>
        </p:nvCxnSpPr>
        <p:spPr>
          <a:xfrm>
            <a:off x="1752600" y="3104269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1752600" y="202749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3070" y="278579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Processes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93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7315200" y="439579"/>
            <a:ext cx="1295400" cy="36371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Script</a:t>
            </a:r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209800" y="16764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09800" y="37338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62400" y="9906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400" y="2427718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34200" y="9906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TestRunner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Object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34200" y="2429142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TestRunner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Object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7800" y="1024784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796184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3464" y="1657173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142857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__del__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57800" y="1371600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9336" y="11253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__call__</a:t>
            </a:r>
            <a:endParaRPr lang="ko-KR" altLang="en-US" sz="1000" dirty="0"/>
          </a:p>
        </p:txBody>
      </p:sp>
      <p:sp>
        <p:nvSpPr>
          <p:cNvPr id="24" name="원형 화살표 23"/>
          <p:cNvSpPr/>
          <p:nvPr/>
        </p:nvSpPr>
        <p:spPr>
          <a:xfrm>
            <a:off x="5329112" y="1148787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0530" y="1239229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31" name="꺾인 연결선 30"/>
          <p:cNvCxnSpPr>
            <a:stCxn id="4" idx="0"/>
          </p:cNvCxnSpPr>
          <p:nvPr/>
        </p:nvCxnSpPr>
        <p:spPr>
          <a:xfrm rot="5400000" flipH="1" flipV="1">
            <a:off x="4591050" y="-1047750"/>
            <a:ext cx="990600" cy="44577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6087" y="316468"/>
            <a:ext cx="268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global scope script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1000" y="3258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@AfterProcess</a:t>
            </a:r>
            <a:endParaRPr lang="ko-KR" altLang="en-US" sz="1000" dirty="0"/>
          </a:p>
        </p:txBody>
      </p:sp>
      <p:cxnSp>
        <p:nvCxnSpPr>
          <p:cNvPr id="34" name="꺾인 연결선 33"/>
          <p:cNvCxnSpPr>
            <a:stCxn id="4" idx="2"/>
          </p:cNvCxnSpPr>
          <p:nvPr/>
        </p:nvCxnSpPr>
        <p:spPr>
          <a:xfrm rot="16200000" flipH="1">
            <a:off x="4514851" y="704849"/>
            <a:ext cx="1143001" cy="4457702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3"/>
            <a:endCxn id="6" idx="1"/>
          </p:cNvCxnSpPr>
          <p:nvPr/>
        </p:nvCxnSpPr>
        <p:spPr>
          <a:xfrm flipV="1">
            <a:off x="3505200" y="133350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3"/>
            <a:endCxn id="7" idx="1"/>
          </p:cNvCxnSpPr>
          <p:nvPr/>
        </p:nvCxnSpPr>
        <p:spPr>
          <a:xfrm>
            <a:off x="3505200" y="2019300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0" y="18961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Threads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57200" y="2546474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JythonScript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Engine</a:t>
            </a:r>
            <a:endParaRPr lang="ko-KR" altLang="en-US" sz="1400" dirty="0"/>
          </a:p>
        </p:txBody>
      </p:sp>
      <p:cxnSp>
        <p:nvCxnSpPr>
          <p:cNvPr id="56" name="꺾인 연결선 55"/>
          <p:cNvCxnSpPr/>
          <p:nvPr/>
        </p:nvCxnSpPr>
        <p:spPr>
          <a:xfrm>
            <a:off x="1752600" y="3104269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1752600" y="202749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3070" y="278579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Processes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257800" y="2497050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226845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273464" y="3129439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5000" y="290083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__del__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257800" y="2843866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99336" y="2597645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__call__</a:t>
            </a:r>
            <a:endParaRPr lang="ko-KR" altLang="en-US" sz="1000" dirty="0"/>
          </a:p>
        </p:txBody>
      </p:sp>
      <p:sp>
        <p:nvSpPr>
          <p:cNvPr id="61" name="원형 화살표 60"/>
          <p:cNvSpPr/>
          <p:nvPr/>
        </p:nvSpPr>
        <p:spPr>
          <a:xfrm>
            <a:off x="5329112" y="2621053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00530" y="2711495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98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90</Words>
  <Application>Microsoft Office PowerPoint</Application>
  <PresentationFormat>화면 슬라이드 쇼(4:3)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junoyoon</cp:lastModifiedBy>
  <cp:revision>5</cp:revision>
  <dcterms:created xsi:type="dcterms:W3CDTF">2013-05-07T01:44:55Z</dcterms:created>
  <dcterms:modified xsi:type="dcterms:W3CDTF">2013-05-08T03:07:38Z</dcterms:modified>
</cp:coreProperties>
</file>