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84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36BE6-1911-40BC-AA55-6B3310415E80}" type="datetimeFigureOut">
              <a:rPr lang="ko-KR" altLang="en-US" smtClean="0"/>
              <a:pPr/>
              <a:t>2012-11-23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64287-23A2-4A10-9573-4CAF11A22E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077336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36BE6-1911-40BC-AA55-6B3310415E80}" type="datetimeFigureOut">
              <a:rPr lang="ko-KR" altLang="en-US" smtClean="0"/>
              <a:pPr/>
              <a:t>2012-11-23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64287-23A2-4A10-9573-4CAF11A22E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152157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36BE6-1911-40BC-AA55-6B3310415E80}" type="datetimeFigureOut">
              <a:rPr lang="ko-KR" altLang="en-US" smtClean="0"/>
              <a:pPr/>
              <a:t>2012-11-23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64287-23A2-4A10-9573-4CAF11A22E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010425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36BE6-1911-40BC-AA55-6B3310415E80}" type="datetimeFigureOut">
              <a:rPr lang="ko-KR" altLang="en-US" smtClean="0"/>
              <a:pPr/>
              <a:t>2012-11-23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64287-23A2-4A10-9573-4CAF11A22E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719456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36BE6-1911-40BC-AA55-6B3310415E80}" type="datetimeFigureOut">
              <a:rPr lang="ko-KR" altLang="en-US" smtClean="0"/>
              <a:pPr/>
              <a:t>2012-11-23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64287-23A2-4A10-9573-4CAF11A22E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546602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36BE6-1911-40BC-AA55-6B3310415E80}" type="datetimeFigureOut">
              <a:rPr lang="ko-KR" altLang="en-US" smtClean="0"/>
              <a:pPr/>
              <a:t>2012-11-23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64287-23A2-4A10-9573-4CAF11A22E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089458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36BE6-1911-40BC-AA55-6B3310415E80}" type="datetimeFigureOut">
              <a:rPr lang="ko-KR" altLang="en-US" smtClean="0"/>
              <a:pPr/>
              <a:t>2012-11-23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64287-23A2-4A10-9573-4CAF11A22E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473760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36BE6-1911-40BC-AA55-6B3310415E80}" type="datetimeFigureOut">
              <a:rPr lang="ko-KR" altLang="en-US" smtClean="0"/>
              <a:pPr/>
              <a:t>2012-11-23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64287-23A2-4A10-9573-4CAF11A22E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934617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36BE6-1911-40BC-AA55-6B3310415E80}" type="datetimeFigureOut">
              <a:rPr lang="ko-KR" altLang="en-US" smtClean="0"/>
              <a:pPr/>
              <a:t>2012-11-23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64287-23A2-4A10-9573-4CAF11A22E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007388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36BE6-1911-40BC-AA55-6B3310415E80}" type="datetimeFigureOut">
              <a:rPr lang="ko-KR" altLang="en-US" smtClean="0"/>
              <a:pPr/>
              <a:t>2012-11-23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64287-23A2-4A10-9573-4CAF11A22E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155733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36BE6-1911-40BC-AA55-6B3310415E80}" type="datetimeFigureOut">
              <a:rPr lang="ko-KR" altLang="en-US" smtClean="0"/>
              <a:pPr/>
              <a:t>2012-11-23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64287-23A2-4A10-9573-4CAF11A22E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191744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036BE6-1911-40BC-AA55-6B3310415E80}" type="datetimeFigureOut">
              <a:rPr lang="ko-KR" altLang="en-US" smtClean="0"/>
              <a:pPr/>
              <a:t>2012-11-23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464287-23A2-4A10-9573-4CAF11A22E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87819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2286000" y="685800"/>
            <a:ext cx="4648200" cy="2819400"/>
          </a:xfrm>
          <a:prstGeom prst="roundRect">
            <a:avLst>
              <a:gd name="adj" fmla="val 5349"/>
            </a:avLst>
          </a:prstGeom>
          <a:solidFill>
            <a:schemeClr val="accent3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latin typeface="+mn-ea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2895600" y="1219200"/>
            <a:ext cx="1524000" cy="3810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>
                <a:latin typeface="+mn-ea"/>
              </a:rPr>
              <a:t>PerfTestRunnable</a:t>
            </a:r>
            <a:endParaRPr lang="ko-KR" altLang="en-US" sz="1100" dirty="0">
              <a:latin typeface="+mn-ea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5181600" y="1219200"/>
            <a:ext cx="1676400" cy="952500"/>
          </a:xfrm>
          <a:prstGeom prst="roundRect">
            <a:avLst>
              <a:gd name="adj" fmla="val 638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>
                <a:latin typeface="+mn-ea"/>
              </a:rPr>
              <a:t>ConsoleManager</a:t>
            </a:r>
            <a:endParaRPr lang="en-US" altLang="ko-KR" sz="1100" dirty="0" smtClean="0">
              <a:latin typeface="+mn-ea"/>
            </a:endParaRPr>
          </a:p>
          <a:p>
            <a:pPr algn="ctr"/>
            <a:endParaRPr lang="en-US" altLang="ko-KR" sz="1100" dirty="0">
              <a:latin typeface="+mn-ea"/>
            </a:endParaRPr>
          </a:p>
          <a:p>
            <a:pPr algn="ctr"/>
            <a:endParaRPr lang="en-US" altLang="ko-KR" sz="1100" dirty="0" smtClean="0">
              <a:latin typeface="+mn-ea"/>
            </a:endParaRPr>
          </a:p>
          <a:p>
            <a:pPr algn="ctr"/>
            <a:endParaRPr lang="en-US" altLang="ko-KR" sz="1100" dirty="0">
              <a:latin typeface="+mn-ea"/>
            </a:endParaRPr>
          </a:p>
          <a:p>
            <a:pPr algn="ctr"/>
            <a:endParaRPr lang="ko-KR" altLang="en-US" sz="1100" dirty="0">
              <a:latin typeface="+mn-ea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5532264" y="1737432"/>
            <a:ext cx="1066800" cy="3048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SingleConsole</a:t>
            </a:r>
            <a:endParaRPr lang="ko-KR" altLang="en-US" sz="1000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5473820" y="1676400"/>
            <a:ext cx="1066800" cy="3048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SingleConsole</a:t>
            </a:r>
            <a:endParaRPr lang="ko-KR" altLang="en-US" sz="1000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5410200" y="1600200"/>
            <a:ext cx="1066800" cy="3048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SingleConsole</a:t>
            </a:r>
            <a:endParaRPr lang="ko-KR" altLang="en-US" sz="1000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2590800" y="1981200"/>
            <a:ext cx="1066800" cy="3048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SingleConsole</a:t>
            </a:r>
            <a:endParaRPr lang="ko-KR" altLang="en-US" sz="1000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2743200" y="2667000"/>
            <a:ext cx="1678989" cy="723900"/>
          </a:xfrm>
          <a:prstGeom prst="roundRect">
            <a:avLst>
              <a:gd name="adj" fmla="val 638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>
                <a:latin typeface="+mn-ea"/>
              </a:rPr>
              <a:t>AgentManager</a:t>
            </a:r>
            <a:endParaRPr lang="en-US" altLang="ko-KR" sz="1100" dirty="0" smtClean="0">
              <a:latin typeface="+mn-ea"/>
            </a:endParaRPr>
          </a:p>
          <a:p>
            <a:pPr algn="ctr"/>
            <a:endParaRPr lang="en-US" altLang="ko-KR" sz="1100" dirty="0">
              <a:latin typeface="+mn-ea"/>
            </a:endParaRPr>
          </a:p>
          <a:p>
            <a:pPr algn="ctr"/>
            <a:endParaRPr lang="ko-KR" altLang="en-US" sz="1100" dirty="0">
              <a:latin typeface="+mn-ea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2819400" y="3048000"/>
            <a:ext cx="1485899" cy="3048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AgentControllerServer</a:t>
            </a:r>
            <a:endParaRPr lang="ko-KR" altLang="en-US" sz="1000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5169020" y="2667000"/>
            <a:ext cx="1676400" cy="723900"/>
          </a:xfrm>
          <a:prstGeom prst="roundRect">
            <a:avLst>
              <a:gd name="adj" fmla="val 638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>
                <a:latin typeface="+mn-ea"/>
              </a:rPr>
              <a:t>MonitorController</a:t>
            </a:r>
            <a:endParaRPr lang="ko-KR" altLang="en-US" sz="1100" dirty="0">
              <a:latin typeface="+mn-ea"/>
            </a:endParaRPr>
          </a:p>
        </p:txBody>
      </p:sp>
      <p:cxnSp>
        <p:nvCxnSpPr>
          <p:cNvPr id="17" name="직선 화살표 연결선 16"/>
          <p:cNvCxnSpPr>
            <a:endCxn id="5" idx="1"/>
          </p:cNvCxnSpPr>
          <p:nvPr/>
        </p:nvCxnSpPr>
        <p:spPr>
          <a:xfrm flipV="1">
            <a:off x="1600200" y="1409700"/>
            <a:ext cx="1295400" cy="1941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752600" y="1219200"/>
            <a:ext cx="990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1. Ask to run test</a:t>
            </a:r>
            <a:endParaRPr lang="ko-KR" altLang="en-US" sz="800" dirty="0"/>
          </a:p>
        </p:txBody>
      </p:sp>
      <p:sp>
        <p:nvSpPr>
          <p:cNvPr id="19" name="TextBox 18"/>
          <p:cNvSpPr txBox="1"/>
          <p:nvPr/>
        </p:nvSpPr>
        <p:spPr>
          <a:xfrm>
            <a:off x="4454368" y="1052188"/>
            <a:ext cx="12606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2. Get a free console</a:t>
            </a:r>
            <a:endParaRPr lang="ko-KR" altLang="en-US" sz="800" dirty="0"/>
          </a:p>
        </p:txBody>
      </p:sp>
      <p:cxnSp>
        <p:nvCxnSpPr>
          <p:cNvPr id="21" name="구부러진 연결선 20"/>
          <p:cNvCxnSpPr>
            <a:stCxn id="5" idx="3"/>
            <a:endCxn id="6" idx="1"/>
          </p:cNvCxnSpPr>
          <p:nvPr/>
        </p:nvCxnSpPr>
        <p:spPr>
          <a:xfrm>
            <a:off x="4419600" y="1409700"/>
            <a:ext cx="762000" cy="285750"/>
          </a:xfrm>
          <a:prstGeom prst="curvedConnector3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구부러진 연결선 22"/>
          <p:cNvCxnSpPr>
            <a:stCxn id="5" idx="3"/>
            <a:endCxn id="14" idx="1"/>
          </p:cNvCxnSpPr>
          <p:nvPr/>
        </p:nvCxnSpPr>
        <p:spPr>
          <a:xfrm>
            <a:off x="4419600" y="1409700"/>
            <a:ext cx="749420" cy="1619250"/>
          </a:xfrm>
          <a:prstGeom prst="curvedConnector3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구부러진 연결선 25"/>
          <p:cNvCxnSpPr/>
          <p:nvPr/>
        </p:nvCxnSpPr>
        <p:spPr>
          <a:xfrm rot="16200000" flipH="1">
            <a:off x="3505200" y="2057399"/>
            <a:ext cx="1066801" cy="152400"/>
          </a:xfrm>
          <a:prstGeom prst="curvedConnector3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구부러진 연결선 28"/>
          <p:cNvCxnSpPr>
            <a:stCxn id="5" idx="2"/>
            <a:endCxn id="11" idx="0"/>
          </p:cNvCxnSpPr>
          <p:nvPr/>
        </p:nvCxnSpPr>
        <p:spPr>
          <a:xfrm rot="5400000">
            <a:off x="3200400" y="1524000"/>
            <a:ext cx="381000" cy="533400"/>
          </a:xfrm>
          <a:prstGeom prst="curvedConnector3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393335" y="2290044"/>
            <a:ext cx="12606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6. Start target </a:t>
            </a:r>
            <a:br>
              <a:rPr lang="en-US" altLang="ko-KR" sz="800" dirty="0" smtClean="0"/>
            </a:br>
            <a:r>
              <a:rPr lang="en-US" altLang="ko-KR" sz="800" dirty="0" smtClean="0"/>
              <a:t>   monitoring</a:t>
            </a:r>
            <a:endParaRPr lang="ko-KR" alt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3158968" y="2362200"/>
            <a:ext cx="12606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3. Get free agents</a:t>
            </a:r>
            <a:endParaRPr lang="ko-KR" altLang="en-US" sz="800" dirty="0"/>
          </a:p>
        </p:txBody>
      </p:sp>
      <p:sp>
        <p:nvSpPr>
          <p:cNvPr id="34" name="TextBox 33"/>
          <p:cNvSpPr txBox="1"/>
          <p:nvPr/>
        </p:nvSpPr>
        <p:spPr>
          <a:xfrm>
            <a:off x="2392530" y="1644878"/>
            <a:ext cx="12606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4. Bind agents</a:t>
            </a:r>
            <a:endParaRPr lang="ko-KR" altLang="en-US" sz="800" dirty="0"/>
          </a:p>
        </p:txBody>
      </p:sp>
      <p:sp>
        <p:nvSpPr>
          <p:cNvPr id="35" name="TextBox 34"/>
          <p:cNvSpPr txBox="1"/>
          <p:nvPr/>
        </p:nvSpPr>
        <p:spPr>
          <a:xfrm>
            <a:off x="3794833" y="685800"/>
            <a:ext cx="1996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err="1" smtClean="0"/>
              <a:t>nGrinder</a:t>
            </a:r>
            <a:r>
              <a:rPr lang="en-US" altLang="ko-KR" sz="1200" b="1" dirty="0" smtClean="0"/>
              <a:t> Controller</a:t>
            </a:r>
            <a:endParaRPr lang="ko-KR" altLang="en-US" sz="1200" b="1" dirty="0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1625354" y="3786144"/>
            <a:ext cx="1533614" cy="590550"/>
          </a:xfrm>
          <a:prstGeom prst="roundRect">
            <a:avLst>
              <a:gd name="adj" fmla="val 13454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Agent Controller</a:t>
            </a:r>
          </a:p>
          <a:p>
            <a:pPr algn="ctr"/>
            <a:endParaRPr lang="en-US" altLang="ko-KR" sz="1100" dirty="0" smtClean="0">
              <a:solidFill>
                <a:schemeClr val="tx1"/>
              </a:solidFill>
            </a:endParaRPr>
          </a:p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43" name="구부러진 연결선 42"/>
          <p:cNvCxnSpPr>
            <a:stCxn id="11" idx="1"/>
            <a:endCxn id="36" idx="1"/>
          </p:cNvCxnSpPr>
          <p:nvPr/>
        </p:nvCxnSpPr>
        <p:spPr>
          <a:xfrm rot="10800000" flipV="1">
            <a:off x="1625354" y="2133599"/>
            <a:ext cx="965446" cy="1947819"/>
          </a:xfrm>
          <a:prstGeom prst="curvedConnector3">
            <a:avLst>
              <a:gd name="adj1" fmla="val 123678"/>
            </a:avLst>
          </a:prstGeom>
          <a:ln w="28575">
            <a:solidFill>
              <a:schemeClr val="accent2">
                <a:lumMod val="60000"/>
                <a:lumOff val="4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구부러진 연결선 43"/>
          <p:cNvCxnSpPr>
            <a:stCxn id="11" idx="1"/>
            <a:endCxn id="68" idx="1"/>
          </p:cNvCxnSpPr>
          <p:nvPr/>
        </p:nvCxnSpPr>
        <p:spPr>
          <a:xfrm rot="10800000" flipV="1">
            <a:off x="1625354" y="2133600"/>
            <a:ext cx="965446" cy="2616972"/>
          </a:xfrm>
          <a:prstGeom prst="curvedConnector3">
            <a:avLst>
              <a:gd name="adj1" fmla="val 164603"/>
            </a:avLst>
          </a:prstGeom>
          <a:ln w="28575">
            <a:solidFill>
              <a:schemeClr val="accent2">
                <a:lumMod val="60000"/>
                <a:lumOff val="4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구부러진 연결선 47"/>
          <p:cNvCxnSpPr>
            <a:stCxn id="13" idx="2"/>
            <a:endCxn id="36" idx="3"/>
          </p:cNvCxnSpPr>
          <p:nvPr/>
        </p:nvCxnSpPr>
        <p:spPr>
          <a:xfrm rot="5400000">
            <a:off x="2996350" y="3515418"/>
            <a:ext cx="728619" cy="403382"/>
          </a:xfrm>
          <a:prstGeom prst="curvedConnector2">
            <a:avLst/>
          </a:prstGeom>
          <a:ln w="38100">
            <a:solidFill>
              <a:schemeClr val="accent3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구부러진 연결선 53"/>
          <p:cNvCxnSpPr>
            <a:stCxn id="13" idx="2"/>
            <a:endCxn id="68" idx="3"/>
          </p:cNvCxnSpPr>
          <p:nvPr/>
        </p:nvCxnSpPr>
        <p:spPr>
          <a:xfrm rot="5400000">
            <a:off x="2661773" y="3849995"/>
            <a:ext cx="1397772" cy="403382"/>
          </a:xfrm>
          <a:prstGeom prst="curvedConnector2">
            <a:avLst/>
          </a:prstGeom>
          <a:ln w="38100">
            <a:solidFill>
              <a:schemeClr val="accent3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모서리가 둥근 직사각형 58"/>
          <p:cNvSpPr/>
          <p:nvPr/>
        </p:nvSpPr>
        <p:spPr>
          <a:xfrm>
            <a:off x="1840714" y="4071894"/>
            <a:ext cx="1108996" cy="231003"/>
          </a:xfrm>
          <a:prstGeom prst="roundRect">
            <a:avLst>
              <a:gd name="adj" fmla="val 28192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Agent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68" name="모서리가 둥근 직사각형 67"/>
          <p:cNvSpPr/>
          <p:nvPr/>
        </p:nvSpPr>
        <p:spPr>
          <a:xfrm>
            <a:off x="1625354" y="4455297"/>
            <a:ext cx="1533614" cy="590550"/>
          </a:xfrm>
          <a:prstGeom prst="roundRect">
            <a:avLst>
              <a:gd name="adj" fmla="val 13454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Agent Controller</a:t>
            </a:r>
          </a:p>
          <a:p>
            <a:pPr algn="ctr"/>
            <a:endParaRPr lang="en-US" altLang="ko-KR" sz="1100" dirty="0" smtClean="0">
              <a:solidFill>
                <a:schemeClr val="tx1"/>
              </a:solidFill>
            </a:endParaRPr>
          </a:p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9" name="모서리가 둥근 직사각형 68"/>
          <p:cNvSpPr/>
          <p:nvPr/>
        </p:nvSpPr>
        <p:spPr>
          <a:xfrm>
            <a:off x="1840714" y="4741047"/>
            <a:ext cx="1108996" cy="231003"/>
          </a:xfrm>
          <a:prstGeom prst="roundRect">
            <a:avLst>
              <a:gd name="adj" fmla="val 28192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Agent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74" name="모서리가 둥근 직사각형 73"/>
          <p:cNvSpPr/>
          <p:nvPr/>
        </p:nvSpPr>
        <p:spPr>
          <a:xfrm>
            <a:off x="1625354" y="5124450"/>
            <a:ext cx="1533614" cy="590550"/>
          </a:xfrm>
          <a:prstGeom prst="roundRect">
            <a:avLst>
              <a:gd name="adj" fmla="val 13454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Agent Controller</a:t>
            </a:r>
          </a:p>
          <a:p>
            <a:pPr algn="ctr"/>
            <a:endParaRPr lang="en-US" altLang="ko-KR" sz="1100" dirty="0" smtClean="0">
              <a:solidFill>
                <a:schemeClr val="tx1"/>
              </a:solidFill>
            </a:endParaRPr>
          </a:p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75" name="모서리가 둥근 직사각형 74"/>
          <p:cNvSpPr/>
          <p:nvPr/>
        </p:nvSpPr>
        <p:spPr>
          <a:xfrm>
            <a:off x="1840714" y="5410200"/>
            <a:ext cx="1108996" cy="231003"/>
          </a:xfrm>
          <a:prstGeom prst="roundRect">
            <a:avLst>
              <a:gd name="adj" fmla="val 28192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Agent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76" name="모서리가 둥근 직사각형 75"/>
          <p:cNvSpPr/>
          <p:nvPr/>
        </p:nvSpPr>
        <p:spPr>
          <a:xfrm>
            <a:off x="5676897" y="4051643"/>
            <a:ext cx="1727446" cy="590550"/>
          </a:xfrm>
          <a:prstGeom prst="roundRect">
            <a:avLst>
              <a:gd name="adj" fmla="val 13454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Target Server</a:t>
            </a:r>
          </a:p>
          <a:p>
            <a:pPr algn="ctr"/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77" name="모서리가 둥근 직사각형 76"/>
          <p:cNvSpPr/>
          <p:nvPr/>
        </p:nvSpPr>
        <p:spPr>
          <a:xfrm>
            <a:off x="5892256" y="4337393"/>
            <a:ext cx="1249161" cy="231003"/>
          </a:xfrm>
          <a:prstGeom prst="roundRect">
            <a:avLst>
              <a:gd name="adj" fmla="val 28192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Monitor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78" name="모서리가 둥근 직사각형 77"/>
          <p:cNvSpPr/>
          <p:nvPr/>
        </p:nvSpPr>
        <p:spPr>
          <a:xfrm>
            <a:off x="5676897" y="4972050"/>
            <a:ext cx="1727446" cy="590550"/>
          </a:xfrm>
          <a:prstGeom prst="roundRect">
            <a:avLst>
              <a:gd name="adj" fmla="val 13454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Target Server</a:t>
            </a:r>
          </a:p>
          <a:p>
            <a:pPr algn="ctr"/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79" name="모서리가 둥근 직사각형 78"/>
          <p:cNvSpPr/>
          <p:nvPr/>
        </p:nvSpPr>
        <p:spPr>
          <a:xfrm>
            <a:off x="5892256" y="5257800"/>
            <a:ext cx="1249161" cy="231003"/>
          </a:xfrm>
          <a:prstGeom prst="roundRect">
            <a:avLst>
              <a:gd name="adj" fmla="val 28192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Monitor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pic>
        <p:nvPicPr>
          <p:cNvPr id="81" name="Picture 2" descr="C:\Users\junoyoon\AppData\Local\Microsoft\Windows\Temporary Internet Files\Content.IE5\STS9LEBY\MC900428969[2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16536" y="4224294"/>
            <a:ext cx="324177" cy="449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2" name="Picture 2" descr="C:\Users\junoyoon\AppData\Local\Microsoft\Windows\Temporary Internet Files\Content.IE5\STS9LEBY\MC900428969[2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16536" y="4935151"/>
            <a:ext cx="324177" cy="449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junoyoon\AppData\Local\Microsoft\Windows\Temporary Internet Files\Content.IE5\XPNP7TJ1\MC900434845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429431" y="478119"/>
            <a:ext cx="741081" cy="741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4" name="Picture 2" descr="C:\Users\junoyoon\AppData\Local\Microsoft\Windows\Temporary Internet Files\Content.IE5\STS9LEBY\MC900428969[2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16536" y="3542913"/>
            <a:ext cx="324177" cy="449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junoyoon\AppData\Local\Microsoft\Windows\Temporary Internet Files\Content.IE5\6EG7NM5I\MC900428971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136294" y="3837181"/>
            <a:ext cx="407506" cy="595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7" name="Picture 5" descr="C:\Users\junoyoon\AppData\Local\Microsoft\Windows\Temporary Internet Files\Content.IE5\6EG7NM5I\MC900428971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160987" y="4805169"/>
            <a:ext cx="382813" cy="559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88" name="구부러진 연결선 87"/>
          <p:cNvCxnSpPr>
            <a:endCxn id="77" idx="1"/>
          </p:cNvCxnSpPr>
          <p:nvPr/>
        </p:nvCxnSpPr>
        <p:spPr>
          <a:xfrm rot="16200000" flipH="1">
            <a:off x="5254460" y="3815098"/>
            <a:ext cx="915601" cy="359991"/>
          </a:xfrm>
          <a:prstGeom prst="curvedConnector2">
            <a:avLst/>
          </a:prstGeom>
          <a:ln w="38100">
            <a:solidFill>
              <a:srgbClr val="FFC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/>
          <p:cNvCxnSpPr>
            <a:stCxn id="36" idx="3"/>
            <a:endCxn id="76" idx="1"/>
          </p:cNvCxnSpPr>
          <p:nvPr/>
        </p:nvCxnSpPr>
        <p:spPr>
          <a:xfrm>
            <a:off x="3158968" y="4081419"/>
            <a:ext cx="2517929" cy="265499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/>
          <p:cNvCxnSpPr>
            <a:stCxn id="68" idx="3"/>
            <a:endCxn id="76" idx="1"/>
          </p:cNvCxnSpPr>
          <p:nvPr/>
        </p:nvCxnSpPr>
        <p:spPr>
          <a:xfrm flipV="1">
            <a:off x="3158968" y="4346918"/>
            <a:ext cx="2517929" cy="403654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3582694" y="3544128"/>
            <a:ext cx="12606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0. Keep the connection </a:t>
            </a:r>
            <a:br>
              <a:rPr lang="en-US" altLang="ko-KR" sz="800" dirty="0" smtClean="0"/>
            </a:br>
            <a:r>
              <a:rPr lang="en-US" altLang="ko-KR" sz="800" dirty="0" smtClean="0"/>
              <a:t>   to controller</a:t>
            </a:r>
            <a:endParaRPr lang="ko-KR" altLang="en-US" sz="800" dirty="0"/>
          </a:p>
        </p:txBody>
      </p:sp>
      <p:sp>
        <p:nvSpPr>
          <p:cNvPr id="114" name="TextBox 113"/>
          <p:cNvSpPr txBox="1"/>
          <p:nvPr/>
        </p:nvSpPr>
        <p:spPr>
          <a:xfrm>
            <a:off x="392913" y="2300645"/>
            <a:ext cx="12606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5. Distribute scripts </a:t>
            </a:r>
            <a:br>
              <a:rPr lang="en-US" altLang="ko-KR" sz="800" dirty="0" smtClean="0"/>
            </a:br>
            <a:r>
              <a:rPr lang="en-US" altLang="ko-KR" sz="800" dirty="0" smtClean="0"/>
              <a:t>   and start stress tests</a:t>
            </a:r>
            <a:endParaRPr lang="ko-KR" altLang="en-US" sz="800" dirty="0"/>
          </a:p>
        </p:txBody>
      </p:sp>
      <p:sp>
        <p:nvSpPr>
          <p:cNvPr id="115" name="TextBox 114"/>
          <p:cNvSpPr txBox="1"/>
          <p:nvPr/>
        </p:nvSpPr>
        <p:spPr>
          <a:xfrm>
            <a:off x="3929379" y="4560545"/>
            <a:ext cx="12606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6. Put the loads</a:t>
            </a:r>
            <a:endParaRPr lang="ko-KR" altLang="en-US" sz="800" dirty="0"/>
          </a:p>
        </p:txBody>
      </p:sp>
      <p:cxnSp>
        <p:nvCxnSpPr>
          <p:cNvPr id="110" name="직선 화살표 연결선 109"/>
          <p:cNvCxnSpPr/>
          <p:nvPr/>
        </p:nvCxnSpPr>
        <p:spPr>
          <a:xfrm>
            <a:off x="1539870" y="6106180"/>
            <a:ext cx="1425303" cy="0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1459866" y="6258580"/>
            <a:ext cx="15881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nGrinder</a:t>
            </a:r>
            <a:r>
              <a:rPr lang="en-US" altLang="ko-KR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TCP communication</a:t>
            </a:r>
            <a:endParaRPr lang="ko-KR" altLang="en-US" sz="14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22" name="직선 화살표 연결선 121"/>
          <p:cNvCxnSpPr/>
          <p:nvPr/>
        </p:nvCxnSpPr>
        <p:spPr>
          <a:xfrm>
            <a:off x="3102726" y="6106180"/>
            <a:ext cx="1425303" cy="0"/>
          </a:xfrm>
          <a:prstGeom prst="straightConnector1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3022722" y="6258580"/>
            <a:ext cx="15881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grinder TCP communication</a:t>
            </a:r>
            <a:endParaRPr lang="ko-KR" altLang="en-US" sz="14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24" name="직선 화살표 연결선 123"/>
          <p:cNvCxnSpPr/>
          <p:nvPr/>
        </p:nvCxnSpPr>
        <p:spPr>
          <a:xfrm>
            <a:off x="4740270" y="6106180"/>
            <a:ext cx="1425303" cy="0"/>
          </a:xfrm>
          <a:prstGeom prst="straightConnector1">
            <a:avLst/>
          </a:prstGeom>
          <a:ln w="57150">
            <a:solidFill>
              <a:srgbClr val="FFC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4660266" y="6258580"/>
            <a:ext cx="1588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Monitoring(JMX)</a:t>
            </a:r>
            <a:endParaRPr lang="ko-KR" altLang="en-US" sz="14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26" name="직선 화살표 연결선 125"/>
          <p:cNvCxnSpPr/>
          <p:nvPr/>
        </p:nvCxnSpPr>
        <p:spPr>
          <a:xfrm>
            <a:off x="6416670" y="6106180"/>
            <a:ext cx="1425303" cy="0"/>
          </a:xfrm>
          <a:prstGeom prst="straightConnector1">
            <a:avLst/>
          </a:prstGeom>
          <a:ln w="57150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6336666" y="6258580"/>
            <a:ext cx="15881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Load from scripts</a:t>
            </a:r>
            <a:endParaRPr lang="ko-KR" altLang="en-US" sz="14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31" name="Picture 7" descr="C:\Users\junoyoon\AppData\Local\Microsoft\Windows\Temporary Internet Files\Content.IE5\7JZ1PCPF\MC900432625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flipH="1">
            <a:off x="764045" y="859455"/>
            <a:ext cx="850266" cy="848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19" name="TextBox 118"/>
          <p:cNvSpPr txBox="1"/>
          <p:nvPr/>
        </p:nvSpPr>
        <p:spPr>
          <a:xfrm>
            <a:off x="1828800" y="152400"/>
            <a:ext cx="5295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err="1" smtClean="0">
                <a:latin typeface="Arial" pitchFamily="34" charset="0"/>
                <a:ea typeface="+mj-ea"/>
                <a:cs typeface="Arial" pitchFamily="34" charset="0"/>
              </a:rPr>
              <a:t>nGrinder</a:t>
            </a:r>
            <a:r>
              <a:rPr lang="en-US" altLang="ko-KR" sz="2000" b="1" dirty="0" smtClean="0"/>
              <a:t> </a:t>
            </a:r>
            <a:r>
              <a:rPr lang="en-US" altLang="ko-KR" sz="2800" b="1" dirty="0" smtClean="0">
                <a:latin typeface="Arial" pitchFamily="34" charset="0"/>
                <a:ea typeface="+mj-ea"/>
                <a:cs typeface="Arial" pitchFamily="34" charset="0"/>
              </a:rPr>
              <a:t>System Architecture</a:t>
            </a:r>
            <a:endParaRPr lang="ko-KR" altLang="en-US" sz="2800" b="1" dirty="0">
              <a:latin typeface="Arial" pitchFamily="34" charset="0"/>
              <a:ea typeface="+mj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08807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2800" b="1" dirty="0" smtClean="0">
                <a:latin typeface="Arial" pitchFamily="34" charset="0"/>
                <a:cs typeface="Arial" pitchFamily="34" charset="0"/>
              </a:rPr>
              <a:t>nGrinder </a:t>
            </a:r>
            <a:r>
              <a:rPr lang="en-US" altLang="zh-CN" sz="2800" b="1" dirty="0" smtClean="0">
                <a:latin typeface="Arial" pitchFamily="34" charset="0"/>
                <a:cs typeface="Arial" pitchFamily="34" charset="0"/>
              </a:rPr>
              <a:t>controller – </a:t>
            </a:r>
            <a:r>
              <a:rPr lang="en-US" altLang="zh-CN" sz="2800" b="1" dirty="0" smtClean="0">
                <a:latin typeface="Arial" pitchFamily="34" charset="0"/>
                <a:cs typeface="Arial" pitchFamily="34" charset="0"/>
              </a:rPr>
              <a:t>before cluster</a:t>
            </a:r>
            <a:endParaRPr lang="zh-CN" altLang="en-US" sz="2800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438400" y="5638800"/>
            <a:ext cx="5562600" cy="91440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438400" y="2438400"/>
            <a:ext cx="5562600" cy="29718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      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2895600" y="5791200"/>
            <a:ext cx="2286000" cy="6096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DB</a:t>
            </a:r>
            <a:endParaRPr lang="zh-CN" altLang="en-US" sz="1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5410200" y="5791200"/>
            <a:ext cx="2362200" cy="6096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home directory</a:t>
            </a:r>
            <a:endParaRPr lang="zh-CN" altLang="en-US" sz="1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3886200" y="4724400"/>
            <a:ext cx="1828800" cy="5334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Spring Data</a:t>
            </a:r>
            <a:endParaRPr lang="zh-CN" altLang="en-US" sz="1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5867400" y="4724400"/>
            <a:ext cx="1905000" cy="5334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Embedded SVN</a:t>
            </a:r>
            <a:endParaRPr lang="zh-CN" altLang="en-US" sz="1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3886200" y="4038600"/>
            <a:ext cx="3886200" cy="6096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EhCache</a:t>
            </a:r>
            <a:endParaRPr lang="zh-CN" altLang="en-US" sz="1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2590800" y="4038600"/>
            <a:ext cx="1143000" cy="12192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Spring</a:t>
            </a:r>
          </a:p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Security</a:t>
            </a:r>
            <a:endParaRPr lang="zh-CN" altLang="en-US" sz="1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2590800" y="2514600"/>
            <a:ext cx="1143000" cy="13716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Plugin</a:t>
            </a:r>
          </a:p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System</a:t>
            </a:r>
            <a:endParaRPr lang="zh-CN" altLang="en-US" sz="1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下箭头 13"/>
          <p:cNvSpPr/>
          <p:nvPr/>
        </p:nvSpPr>
        <p:spPr>
          <a:xfrm>
            <a:off x="6477000" y="5410200"/>
            <a:ext cx="457200" cy="381000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下箭头 14"/>
          <p:cNvSpPr/>
          <p:nvPr/>
        </p:nvSpPr>
        <p:spPr>
          <a:xfrm>
            <a:off x="4419600" y="5410200"/>
            <a:ext cx="457200" cy="381000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267200" y="1752600"/>
            <a:ext cx="2170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Arial" pitchFamily="34" charset="0"/>
                <a:cs typeface="Arial" pitchFamily="34" charset="0"/>
              </a:rPr>
              <a:t>nGrinder controller</a:t>
            </a:r>
            <a:endParaRPr lang="zh-CN" altLang="en-US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5943600" y="2514600"/>
            <a:ext cx="1828800" cy="1371600"/>
            <a:chOff x="5943600" y="2514600"/>
            <a:chExt cx="1828800" cy="1371600"/>
          </a:xfrm>
        </p:grpSpPr>
        <p:sp>
          <p:nvSpPr>
            <p:cNvPr id="17" name="圆角矩形 16"/>
            <p:cNvSpPr/>
            <p:nvPr/>
          </p:nvSpPr>
          <p:spPr>
            <a:xfrm>
              <a:off x="5943600" y="2514600"/>
              <a:ext cx="1828800" cy="1371600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" name="모서리가 둥근 직사각형 9"/>
            <p:cNvSpPr/>
            <p:nvPr/>
          </p:nvSpPr>
          <p:spPr>
            <a:xfrm>
              <a:off x="6400800" y="3352800"/>
              <a:ext cx="1219200" cy="3048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" name="모서리가 둥근 직사각형 9"/>
            <p:cNvSpPr/>
            <p:nvPr/>
          </p:nvSpPr>
          <p:spPr>
            <a:xfrm>
              <a:off x="6248400" y="3276600"/>
              <a:ext cx="1219200" cy="3048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" name="모서리가 둥근 직사각형 9"/>
            <p:cNvSpPr/>
            <p:nvPr/>
          </p:nvSpPr>
          <p:spPr>
            <a:xfrm>
              <a:off x="6096000" y="3200400"/>
              <a:ext cx="1219200" cy="3048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smtClean="0">
                  <a:latin typeface="Arial" pitchFamily="34" charset="0"/>
                  <a:cs typeface="Arial" pitchFamily="34" charset="0"/>
                </a:rPr>
                <a:t>Grinder </a:t>
              </a:r>
              <a:r>
                <a:rPr lang="en-US" altLang="ko-KR" sz="1050" dirty="0" smtClean="0">
                  <a:latin typeface="Arial" pitchFamily="34" charset="0"/>
                  <a:cs typeface="Arial" pitchFamily="34" charset="0"/>
                </a:rPr>
                <a:t>Console</a:t>
              </a:r>
              <a:endParaRPr lang="ko-KR" altLang="en-US" sz="105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019800" y="2667000"/>
              <a:ext cx="16161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>
                  <a:latin typeface="Arial" pitchFamily="34" charset="0"/>
                  <a:cs typeface="Arial" pitchFamily="34" charset="0"/>
                </a:rPr>
                <a:t>Console manager</a:t>
              </a:r>
              <a:endParaRPr lang="zh-CN" altLang="en-US" sz="1400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3886200" y="2514600"/>
            <a:ext cx="1828800" cy="1371600"/>
            <a:chOff x="3886200" y="2514600"/>
            <a:chExt cx="1828800" cy="1371600"/>
          </a:xfrm>
        </p:grpSpPr>
        <p:sp>
          <p:nvSpPr>
            <p:cNvPr id="22" name="圆角矩形 21"/>
            <p:cNvSpPr/>
            <p:nvPr/>
          </p:nvSpPr>
          <p:spPr>
            <a:xfrm>
              <a:off x="3886200" y="2514600"/>
              <a:ext cx="1828800" cy="1371600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267200" y="2743200"/>
              <a:ext cx="1000338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>
                  <a:latin typeface="Arial" pitchFamily="34" charset="0"/>
                  <a:cs typeface="Arial" pitchFamily="34" charset="0"/>
                </a:rPr>
                <a:t>nGrinder</a:t>
              </a:r>
            </a:p>
            <a:p>
              <a:r>
                <a:rPr lang="en-US" altLang="zh-CN" sz="1400" dirty="0" smtClean="0">
                  <a:latin typeface="Arial" pitchFamily="34" charset="0"/>
                  <a:cs typeface="Arial" pitchFamily="34" charset="0"/>
                </a:rPr>
                <a:t>Controller,</a:t>
              </a:r>
            </a:p>
            <a:p>
              <a:r>
                <a:rPr lang="en-US" altLang="zh-CN" sz="1400" dirty="0" smtClean="0">
                  <a:latin typeface="Arial" pitchFamily="34" charset="0"/>
                  <a:cs typeface="Arial" pitchFamily="34" charset="0"/>
                </a:rPr>
                <a:t>Services,</a:t>
              </a:r>
            </a:p>
            <a:p>
              <a:r>
                <a:rPr lang="en-US" altLang="zh-CN" sz="1400" dirty="0" smtClean="0">
                  <a:latin typeface="Arial" pitchFamily="34" charset="0"/>
                  <a:cs typeface="Arial" pitchFamily="34" charset="0"/>
                </a:rPr>
                <a:t>Utilities.</a:t>
              </a:r>
              <a:endParaRPr lang="zh-CN" altLang="en-US" sz="1400" dirty="0"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2800" b="1" dirty="0" smtClean="0">
                <a:latin typeface="Arial" pitchFamily="34" charset="0"/>
                <a:cs typeface="Arial" pitchFamily="34" charset="0"/>
              </a:rPr>
              <a:t>nGrinder controller – after cluster</a:t>
            </a:r>
            <a:endParaRPr lang="zh-CN" altLang="en-US" sz="2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28600" y="1752600"/>
            <a:ext cx="4267200" cy="35814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2800" b="1" dirty="0" smtClean="0">
                <a:latin typeface="Arial" pitchFamily="34" charset="0"/>
                <a:cs typeface="Arial" pitchFamily="34" charset="0"/>
              </a:rPr>
              <a:t>   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1371600" y="4724400"/>
            <a:ext cx="1371600" cy="4572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Spring Data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2819400" y="4724400"/>
            <a:ext cx="1600200" cy="4572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Embedded SVN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304800" y="3886200"/>
            <a:ext cx="838200" cy="12954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Spring </a:t>
            </a:r>
            <a:r>
              <a:rPr lang="en-US" altLang="zh-CN" sz="1200" dirty="0" smtClean="0">
                <a:solidFill>
                  <a:schemeClr val="tx1"/>
                </a:solidFill>
              </a:rPr>
              <a:t>Security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304800" y="2362200"/>
            <a:ext cx="838200" cy="13716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Plugin</a:t>
            </a:r>
          </a:p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System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228600" y="5562600"/>
            <a:ext cx="8839200" cy="83820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4800600" y="1752600"/>
            <a:ext cx="4267200" cy="35814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zh-CN" sz="2000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1295400" y="5715000"/>
            <a:ext cx="2209800" cy="6096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DB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5638800" y="5715000"/>
            <a:ext cx="2286000" cy="6096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home directory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6" name="下箭头 35"/>
          <p:cNvSpPr/>
          <p:nvPr/>
        </p:nvSpPr>
        <p:spPr>
          <a:xfrm>
            <a:off x="7010400" y="5334000"/>
            <a:ext cx="457200" cy="381000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下箭头 36"/>
          <p:cNvSpPr/>
          <p:nvPr/>
        </p:nvSpPr>
        <p:spPr>
          <a:xfrm rot="4093749">
            <a:off x="4109041" y="4639138"/>
            <a:ext cx="303805" cy="1688528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下箭头 14"/>
          <p:cNvSpPr/>
          <p:nvPr/>
        </p:nvSpPr>
        <p:spPr>
          <a:xfrm>
            <a:off x="1752600" y="5334000"/>
            <a:ext cx="457200" cy="381000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下箭头 13"/>
          <p:cNvSpPr/>
          <p:nvPr/>
        </p:nvSpPr>
        <p:spPr>
          <a:xfrm rot="17708137">
            <a:off x="4908723" y="4753734"/>
            <a:ext cx="310285" cy="1446068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圆角矩形 37"/>
          <p:cNvSpPr/>
          <p:nvPr/>
        </p:nvSpPr>
        <p:spPr>
          <a:xfrm>
            <a:off x="8153400" y="3886200"/>
            <a:ext cx="838200" cy="12954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Spring </a:t>
            </a:r>
            <a:r>
              <a:rPr lang="en-US" altLang="zh-CN" sz="1200" dirty="0" smtClean="0">
                <a:solidFill>
                  <a:schemeClr val="tx1"/>
                </a:solidFill>
              </a:rPr>
              <a:t>Security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8153400" y="2362200"/>
            <a:ext cx="838200" cy="13716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Plugin</a:t>
            </a:r>
          </a:p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System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1371600" y="3886200"/>
            <a:ext cx="6629400" cy="7620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40" name="圆角矩形 39"/>
          <p:cNvSpPr/>
          <p:nvPr/>
        </p:nvSpPr>
        <p:spPr>
          <a:xfrm>
            <a:off x="1905000" y="4191000"/>
            <a:ext cx="2057400" cy="3810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Not replicated cache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733800" y="3886200"/>
            <a:ext cx="1939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Replicated </a:t>
            </a:r>
            <a:r>
              <a:rPr lang="en-US" altLang="zh-CN" dirty="0" smtClean="0"/>
              <a:t>cache</a:t>
            </a:r>
            <a:endParaRPr lang="zh-CN" altLang="en-US" dirty="0" smtClean="0"/>
          </a:p>
        </p:txBody>
      </p:sp>
      <p:sp>
        <p:nvSpPr>
          <p:cNvPr id="45" name="圆角矩形 44"/>
          <p:cNvSpPr/>
          <p:nvPr/>
        </p:nvSpPr>
        <p:spPr>
          <a:xfrm>
            <a:off x="4953000" y="4724400"/>
            <a:ext cx="1371600" cy="4572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Spring Data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6400800" y="4724400"/>
            <a:ext cx="1600200" cy="4572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Embedded SVN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7" name="圆角矩形 46"/>
          <p:cNvSpPr/>
          <p:nvPr/>
        </p:nvSpPr>
        <p:spPr>
          <a:xfrm>
            <a:off x="5562600" y="4191000"/>
            <a:ext cx="2057400" cy="3810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Not replicated cache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295400" y="1828800"/>
            <a:ext cx="25619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nGrinder Controller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638800" y="1905000"/>
            <a:ext cx="25619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nGrinder Controller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grpSp>
        <p:nvGrpSpPr>
          <p:cNvPr id="57" name="组合 56"/>
          <p:cNvGrpSpPr/>
          <p:nvPr/>
        </p:nvGrpSpPr>
        <p:grpSpPr>
          <a:xfrm>
            <a:off x="2667000" y="2362200"/>
            <a:ext cx="1752600" cy="1371600"/>
            <a:chOff x="5943600" y="2514600"/>
            <a:chExt cx="1828800" cy="1371600"/>
          </a:xfrm>
        </p:grpSpPr>
        <p:sp>
          <p:nvSpPr>
            <p:cNvPr id="58" name="圆角矩形 57"/>
            <p:cNvSpPr/>
            <p:nvPr/>
          </p:nvSpPr>
          <p:spPr>
            <a:xfrm>
              <a:off x="5943600" y="2514600"/>
              <a:ext cx="1828800" cy="1371600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9" name="모서리가 둥근 직사각형 9"/>
            <p:cNvSpPr/>
            <p:nvPr/>
          </p:nvSpPr>
          <p:spPr>
            <a:xfrm>
              <a:off x="6400800" y="3352800"/>
              <a:ext cx="1219200" cy="3048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0" name="모서리가 둥근 직사각형 9"/>
            <p:cNvSpPr/>
            <p:nvPr/>
          </p:nvSpPr>
          <p:spPr>
            <a:xfrm>
              <a:off x="6248400" y="3276600"/>
              <a:ext cx="1219200" cy="3048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1" name="모서리가 둥근 직사각형 9"/>
            <p:cNvSpPr/>
            <p:nvPr/>
          </p:nvSpPr>
          <p:spPr>
            <a:xfrm>
              <a:off x="6096000" y="3200400"/>
              <a:ext cx="1219200" cy="3048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smtClean="0">
                  <a:latin typeface="Arial" pitchFamily="34" charset="0"/>
                  <a:cs typeface="Arial" pitchFamily="34" charset="0"/>
                </a:rPr>
                <a:t>Grinder </a:t>
              </a:r>
              <a:r>
                <a:rPr lang="en-US" altLang="ko-KR" sz="1050" dirty="0" smtClean="0">
                  <a:latin typeface="Arial" pitchFamily="34" charset="0"/>
                  <a:cs typeface="Arial" pitchFamily="34" charset="0"/>
                </a:rPr>
                <a:t>Console</a:t>
              </a:r>
              <a:endParaRPr lang="ko-KR" altLang="en-US" sz="105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6019800" y="2667000"/>
              <a:ext cx="16161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>
                  <a:latin typeface="Arial" pitchFamily="34" charset="0"/>
                  <a:cs typeface="Arial" pitchFamily="34" charset="0"/>
                </a:rPr>
                <a:t>Console manager</a:t>
              </a:r>
              <a:endParaRPr lang="zh-CN" altLang="en-US" sz="1400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1371600" y="2362200"/>
            <a:ext cx="1143000" cy="1371600"/>
            <a:chOff x="4118812" y="2514600"/>
            <a:chExt cx="1203158" cy="1371600"/>
          </a:xfrm>
        </p:grpSpPr>
        <p:sp>
          <p:nvSpPr>
            <p:cNvPr id="64" name="圆角矩形 63"/>
            <p:cNvSpPr/>
            <p:nvPr/>
          </p:nvSpPr>
          <p:spPr>
            <a:xfrm>
              <a:off x="4118812" y="2514600"/>
              <a:ext cx="1203158" cy="1371600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4199023" y="2743200"/>
              <a:ext cx="1000338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>
                  <a:latin typeface="Arial" pitchFamily="34" charset="0"/>
                  <a:cs typeface="Arial" pitchFamily="34" charset="0"/>
                </a:rPr>
                <a:t>nGrinder</a:t>
              </a:r>
            </a:p>
            <a:p>
              <a:r>
                <a:rPr lang="en-US" altLang="zh-CN" sz="1400" dirty="0" smtClean="0">
                  <a:latin typeface="Arial" pitchFamily="34" charset="0"/>
                  <a:cs typeface="Arial" pitchFamily="34" charset="0"/>
                </a:rPr>
                <a:t>Controller,</a:t>
              </a:r>
            </a:p>
            <a:p>
              <a:r>
                <a:rPr lang="en-US" altLang="zh-CN" sz="1400" dirty="0" smtClean="0">
                  <a:latin typeface="Arial" pitchFamily="34" charset="0"/>
                  <a:cs typeface="Arial" pitchFamily="34" charset="0"/>
                </a:rPr>
                <a:t>Services,</a:t>
              </a:r>
            </a:p>
            <a:p>
              <a:r>
                <a:rPr lang="en-US" altLang="zh-CN" sz="1400" dirty="0" smtClean="0">
                  <a:latin typeface="Arial" pitchFamily="34" charset="0"/>
                  <a:cs typeface="Arial" pitchFamily="34" charset="0"/>
                </a:rPr>
                <a:t>Utilities.</a:t>
              </a:r>
              <a:endParaRPr lang="zh-CN" altLang="en-US" sz="1400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6248400" y="2362200"/>
            <a:ext cx="1752600" cy="1371600"/>
            <a:chOff x="5943600" y="2514600"/>
            <a:chExt cx="1828800" cy="1371600"/>
          </a:xfrm>
        </p:grpSpPr>
        <p:sp>
          <p:nvSpPr>
            <p:cNvPr id="67" name="圆角矩形 66"/>
            <p:cNvSpPr/>
            <p:nvPr/>
          </p:nvSpPr>
          <p:spPr>
            <a:xfrm>
              <a:off x="5943600" y="2514600"/>
              <a:ext cx="1828800" cy="1371600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8" name="모서리가 둥근 직사각형 9"/>
            <p:cNvSpPr/>
            <p:nvPr/>
          </p:nvSpPr>
          <p:spPr>
            <a:xfrm>
              <a:off x="6400800" y="3352800"/>
              <a:ext cx="1219200" cy="3048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9" name="모서리가 둥근 직사각형 9"/>
            <p:cNvSpPr/>
            <p:nvPr/>
          </p:nvSpPr>
          <p:spPr>
            <a:xfrm>
              <a:off x="6248400" y="3276600"/>
              <a:ext cx="1219200" cy="3048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0" name="모서리가 둥근 직사각형 9"/>
            <p:cNvSpPr/>
            <p:nvPr/>
          </p:nvSpPr>
          <p:spPr>
            <a:xfrm>
              <a:off x="6096000" y="3200400"/>
              <a:ext cx="1219200" cy="3048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smtClean="0">
                  <a:latin typeface="Arial" pitchFamily="34" charset="0"/>
                  <a:cs typeface="Arial" pitchFamily="34" charset="0"/>
                </a:rPr>
                <a:t>Grinder </a:t>
              </a:r>
              <a:r>
                <a:rPr lang="en-US" altLang="ko-KR" sz="1050" dirty="0" smtClean="0">
                  <a:latin typeface="Arial" pitchFamily="34" charset="0"/>
                  <a:cs typeface="Arial" pitchFamily="34" charset="0"/>
                </a:rPr>
                <a:t>Console</a:t>
              </a:r>
              <a:endParaRPr lang="ko-KR" altLang="en-US" sz="105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6019800" y="2667000"/>
              <a:ext cx="16161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>
                  <a:latin typeface="Arial" pitchFamily="34" charset="0"/>
                  <a:cs typeface="Arial" pitchFamily="34" charset="0"/>
                </a:rPr>
                <a:t>Console manager</a:t>
              </a:r>
              <a:endParaRPr lang="zh-CN" altLang="en-US" sz="1400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72" name="组合 71"/>
          <p:cNvGrpSpPr/>
          <p:nvPr/>
        </p:nvGrpSpPr>
        <p:grpSpPr>
          <a:xfrm>
            <a:off x="4953000" y="2362200"/>
            <a:ext cx="1143000" cy="1371600"/>
            <a:chOff x="4118812" y="2514600"/>
            <a:chExt cx="1203158" cy="1371600"/>
          </a:xfrm>
        </p:grpSpPr>
        <p:sp>
          <p:nvSpPr>
            <p:cNvPr id="73" name="圆角矩形 72"/>
            <p:cNvSpPr/>
            <p:nvPr/>
          </p:nvSpPr>
          <p:spPr>
            <a:xfrm>
              <a:off x="4118812" y="2514600"/>
              <a:ext cx="1203158" cy="1371600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4199023" y="2743200"/>
              <a:ext cx="1000338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>
                  <a:latin typeface="Arial" pitchFamily="34" charset="0"/>
                  <a:cs typeface="Arial" pitchFamily="34" charset="0"/>
                </a:rPr>
                <a:t>nGrinder</a:t>
              </a:r>
            </a:p>
            <a:p>
              <a:r>
                <a:rPr lang="en-US" altLang="zh-CN" sz="1400" dirty="0" smtClean="0">
                  <a:latin typeface="Arial" pitchFamily="34" charset="0"/>
                  <a:cs typeface="Arial" pitchFamily="34" charset="0"/>
                </a:rPr>
                <a:t>Controller,</a:t>
              </a:r>
            </a:p>
            <a:p>
              <a:r>
                <a:rPr lang="en-US" altLang="zh-CN" sz="1400" dirty="0" smtClean="0">
                  <a:latin typeface="Arial" pitchFamily="34" charset="0"/>
                  <a:cs typeface="Arial" pitchFamily="34" charset="0"/>
                </a:rPr>
                <a:t>Services,</a:t>
              </a:r>
            </a:p>
            <a:p>
              <a:r>
                <a:rPr lang="en-US" altLang="zh-CN" sz="1400" dirty="0" smtClean="0">
                  <a:latin typeface="Arial" pitchFamily="34" charset="0"/>
                  <a:cs typeface="Arial" pitchFamily="34" charset="0"/>
                </a:rPr>
                <a:t>Utilities.</a:t>
              </a:r>
              <a:endParaRPr lang="zh-CN" altLang="en-US" sz="1400" dirty="0"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C8E6C8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465</TotalTime>
  <Words>169</Words>
  <Application>Microsoft Office PowerPoint</Application>
  <PresentationFormat>全屏显示(4:3)</PresentationFormat>
  <Paragraphs>84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테마</vt:lpstr>
      <vt:lpstr>幻灯片 1</vt:lpstr>
      <vt:lpstr>nGrinder controller – before cluster</vt:lpstr>
      <vt:lpstr>nGrinder controller – after cluster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junoyoon</dc:creator>
  <cp:lastModifiedBy>Mavlarn</cp:lastModifiedBy>
  <cp:revision>34</cp:revision>
  <dcterms:created xsi:type="dcterms:W3CDTF">2012-07-16T04:43:57Z</dcterms:created>
  <dcterms:modified xsi:type="dcterms:W3CDTF">2012-11-23T08:00:07Z</dcterms:modified>
</cp:coreProperties>
</file>