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2E60D-86AA-4EEE-B5F2-411A3DA5778F}" v="9" dt="2020-09-20T16:52:56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30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Arkley" userId="d399d8a812f0f754" providerId="LiveId" clId="{3012E60D-86AA-4EEE-B5F2-411A3DA5778F}"/>
    <pc:docChg chg="undo redo custSel mod addSld delSld modSld addMainMaster delMainMaster modMainMaster">
      <pc:chgData name="Adam Arkley" userId="d399d8a812f0f754" providerId="LiveId" clId="{3012E60D-86AA-4EEE-B5F2-411A3DA5778F}" dt="2020-09-20T16:55:01.126" v="180" actId="1036"/>
      <pc:docMkLst>
        <pc:docMk/>
      </pc:docMkLst>
      <pc:sldChg chg="addSp delSp modSp del mod chgLayout">
        <pc:chgData name="Adam Arkley" userId="d399d8a812f0f754" providerId="LiveId" clId="{3012E60D-86AA-4EEE-B5F2-411A3DA5778F}" dt="2020-09-20T16:44:06.476" v="78" actId="47"/>
        <pc:sldMkLst>
          <pc:docMk/>
          <pc:sldMk cId="2701037055" sldId="256"/>
        </pc:sldMkLst>
        <pc:spChg chg="del">
          <ac:chgData name="Adam Arkley" userId="d399d8a812f0f754" providerId="LiveId" clId="{3012E60D-86AA-4EEE-B5F2-411A3DA5778F}" dt="2020-09-12T13:36:30.025" v="1" actId="26606"/>
          <ac:spMkLst>
            <pc:docMk/>
            <pc:sldMk cId="2701037055" sldId="256"/>
            <ac:spMk id="2" creationId="{00000000-0000-0000-0000-000000000000}"/>
          </ac:spMkLst>
        </pc:spChg>
        <pc:spChg chg="del">
          <ac:chgData name="Adam Arkley" userId="d399d8a812f0f754" providerId="LiveId" clId="{3012E60D-86AA-4EEE-B5F2-411A3DA5778F}" dt="2020-09-12T13:36:30.025" v="1" actId="26606"/>
          <ac:spMkLst>
            <pc:docMk/>
            <pc:sldMk cId="2701037055" sldId="256"/>
            <ac:spMk id="3" creationId="{00000000-0000-0000-0000-000000000000}"/>
          </ac:spMkLst>
        </pc:spChg>
        <pc:spChg chg="add del mod">
          <ac:chgData name="Adam Arkley" userId="d399d8a812f0f754" providerId="LiveId" clId="{3012E60D-86AA-4EEE-B5F2-411A3DA5778F}" dt="2020-09-12T13:36:59.170" v="4" actId="26606"/>
          <ac:spMkLst>
            <pc:docMk/>
            <pc:sldMk cId="2701037055" sldId="256"/>
            <ac:spMk id="10" creationId="{E913FB55-0258-4630-B417-25E9382A3920}"/>
          </ac:spMkLst>
        </pc:spChg>
        <pc:spChg chg="add del mod">
          <ac:chgData name="Adam Arkley" userId="d399d8a812f0f754" providerId="LiveId" clId="{3012E60D-86AA-4EEE-B5F2-411A3DA5778F}" dt="2020-09-12T13:36:59.170" v="4" actId="26606"/>
          <ac:spMkLst>
            <pc:docMk/>
            <pc:sldMk cId="2701037055" sldId="256"/>
            <ac:spMk id="12" creationId="{47FBD1FD-8652-4BFF-AC7F-2F5D685E49E6}"/>
          </ac:spMkLst>
        </pc:spChg>
        <pc:spChg chg="add mod">
          <ac:chgData name="Adam Arkley" userId="d399d8a812f0f754" providerId="LiveId" clId="{3012E60D-86AA-4EEE-B5F2-411A3DA5778F}" dt="2020-09-12T13:36:59.170" v="4" actId="26606"/>
          <ac:spMkLst>
            <pc:docMk/>
            <pc:sldMk cId="2701037055" sldId="256"/>
            <ac:spMk id="17" creationId="{06274253-5D6B-4A6A-B255-47C9E602EEE3}"/>
          </ac:spMkLst>
        </pc:spChg>
        <pc:picChg chg="add mod">
          <ac:chgData name="Adam Arkley" userId="d399d8a812f0f754" providerId="LiveId" clId="{3012E60D-86AA-4EEE-B5F2-411A3DA5778F}" dt="2020-09-12T13:36:59.170" v="4" actId="26606"/>
          <ac:picMkLst>
            <pc:docMk/>
            <pc:sldMk cId="2701037055" sldId="256"/>
            <ac:picMk id="5" creationId="{29CD2D61-8105-49CC-9665-82F80001580B}"/>
          </ac:picMkLst>
        </pc:picChg>
      </pc:sldChg>
      <pc:sldChg chg="addSp delSp modSp new mod modClrScheme chgLayout">
        <pc:chgData name="Adam Arkley" userId="d399d8a812f0f754" providerId="LiveId" clId="{3012E60D-86AA-4EEE-B5F2-411A3DA5778F}" dt="2020-09-20T16:44:35.687" v="83" actId="478"/>
        <pc:sldMkLst>
          <pc:docMk/>
          <pc:sldMk cId="2701037055" sldId="256"/>
        </pc:sldMkLst>
        <pc:spChg chg="del mod ord">
          <ac:chgData name="Adam Arkley" userId="d399d8a812f0f754" providerId="LiveId" clId="{3012E60D-86AA-4EEE-B5F2-411A3DA5778F}" dt="2020-09-20T16:44:16.977" v="81" actId="700"/>
          <ac:spMkLst>
            <pc:docMk/>
            <pc:sldMk cId="2701037055" sldId="256"/>
            <ac:spMk id="2" creationId="{79219A8D-F60D-446E-925E-0077F0BFDAC7}"/>
          </ac:spMkLst>
        </pc:spChg>
        <pc:spChg chg="add del mod ord">
          <ac:chgData name="Adam Arkley" userId="d399d8a812f0f754" providerId="LiveId" clId="{3012E60D-86AA-4EEE-B5F2-411A3DA5778F}" dt="2020-09-20T16:44:29.321" v="82" actId="478"/>
          <ac:spMkLst>
            <pc:docMk/>
            <pc:sldMk cId="2701037055" sldId="256"/>
            <ac:spMk id="3" creationId="{476E43DE-248B-457D-BA84-A999560BDD6D}"/>
          </ac:spMkLst>
        </pc:spChg>
        <pc:spChg chg="add del mod ord">
          <ac:chgData name="Adam Arkley" userId="d399d8a812f0f754" providerId="LiveId" clId="{3012E60D-86AA-4EEE-B5F2-411A3DA5778F}" dt="2020-09-20T16:44:35.687" v="83" actId="478"/>
          <ac:spMkLst>
            <pc:docMk/>
            <pc:sldMk cId="2701037055" sldId="256"/>
            <ac:spMk id="4" creationId="{1EF82147-7AE1-45F2-B9F1-01F5458F5C04}"/>
          </ac:spMkLst>
        </pc:spChg>
      </pc:sldChg>
      <pc:sldChg chg="add del">
        <pc:chgData name="Adam Arkley" userId="d399d8a812f0f754" providerId="LiveId" clId="{3012E60D-86AA-4EEE-B5F2-411A3DA5778F}" dt="2020-09-20T16:44:07.041" v="79" actId="47"/>
        <pc:sldMkLst>
          <pc:docMk/>
          <pc:sldMk cId="3501878684" sldId="257"/>
        </pc:sldMkLst>
      </pc:sldChg>
      <pc:sldMasterChg chg="del addSldLayout delSldLayout modSldLayout sldLayoutOrd">
        <pc:chgData name="Adam Arkley" userId="d399d8a812f0f754" providerId="LiveId" clId="{3012E60D-86AA-4EEE-B5F2-411A3DA5778F}" dt="2020-09-20T16:44:16.977" v="81" actId="700"/>
        <pc:sldMasterMkLst>
          <pc:docMk/>
          <pc:sldMasterMk cId="0" sldId="2147483648"/>
        </pc:sldMasterMkLst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0" sldId="2147483659"/>
          </pc:sldLayoutMkLst>
        </pc:sldLayoutChg>
        <pc:sldLayoutChg chg="new del mod ord">
          <pc:chgData name="Adam Arkley" userId="d399d8a812f0f754" providerId="LiveId" clId="{3012E60D-86AA-4EEE-B5F2-411A3DA5778F}" dt="2020-09-20T16:44:16.977" v="81" actId="700"/>
          <pc:sldLayoutMkLst>
            <pc:docMk/>
            <pc:sldMasterMk cId="0" sldId="2147483648"/>
            <pc:sldLayoutMk cId="3780194462" sldId="2147483660"/>
          </pc:sldLayoutMkLst>
        </pc:sldLayoutChg>
      </pc:sldMasterChg>
      <pc:sldMasterChg chg="addSp delSp modSp new mod addSldLayout modSldLayout">
        <pc:chgData name="Adam Arkley" userId="d399d8a812f0f754" providerId="LiveId" clId="{3012E60D-86AA-4EEE-B5F2-411A3DA5778F}" dt="2020-09-20T16:55:01.126" v="180" actId="1036"/>
        <pc:sldMasterMkLst>
          <pc:docMk/>
          <pc:sldMasterMk cId="2346948905" sldId="2147483661"/>
        </pc:sldMasterMkLst>
        <pc:spChg chg="add del mod">
          <ac:chgData name="Adam Arkley" userId="d399d8a812f0f754" providerId="LiveId" clId="{3012E60D-86AA-4EEE-B5F2-411A3DA5778F}" dt="2020-09-20T16:52:15.828" v="99" actId="47"/>
          <ac:spMkLst>
            <pc:docMk/>
            <pc:sldMasterMk cId="2346948905" sldId="2147483661"/>
            <ac:spMk id="2" creationId="{6749C8ED-D83F-49C4-9374-19ED4FF4B31E}"/>
          </ac:spMkLst>
        </pc:spChg>
        <pc:spChg chg="del">
          <ac:chgData name="Adam Arkley" userId="d399d8a812f0f754" providerId="LiveId" clId="{3012E60D-86AA-4EEE-B5F2-411A3DA5778F}" dt="2020-09-12T13:38:27.582" v="12" actId="478"/>
          <ac:spMkLst>
            <pc:docMk/>
            <pc:sldMasterMk cId="2346948905" sldId="2147483661"/>
            <ac:spMk id="2" creationId="{E7E2ED3F-C655-474C-A8BA-6484E4097F28}"/>
          </ac:spMkLst>
        </pc:spChg>
        <pc:spChg chg="del mod">
          <ac:chgData name="Adam Arkley" userId="d399d8a812f0f754" providerId="LiveId" clId="{3012E60D-86AA-4EEE-B5F2-411A3DA5778F}" dt="2020-09-12T13:38:25.396" v="11" actId="478"/>
          <ac:spMkLst>
            <pc:docMk/>
            <pc:sldMasterMk cId="2346948905" sldId="2147483661"/>
            <ac:spMk id="3" creationId="{D472FDC2-6F92-461B-8C07-E48144E68516}"/>
          </ac:spMkLst>
        </pc:spChg>
        <pc:spChg chg="del">
          <ac:chgData name="Adam Arkley" userId="d399d8a812f0f754" providerId="LiveId" clId="{3012E60D-86AA-4EEE-B5F2-411A3DA5778F}" dt="2020-09-12T13:42:12.105" v="59" actId="478"/>
          <ac:spMkLst>
            <pc:docMk/>
            <pc:sldMasterMk cId="2346948905" sldId="2147483661"/>
            <ac:spMk id="4" creationId="{613456F7-49AF-41CD-B949-5C5E53C9ADE8}"/>
          </ac:spMkLst>
        </pc:spChg>
        <pc:spChg chg="del">
          <ac:chgData name="Adam Arkley" userId="d399d8a812f0f754" providerId="LiveId" clId="{3012E60D-86AA-4EEE-B5F2-411A3DA5778F}" dt="2020-09-12T13:42:13.738" v="60" actId="478"/>
          <ac:spMkLst>
            <pc:docMk/>
            <pc:sldMasterMk cId="2346948905" sldId="2147483661"/>
            <ac:spMk id="5" creationId="{221BDDAA-6E63-415D-B33A-3AEB7CCB79EA}"/>
          </ac:spMkLst>
        </pc:spChg>
        <pc:spChg chg="del">
          <ac:chgData name="Adam Arkley" userId="d399d8a812f0f754" providerId="LiveId" clId="{3012E60D-86AA-4EEE-B5F2-411A3DA5778F}" dt="2020-09-12T13:42:19.006" v="61" actId="478"/>
          <ac:spMkLst>
            <pc:docMk/>
            <pc:sldMasterMk cId="2346948905" sldId="2147483661"/>
            <ac:spMk id="6" creationId="{1AA790F0-F88F-406C-9F62-9231CC65369F}"/>
          </ac:spMkLst>
        </pc:spChg>
        <pc:spChg chg="add del mod">
          <ac:chgData name="Adam Arkley" userId="d399d8a812f0f754" providerId="LiveId" clId="{3012E60D-86AA-4EEE-B5F2-411A3DA5778F}" dt="2020-09-20T16:52:15.403" v="98" actId="478"/>
          <ac:spMkLst>
            <pc:docMk/>
            <pc:sldMasterMk cId="2346948905" sldId="2147483661"/>
            <ac:spMk id="13" creationId="{478B8691-F627-4E35-91A5-CD45B24AEC4B}"/>
          </ac:spMkLst>
        </pc:spChg>
        <pc:spChg chg="add del mod">
          <ac:chgData name="Adam Arkley" userId="d399d8a812f0f754" providerId="LiveId" clId="{3012E60D-86AA-4EEE-B5F2-411A3DA5778F}" dt="2020-09-20T16:52:16.557" v="100" actId="478"/>
          <ac:spMkLst>
            <pc:docMk/>
            <pc:sldMasterMk cId="2346948905" sldId="2147483661"/>
            <ac:spMk id="14" creationId="{7069E98F-257D-4EFF-AB8E-3DE4C5006D29}"/>
          </ac:spMkLst>
        </pc:spChg>
        <pc:picChg chg="add mod">
          <ac:chgData name="Adam Arkley" userId="d399d8a812f0f754" providerId="LiveId" clId="{3012E60D-86AA-4EEE-B5F2-411A3DA5778F}" dt="2020-09-12T13:41:49.610" v="57" actId="1037"/>
          <ac:picMkLst>
            <pc:docMk/>
            <pc:sldMasterMk cId="2346948905" sldId="2147483661"/>
            <ac:picMk id="8" creationId="{06919EA8-7A03-4F52-8A9E-51C4F587D2F6}"/>
          </ac:picMkLst>
        </pc:picChg>
        <pc:picChg chg="add mod">
          <ac:chgData name="Adam Arkley" userId="d399d8a812f0f754" providerId="LiveId" clId="{3012E60D-86AA-4EEE-B5F2-411A3DA5778F}" dt="2020-09-12T14:25:14.449" v="62" actId="1036"/>
          <ac:picMkLst>
            <pc:docMk/>
            <pc:sldMasterMk cId="2346948905" sldId="2147483661"/>
            <ac:picMk id="10" creationId="{A961C3D7-EB62-4679-90EC-A77902F451A3}"/>
          </ac:picMkLst>
        </pc:picChg>
        <pc:picChg chg="add">
          <ac:chgData name="Adam Arkley" userId="d399d8a812f0f754" providerId="LiveId" clId="{3012E60D-86AA-4EEE-B5F2-411A3DA5778F}" dt="2020-09-12T13:42:02.123" v="58" actId="22"/>
          <ac:picMkLst>
            <pc:docMk/>
            <pc:sldMasterMk cId="2346948905" sldId="2147483661"/>
            <ac:picMk id="12" creationId="{4B7CD39C-944E-4923-BF91-24B549B592AB}"/>
          </ac:picMkLst>
        </pc:picChg>
        <pc:sldLayoutChg chg="addSp delSp modSp new mod replId">
          <pc:chgData name="Adam Arkley" userId="d399d8a812f0f754" providerId="LiveId" clId="{3012E60D-86AA-4EEE-B5F2-411A3DA5778F}" dt="2020-09-20T16:55:01.126" v="180" actId="1036"/>
          <pc:sldLayoutMkLst>
            <pc:docMk/>
            <pc:sldMasterMk cId="2346948905" sldId="2147483661"/>
            <pc:sldLayoutMk cId="3224248282" sldId="2147483662"/>
          </pc:sldLayoutMkLst>
          <pc:spChg chg="del">
            <ac:chgData name="Adam Arkley" userId="d399d8a812f0f754" providerId="LiveId" clId="{3012E60D-86AA-4EEE-B5F2-411A3DA5778F}" dt="2020-09-20T16:45:18.356" v="84" actId="478"/>
            <ac:spMkLst>
              <pc:docMk/>
              <pc:sldMasterMk cId="2346948905" sldId="2147483661"/>
              <pc:sldLayoutMk cId="3224248282" sldId="2147483662"/>
              <ac:spMk id="2" creationId="{AC0F0C85-DB1E-486C-94FC-287DAA7228B6}"/>
            </ac:spMkLst>
          </pc:spChg>
          <pc:spChg chg="add del">
            <ac:chgData name="Adam Arkley" userId="d399d8a812f0f754" providerId="LiveId" clId="{3012E60D-86AA-4EEE-B5F2-411A3DA5778F}" dt="2020-09-20T16:52:14.379" v="96" actId="478"/>
            <ac:spMkLst>
              <pc:docMk/>
              <pc:sldMasterMk cId="2346948905" sldId="2147483661"/>
              <pc:sldLayoutMk cId="3224248282" sldId="2147483662"/>
              <ac:spMk id="3" creationId="{8ECD3798-7B18-4BE4-80EC-BA60797B3991}"/>
            </ac:spMkLst>
          </pc:spChg>
          <pc:spChg chg="del mod">
            <ac:chgData name="Adam Arkley" userId="d399d8a812f0f754" providerId="LiveId" clId="{3012E60D-86AA-4EEE-B5F2-411A3DA5778F}" dt="2020-09-20T16:52:32.309" v="103" actId="478"/>
            <ac:spMkLst>
              <pc:docMk/>
              <pc:sldMasterMk cId="2346948905" sldId="2147483661"/>
              <pc:sldLayoutMk cId="3224248282" sldId="2147483662"/>
              <ac:spMk id="4" creationId="{05B141EB-C414-4D4E-9475-415674201240}"/>
            </ac:spMkLst>
          </pc:spChg>
          <pc:spChg chg="del">
            <ac:chgData name="Adam Arkley" userId="d399d8a812f0f754" providerId="LiveId" clId="{3012E60D-86AA-4EEE-B5F2-411A3DA5778F}" dt="2020-09-20T16:52:34.327" v="104" actId="478"/>
            <ac:spMkLst>
              <pc:docMk/>
              <pc:sldMasterMk cId="2346948905" sldId="2147483661"/>
              <pc:sldLayoutMk cId="3224248282" sldId="2147483662"/>
              <ac:spMk id="5" creationId="{54447771-AFB8-4F6B-A7DC-A046F93F0163}"/>
            </ac:spMkLst>
          </pc:spChg>
          <pc:spChg chg="del">
            <ac:chgData name="Adam Arkley" userId="d399d8a812f0f754" providerId="LiveId" clId="{3012E60D-86AA-4EEE-B5F2-411A3DA5778F}" dt="2020-09-20T16:52:37.050" v="105" actId="478"/>
            <ac:spMkLst>
              <pc:docMk/>
              <pc:sldMasterMk cId="2346948905" sldId="2147483661"/>
              <pc:sldLayoutMk cId="3224248282" sldId="2147483662"/>
              <ac:spMk id="6" creationId="{3F44C612-4316-424B-87B6-ED2E86E4D83F}"/>
            </ac:spMkLst>
          </pc:spChg>
          <pc:spChg chg="add mod">
            <ac:chgData name="Adam Arkley" userId="d399d8a812f0f754" providerId="LiveId" clId="{3012E60D-86AA-4EEE-B5F2-411A3DA5778F}" dt="2020-09-20T16:54:57.228" v="178" actId="1038"/>
            <ac:spMkLst>
              <pc:docMk/>
              <pc:sldMasterMk cId="2346948905" sldId="2147483661"/>
              <pc:sldLayoutMk cId="3224248282" sldId="2147483662"/>
              <ac:spMk id="7" creationId="{A83CEF29-5674-423D-BC9A-42895A31EA5F}"/>
            </ac:spMkLst>
          </pc:spChg>
          <pc:spChg chg="add del">
            <ac:chgData name="Adam Arkley" userId="d399d8a812f0f754" providerId="LiveId" clId="{3012E60D-86AA-4EEE-B5F2-411A3DA5778F}" dt="2020-09-20T16:53:07.742" v="124" actId="22"/>
            <ac:spMkLst>
              <pc:docMk/>
              <pc:sldMasterMk cId="2346948905" sldId="2147483661"/>
              <pc:sldLayoutMk cId="3224248282" sldId="2147483662"/>
              <ac:spMk id="9" creationId="{CBB31B40-131C-4421-8F6A-B53DA8246EAC}"/>
            </ac:spMkLst>
          </pc:spChg>
          <pc:spChg chg="add mod">
            <ac:chgData name="Adam Arkley" userId="d399d8a812f0f754" providerId="LiveId" clId="{3012E60D-86AA-4EEE-B5F2-411A3DA5778F}" dt="2020-09-20T16:54:57.228" v="178" actId="1038"/>
            <ac:spMkLst>
              <pc:docMk/>
              <pc:sldMasterMk cId="2346948905" sldId="2147483661"/>
              <pc:sldLayoutMk cId="3224248282" sldId="2147483662"/>
              <ac:spMk id="11" creationId="{E21CD27F-B74A-4BFF-A646-1614A358E160}"/>
            </ac:spMkLst>
          </pc:spChg>
          <pc:spChg chg="add mod">
            <ac:chgData name="Adam Arkley" userId="d399d8a812f0f754" providerId="LiveId" clId="{3012E60D-86AA-4EEE-B5F2-411A3DA5778F}" dt="2020-09-20T16:55:01.126" v="180" actId="1036"/>
            <ac:spMkLst>
              <pc:docMk/>
              <pc:sldMasterMk cId="2346948905" sldId="2147483661"/>
              <pc:sldLayoutMk cId="3224248282" sldId="2147483662"/>
              <ac:spMk id="13" creationId="{1428C1BE-4528-46AD-9CC0-E9E0F0533A6B}"/>
            </ac:spMkLst>
          </pc:spChg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2819749064" sldId="2147483663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489604900" sldId="2147483664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4020245471" sldId="2147483665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241823312" sldId="2147483666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1242813694" sldId="2147483667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2580963022" sldId="2147483668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2686900202" sldId="2147483669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3467300393" sldId="2147483670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166234447" sldId="2147483671"/>
          </pc:sldLayoutMkLst>
        </pc:sldLayoutChg>
        <pc:sldLayoutChg chg="new replId">
          <pc:chgData name="Adam Arkley" userId="d399d8a812f0f754" providerId="LiveId" clId="{3012E60D-86AA-4EEE-B5F2-411A3DA5778F}" dt="2020-09-12T13:38:19.464" v="9" actId="6938"/>
          <pc:sldLayoutMkLst>
            <pc:docMk/>
            <pc:sldMasterMk cId="2346948905" sldId="2147483661"/>
            <pc:sldLayoutMk cId="2967466263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82-0386-424B-8522-487198B6AAA6}" type="datetimeFigureOut">
              <a:rPr lang="nb-NO" smtClean="0"/>
              <a:pPr/>
              <a:t>20.09.2020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5BF9-BEF4-4B7E-985D-7F42D0CE7579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3CEF29-5674-423D-BC9A-42895A31EA5F}"/>
              </a:ext>
            </a:extLst>
          </p:cNvPr>
          <p:cNvSpPr txBox="1"/>
          <p:nvPr userDrawn="1"/>
        </p:nvSpPr>
        <p:spPr>
          <a:xfrm>
            <a:off x="6660232" y="63203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Date of Publish: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CD27F-B74A-4BFF-A646-1614A358E160}"/>
              </a:ext>
            </a:extLst>
          </p:cNvPr>
          <p:cNvSpPr txBox="1"/>
          <p:nvPr userDrawn="1"/>
        </p:nvSpPr>
        <p:spPr>
          <a:xfrm>
            <a:off x="6804248" y="610432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Published by: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8C1BE-4528-46AD-9CC0-E9E0F0533A6B}"/>
              </a:ext>
            </a:extLst>
          </p:cNvPr>
          <p:cNvSpPr txBox="1"/>
          <p:nvPr userDrawn="1"/>
        </p:nvSpPr>
        <p:spPr>
          <a:xfrm>
            <a:off x="6804248" y="653637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Review due:</a:t>
            </a:r>
          </a:p>
        </p:txBody>
      </p:sp>
    </p:spTree>
    <p:extLst>
      <p:ext uri="{BB962C8B-B14F-4D97-AF65-F5344CB8AC3E}">
        <p14:creationId xmlns:p14="http://schemas.microsoft.com/office/powerpoint/2010/main" val="322424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4847-45D3-440B-9494-39D5D4E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F553-CA22-48FF-A29F-C6A6C8F6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3608" y="1628800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815B-C28F-42FA-9EE2-31B3666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2C38-AF8E-4CF6-BDA7-F16DA7DF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FC8B-DE82-4AF9-9492-D5CCFB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84225-F00F-4ECC-82AD-C283E7D04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35BB-19E9-43F4-A299-654AAB0C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AEA4-BDAD-4CCE-9669-E880B06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227-C538-406A-AEE5-60E1EDB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DF55-78F4-446F-B3B3-8C94BE4A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FF67-39A6-4F1F-AAFD-F07CAE7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0ACB-4082-4149-9E68-21A1E556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28800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C5D2-D313-48AC-AC17-8E158CE7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0CB2-81C6-4639-B2E5-60C72C07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4CBA-E784-46E2-8D86-03D2993F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8F0-36C0-4E1D-981B-05374C56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C3A-E35B-4E5E-89EA-4547D8F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B8AF-AFE9-4319-8417-A874393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D0CD-AED8-4D90-A75E-C263CCD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51AA-FC51-4B4B-AC7A-726FB2C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3F0A-DF54-4950-B122-5702937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2C16-C601-425F-9ED9-15A59ADC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17660-8D2F-471C-A73D-0F937AA0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6ACB-08D8-491E-9CDB-F0C6D4A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D375-0710-4BEE-A349-A4C9E1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F045-1BEC-41C8-B8CD-72435D0A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D29B-0A91-4B88-B4F9-4263DA24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D564-D6D6-40CD-824A-87716730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C11B-6D5B-4E54-8962-6DDD6C79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CEF9-4F63-4575-8FB1-A2816F40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2670-135F-42CB-8914-C2A8E1B8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F9871-237E-4EE0-A90D-7C5C4B5E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8735-E71C-4EC7-A224-72F1A824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3245B-AA23-42D6-9499-D116F20D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201-FC11-4338-BAF5-4DB336A1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15D86-7102-4773-93E3-1ED079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FDAC-2A92-4EC8-AA97-55B14DD6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BB8A-9564-4022-9D1D-970996FB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28648-3565-4348-8041-5015ABBB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8D86A-10A3-43B0-8ECC-E1DA1F46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0514-2DA0-4872-AA2C-913D8C7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423D-917B-48AB-9BBB-AAAAB13A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E21-F42A-4688-A4FF-927C8B9D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0BB2-4784-46A5-8DE5-4CA7D186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11C4-7B05-4CD7-B737-3909DE5F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0C3E-C65D-41A6-91FB-B36FA507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0224-A540-46AA-8A82-6E61920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0234-2F0B-47FE-8275-E399158B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F31A1-1F8A-41EA-A125-50895DA4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CE5DF-F587-4A25-A3E6-7A0797F3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5DA2-558D-4C24-95F0-753EA4C2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3528-6985-4404-AC3A-3483BCA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3589-496F-4605-BF75-F0E1E66F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0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jefen\Google Drive\494th Working folder\132nd_494thPanthersLogo.png">
            <a:extLst>
              <a:ext uri="{FF2B5EF4-FFF2-40B4-BE49-F238E27FC236}">
                <a16:creationId xmlns:a16="http://schemas.microsoft.com/office/drawing/2014/main" id="{06919EA8-7A03-4F52-8A9E-51C4F587D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5364088" y="908721"/>
            <a:ext cx="3135948" cy="3744416"/>
          </a:xfrm>
          <a:prstGeom prst="rect">
            <a:avLst/>
          </a:prstGeom>
          <a:noFill/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961C3D7-EB62-4679-90EC-A77902F451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" y="980728"/>
            <a:ext cx="3655070" cy="3744416"/>
          </a:xfrm>
          <a:prstGeom prst="rect">
            <a:avLst/>
          </a:prstGeom>
        </p:spPr>
      </p:pic>
      <p:pic>
        <p:nvPicPr>
          <p:cNvPr id="12" name="Bilde 13" descr="PPT template.jpg">
            <a:extLst>
              <a:ext uri="{FF2B5EF4-FFF2-40B4-BE49-F238E27FC236}">
                <a16:creationId xmlns:a16="http://schemas.microsoft.com/office/drawing/2014/main" id="{4B7CD39C-944E-4923-BF91-24B549B592A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37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Arkley</dc:creator>
  <cp:lastModifiedBy>Adam Arkley</cp:lastModifiedBy>
  <cp:revision>1</cp:revision>
  <dcterms:created xsi:type="dcterms:W3CDTF">2020-09-12T13:36:59Z</dcterms:created>
  <dcterms:modified xsi:type="dcterms:W3CDTF">2020-09-20T16:55:06Z</dcterms:modified>
</cp:coreProperties>
</file>