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9" r:id="rId2"/>
    <p:sldMasterId id="2147483686" r:id="rId3"/>
  </p:sldMasterIdLst>
  <p:notesMasterIdLst>
    <p:notesMasterId r:id="rId22"/>
  </p:notesMasterIdLst>
  <p:sldIdLst>
    <p:sldId id="256" r:id="rId4"/>
    <p:sldId id="257" r:id="rId5"/>
    <p:sldId id="259" r:id="rId6"/>
    <p:sldId id="260" r:id="rId7"/>
    <p:sldId id="261" r:id="rId8"/>
    <p:sldId id="262" r:id="rId9"/>
    <p:sldId id="263" r:id="rId10"/>
    <p:sldId id="265" r:id="rId11"/>
    <p:sldId id="266" r:id="rId12"/>
    <p:sldId id="267" r:id="rId13"/>
    <p:sldId id="269" r:id="rId14"/>
    <p:sldId id="270" r:id="rId15"/>
    <p:sldId id="271" r:id="rId16"/>
    <p:sldId id="272" r:id="rId17"/>
    <p:sldId id="273" r:id="rId18"/>
    <p:sldId id="274" r:id="rId19"/>
    <p:sldId id="275" r:id="rId20"/>
    <p:sldId id="258" r:id="rId21"/>
  </p:sldIdLst>
  <p:sldSz cx="9144000" cy="6858000" type="screen4x3"/>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870B8A-24A0-4B47-8B06-01C273577492}">
          <p14:sldIdLst>
            <p14:sldId id="256"/>
            <p14:sldId id="257"/>
          </p14:sldIdLst>
        </p14:section>
        <p14:section name="Configuring Teamspeak" id="{82EA1DE1-9CE5-40A5-92E8-83D199CA9F96}">
          <p14:sldIdLst>
            <p14:sldId id="259"/>
            <p14:sldId id="260"/>
            <p14:sldId id="261"/>
            <p14:sldId id="262"/>
            <p14:sldId id="263"/>
            <p14:sldId id="265"/>
          </p14:sldIdLst>
        </p14:section>
        <p14:section name="SRS" id="{9A8A3DD2-0966-445B-9A7E-875681866ADA}">
          <p14:sldIdLst>
            <p14:sldId id="266"/>
            <p14:sldId id="267"/>
            <p14:sldId id="269"/>
          </p14:sldIdLst>
        </p14:section>
        <p14:section name="OVGME" id="{3CFDD06A-5813-4822-942E-6A592A38C0FF}">
          <p14:sldIdLst>
            <p14:sldId id="270"/>
            <p14:sldId id="271"/>
            <p14:sldId id="272"/>
          </p14:sldIdLst>
        </p14:section>
        <p14:section name="Track IR/VR" id="{84058FE1-C31B-49A1-BF0F-9951B9E76D02}">
          <p14:sldIdLst>
            <p14:sldId id="273"/>
          </p14:sldIdLst>
        </p14:section>
        <p14:section name="DCS Controls" id="{721C9128-65EA-4746-A40C-B4A05240B322}">
          <p14:sldIdLst>
            <p14:sldId id="274"/>
          </p14:sldIdLst>
        </p14:section>
        <p14:section name="Testing" id="{EF24B819-E14C-463E-A7D7-7A5F71138053}">
          <p14:sldIdLst>
            <p14:sldId id="275"/>
            <p14:sldId id="2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E058CD-12C4-4C77-9E09-F9656C083B15}" v="10" dt="2020-09-22T20:37:19.1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3" d="100"/>
          <a:sy n="123" d="100"/>
        </p:scale>
        <p:origin x="1254" y="102"/>
      </p:cViewPr>
      <p:guideLst>
        <p:guide orient="horz" pos="2160"/>
        <p:guide pos="2880"/>
      </p:guideLst>
    </p:cSldViewPr>
  </p:slideViewPr>
  <p:notesTextViewPr>
    <p:cViewPr>
      <p:scale>
        <a:sx n="100" d="100"/>
        <a:sy n="100" d="100"/>
      </p:scale>
      <p:origin x="0" y="0"/>
    </p:cViewPr>
  </p:notesTextViewPr>
  <p:notesViewPr>
    <p:cSldViewPr>
      <p:cViewPr varScale="1">
        <p:scale>
          <a:sx n="84" d="100"/>
          <a:sy n="84" d="100"/>
        </p:scale>
        <p:origin x="-2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Arkley" userId="d399d8a812f0f754" providerId="LiveId" clId="{CFE058CD-12C4-4C77-9E09-F9656C083B15}"/>
    <pc:docChg chg="undo redo custSel addSld delSld modSld sldOrd addSection modSection">
      <pc:chgData name="Adam Arkley" userId="d399d8a812f0f754" providerId="LiveId" clId="{CFE058CD-12C4-4C77-9E09-F9656C083B15}" dt="2020-09-22T20:40:09.619" v="3179" actId="20577"/>
      <pc:docMkLst>
        <pc:docMk/>
      </pc:docMkLst>
      <pc:sldChg chg="modSp mod">
        <pc:chgData name="Adam Arkley" userId="d399d8a812f0f754" providerId="LiveId" clId="{CFE058CD-12C4-4C77-9E09-F9656C083B15}" dt="2020-09-22T20:40:09.619" v="3179" actId="20577"/>
        <pc:sldMkLst>
          <pc:docMk/>
          <pc:sldMk cId="2701037055" sldId="256"/>
        </pc:sldMkLst>
        <pc:spChg chg="mod">
          <ac:chgData name="Adam Arkley" userId="d399d8a812f0f754" providerId="LiveId" clId="{CFE058CD-12C4-4C77-9E09-F9656C083B15}" dt="2020-09-22T20:39:56.777" v="3168" actId="20577"/>
          <ac:spMkLst>
            <pc:docMk/>
            <pc:sldMk cId="2701037055" sldId="256"/>
            <ac:spMk id="5" creationId="{780E2ABA-3C78-4728-8052-6D90780B36DF}"/>
          </ac:spMkLst>
        </pc:spChg>
        <pc:spChg chg="mod">
          <ac:chgData name="Adam Arkley" userId="d399d8a812f0f754" providerId="LiveId" clId="{CFE058CD-12C4-4C77-9E09-F9656C083B15}" dt="2020-09-22T20:40:09.619" v="3179" actId="20577"/>
          <ac:spMkLst>
            <pc:docMk/>
            <pc:sldMk cId="2701037055" sldId="256"/>
            <ac:spMk id="7" creationId="{D068E1C1-3D97-4ECB-901F-FC5412381764}"/>
          </ac:spMkLst>
        </pc:spChg>
      </pc:sldChg>
      <pc:sldChg chg="modSp mod">
        <pc:chgData name="Adam Arkley" userId="d399d8a812f0f754" providerId="LiveId" clId="{CFE058CD-12C4-4C77-9E09-F9656C083B15}" dt="2020-09-22T20:32:26.876" v="1982" actId="6549"/>
        <pc:sldMkLst>
          <pc:docMk/>
          <pc:sldMk cId="591849276" sldId="257"/>
        </pc:sldMkLst>
        <pc:spChg chg="mod">
          <ac:chgData name="Adam Arkley" userId="d399d8a812f0f754" providerId="LiveId" clId="{CFE058CD-12C4-4C77-9E09-F9656C083B15}" dt="2020-09-22T20:32:26.876" v="1982" actId="6549"/>
          <ac:spMkLst>
            <pc:docMk/>
            <pc:sldMk cId="591849276" sldId="257"/>
            <ac:spMk id="8" creationId="{BE0E3DF2-7D61-4E65-B9C8-8C8786AC82BB}"/>
          </ac:spMkLst>
        </pc:spChg>
      </pc:sldChg>
      <pc:sldChg chg="modSp mod">
        <pc:chgData name="Adam Arkley" userId="d399d8a812f0f754" providerId="LiveId" clId="{CFE058CD-12C4-4C77-9E09-F9656C083B15}" dt="2020-09-22T20:31:26.849" v="1954" actId="6549"/>
        <pc:sldMkLst>
          <pc:docMk/>
          <pc:sldMk cId="266764874" sldId="258"/>
        </pc:sldMkLst>
        <pc:spChg chg="mod">
          <ac:chgData name="Adam Arkley" userId="d399d8a812f0f754" providerId="LiveId" clId="{CFE058CD-12C4-4C77-9E09-F9656C083B15}" dt="2020-09-22T20:31:26.849" v="1954" actId="6549"/>
          <ac:spMkLst>
            <pc:docMk/>
            <pc:sldMk cId="266764874" sldId="258"/>
            <ac:spMk id="3" creationId="{EC417A36-FFD9-46AB-AF64-F373D60FEA0F}"/>
          </ac:spMkLst>
        </pc:spChg>
      </pc:sldChg>
      <pc:sldChg chg="modSp mod">
        <pc:chgData name="Adam Arkley" userId="d399d8a812f0f754" providerId="LiveId" clId="{CFE058CD-12C4-4C77-9E09-F9656C083B15}" dt="2020-09-22T19:58:17.787" v="21" actId="1038"/>
        <pc:sldMkLst>
          <pc:docMk/>
          <pc:sldMk cId="2270867754" sldId="259"/>
        </pc:sldMkLst>
        <pc:spChg chg="mod">
          <ac:chgData name="Adam Arkley" userId="d399d8a812f0f754" providerId="LiveId" clId="{CFE058CD-12C4-4C77-9E09-F9656C083B15}" dt="2020-09-22T19:58:17.787" v="21" actId="1038"/>
          <ac:spMkLst>
            <pc:docMk/>
            <pc:sldMk cId="2270867754" sldId="259"/>
            <ac:spMk id="5" creationId="{2B0FF1A8-601A-4FB1-90C6-1676A1A80008}"/>
          </ac:spMkLst>
        </pc:spChg>
      </pc:sldChg>
      <pc:sldChg chg="modSp mod">
        <pc:chgData name="Adam Arkley" userId="d399d8a812f0f754" providerId="LiveId" clId="{CFE058CD-12C4-4C77-9E09-F9656C083B15}" dt="2020-09-22T20:19:56.280" v="356" actId="20577"/>
        <pc:sldMkLst>
          <pc:docMk/>
          <pc:sldMk cId="3755586816" sldId="262"/>
        </pc:sldMkLst>
        <pc:spChg chg="mod">
          <ac:chgData name="Adam Arkley" userId="d399d8a812f0f754" providerId="LiveId" clId="{CFE058CD-12C4-4C77-9E09-F9656C083B15}" dt="2020-09-22T20:19:56.280" v="356" actId="20577"/>
          <ac:spMkLst>
            <pc:docMk/>
            <pc:sldMk cId="3755586816" sldId="262"/>
            <ac:spMk id="7" creationId="{81C08BC2-19A8-464B-A2C7-FE134A960E49}"/>
          </ac:spMkLst>
        </pc:spChg>
      </pc:sldChg>
      <pc:sldChg chg="modSp mod">
        <pc:chgData name="Adam Arkley" userId="d399d8a812f0f754" providerId="LiveId" clId="{CFE058CD-12C4-4C77-9E09-F9656C083B15}" dt="2020-09-22T20:21:24.099" v="610" actId="20577"/>
        <pc:sldMkLst>
          <pc:docMk/>
          <pc:sldMk cId="2244446372" sldId="267"/>
        </pc:sldMkLst>
        <pc:spChg chg="mod">
          <ac:chgData name="Adam Arkley" userId="d399d8a812f0f754" providerId="LiveId" clId="{CFE058CD-12C4-4C77-9E09-F9656C083B15}" dt="2020-09-22T20:21:24.099" v="610" actId="20577"/>
          <ac:spMkLst>
            <pc:docMk/>
            <pc:sldMk cId="2244446372" sldId="267"/>
            <ac:spMk id="7" creationId="{81C08BC2-19A8-464B-A2C7-FE134A960E49}"/>
          </ac:spMkLst>
        </pc:spChg>
      </pc:sldChg>
      <pc:sldChg chg="modSp del mod">
        <pc:chgData name="Adam Arkley" userId="d399d8a812f0f754" providerId="LiveId" clId="{CFE058CD-12C4-4C77-9E09-F9656C083B15}" dt="2020-09-22T20:21:04.041" v="451" actId="2696"/>
        <pc:sldMkLst>
          <pc:docMk/>
          <pc:sldMk cId="2728117800" sldId="268"/>
        </pc:sldMkLst>
        <pc:spChg chg="mod">
          <ac:chgData name="Adam Arkley" userId="d399d8a812f0f754" providerId="LiveId" clId="{CFE058CD-12C4-4C77-9E09-F9656C083B15}" dt="2020-09-22T20:20:49.602" v="450" actId="20577"/>
          <ac:spMkLst>
            <pc:docMk/>
            <pc:sldMk cId="2728117800" sldId="268"/>
            <ac:spMk id="7" creationId="{81C08BC2-19A8-464B-A2C7-FE134A960E49}"/>
          </ac:spMkLst>
        </pc:spChg>
      </pc:sldChg>
      <pc:sldChg chg="modSp mod">
        <pc:chgData name="Adam Arkley" userId="d399d8a812f0f754" providerId="LiveId" clId="{CFE058CD-12C4-4C77-9E09-F9656C083B15}" dt="2020-09-22T20:23:27.917" v="1237" actId="20577"/>
        <pc:sldMkLst>
          <pc:docMk/>
          <pc:sldMk cId="1402639043" sldId="269"/>
        </pc:sldMkLst>
        <pc:spChg chg="mod">
          <ac:chgData name="Adam Arkley" userId="d399d8a812f0f754" providerId="LiveId" clId="{CFE058CD-12C4-4C77-9E09-F9656C083B15}" dt="2020-09-22T20:23:27.917" v="1237" actId="20577"/>
          <ac:spMkLst>
            <pc:docMk/>
            <pc:sldMk cId="1402639043" sldId="269"/>
            <ac:spMk id="7" creationId="{81C08BC2-19A8-464B-A2C7-FE134A960E49}"/>
          </ac:spMkLst>
        </pc:spChg>
      </pc:sldChg>
      <pc:sldChg chg="modSp add mod ord">
        <pc:chgData name="Adam Arkley" userId="d399d8a812f0f754" providerId="LiveId" clId="{CFE058CD-12C4-4C77-9E09-F9656C083B15}" dt="2020-09-22T20:27:39.461" v="1519" actId="313"/>
        <pc:sldMkLst>
          <pc:docMk/>
          <pc:sldMk cId="1673520429" sldId="270"/>
        </pc:sldMkLst>
        <pc:spChg chg="mod">
          <ac:chgData name="Adam Arkley" userId="d399d8a812f0f754" providerId="LiveId" clId="{CFE058CD-12C4-4C77-9E09-F9656C083B15}" dt="2020-09-22T20:24:10.329" v="1258" actId="20577"/>
          <ac:spMkLst>
            <pc:docMk/>
            <pc:sldMk cId="1673520429" sldId="270"/>
            <ac:spMk id="2" creationId="{C0F25102-B5F4-4BCF-AC6E-E385A104172E}"/>
          </ac:spMkLst>
        </pc:spChg>
        <pc:spChg chg="mod">
          <ac:chgData name="Adam Arkley" userId="d399d8a812f0f754" providerId="LiveId" clId="{CFE058CD-12C4-4C77-9E09-F9656C083B15}" dt="2020-09-22T20:27:39.461" v="1519" actId="313"/>
          <ac:spMkLst>
            <pc:docMk/>
            <pc:sldMk cId="1673520429" sldId="270"/>
            <ac:spMk id="3" creationId="{552AC59D-0089-491B-972F-1BE19B339C77}"/>
          </ac:spMkLst>
        </pc:spChg>
      </pc:sldChg>
      <pc:sldChg chg="modSp add mod ord">
        <pc:chgData name="Adam Arkley" userId="d399d8a812f0f754" providerId="LiveId" clId="{CFE058CD-12C4-4C77-9E09-F9656C083B15}" dt="2020-09-22T20:27:58.132" v="1664" actId="20577"/>
        <pc:sldMkLst>
          <pc:docMk/>
          <pc:sldMk cId="1331462256" sldId="271"/>
        </pc:sldMkLst>
        <pc:spChg chg="mod">
          <ac:chgData name="Adam Arkley" userId="d399d8a812f0f754" providerId="LiveId" clId="{CFE058CD-12C4-4C77-9E09-F9656C083B15}" dt="2020-09-22T20:27:07.153" v="1503" actId="20577"/>
          <ac:spMkLst>
            <pc:docMk/>
            <pc:sldMk cId="1331462256" sldId="271"/>
            <ac:spMk id="6" creationId="{C5372D0A-E260-4F85-BA5F-02B997435337}"/>
          </ac:spMkLst>
        </pc:spChg>
        <pc:spChg chg="mod">
          <ac:chgData name="Adam Arkley" userId="d399d8a812f0f754" providerId="LiveId" clId="{CFE058CD-12C4-4C77-9E09-F9656C083B15}" dt="2020-09-22T20:27:58.132" v="1664" actId="20577"/>
          <ac:spMkLst>
            <pc:docMk/>
            <pc:sldMk cId="1331462256" sldId="271"/>
            <ac:spMk id="7" creationId="{81C08BC2-19A8-464B-A2C7-FE134A960E49}"/>
          </ac:spMkLst>
        </pc:spChg>
      </pc:sldChg>
      <pc:sldChg chg="modSp add mod">
        <pc:chgData name="Adam Arkley" userId="d399d8a812f0f754" providerId="LiveId" clId="{CFE058CD-12C4-4C77-9E09-F9656C083B15}" dt="2020-09-22T20:29:57.163" v="1951" actId="20577"/>
        <pc:sldMkLst>
          <pc:docMk/>
          <pc:sldMk cId="1504590321" sldId="272"/>
        </pc:sldMkLst>
        <pc:spChg chg="mod">
          <ac:chgData name="Adam Arkley" userId="d399d8a812f0f754" providerId="LiveId" clId="{CFE058CD-12C4-4C77-9E09-F9656C083B15}" dt="2020-09-22T20:28:31.471" v="1696" actId="20577"/>
          <ac:spMkLst>
            <pc:docMk/>
            <pc:sldMk cId="1504590321" sldId="272"/>
            <ac:spMk id="6" creationId="{C5372D0A-E260-4F85-BA5F-02B997435337}"/>
          </ac:spMkLst>
        </pc:spChg>
        <pc:spChg chg="mod">
          <ac:chgData name="Adam Arkley" userId="d399d8a812f0f754" providerId="LiveId" clId="{CFE058CD-12C4-4C77-9E09-F9656C083B15}" dt="2020-09-22T20:29:57.163" v="1951" actId="20577"/>
          <ac:spMkLst>
            <pc:docMk/>
            <pc:sldMk cId="1504590321" sldId="272"/>
            <ac:spMk id="7" creationId="{81C08BC2-19A8-464B-A2C7-FE134A960E49}"/>
          </ac:spMkLst>
        </pc:spChg>
      </pc:sldChg>
      <pc:sldChg chg="modSp add mod ord">
        <pc:chgData name="Adam Arkley" userId="d399d8a812f0f754" providerId="LiveId" clId="{CFE058CD-12C4-4C77-9E09-F9656C083B15}" dt="2020-09-22T20:33:32.484" v="2301" actId="255"/>
        <pc:sldMkLst>
          <pc:docMk/>
          <pc:sldMk cId="3411951501" sldId="273"/>
        </pc:sldMkLst>
        <pc:spChg chg="mod">
          <ac:chgData name="Adam Arkley" userId="d399d8a812f0f754" providerId="LiveId" clId="{CFE058CD-12C4-4C77-9E09-F9656C083B15}" dt="2020-09-22T20:32:40.932" v="2023" actId="20577"/>
          <ac:spMkLst>
            <pc:docMk/>
            <pc:sldMk cId="3411951501" sldId="273"/>
            <ac:spMk id="2" creationId="{C0F25102-B5F4-4BCF-AC6E-E385A104172E}"/>
          </ac:spMkLst>
        </pc:spChg>
        <pc:spChg chg="mod">
          <ac:chgData name="Adam Arkley" userId="d399d8a812f0f754" providerId="LiveId" clId="{CFE058CD-12C4-4C77-9E09-F9656C083B15}" dt="2020-09-22T20:33:32.484" v="2301" actId="255"/>
          <ac:spMkLst>
            <pc:docMk/>
            <pc:sldMk cId="3411951501" sldId="273"/>
            <ac:spMk id="3" creationId="{552AC59D-0089-491B-972F-1BE19B339C77}"/>
          </ac:spMkLst>
        </pc:spChg>
      </pc:sldChg>
      <pc:sldChg chg="modSp add mod">
        <pc:chgData name="Adam Arkley" userId="d399d8a812f0f754" providerId="LiveId" clId="{CFE058CD-12C4-4C77-9E09-F9656C083B15}" dt="2020-09-22T20:37:21.041" v="3155" actId="20577"/>
        <pc:sldMkLst>
          <pc:docMk/>
          <pc:sldMk cId="1457849939" sldId="274"/>
        </pc:sldMkLst>
        <pc:spChg chg="mod">
          <ac:chgData name="Adam Arkley" userId="d399d8a812f0f754" providerId="LiveId" clId="{CFE058CD-12C4-4C77-9E09-F9656C083B15}" dt="2020-09-22T20:33:50.048" v="2337" actId="20577"/>
          <ac:spMkLst>
            <pc:docMk/>
            <pc:sldMk cId="1457849939" sldId="274"/>
            <ac:spMk id="2" creationId="{C0F25102-B5F4-4BCF-AC6E-E385A104172E}"/>
          </ac:spMkLst>
        </pc:spChg>
        <pc:spChg chg="mod">
          <ac:chgData name="Adam Arkley" userId="d399d8a812f0f754" providerId="LiveId" clId="{CFE058CD-12C4-4C77-9E09-F9656C083B15}" dt="2020-09-22T20:37:21.041" v="3155" actId="20577"/>
          <ac:spMkLst>
            <pc:docMk/>
            <pc:sldMk cId="1457849939" sldId="274"/>
            <ac:spMk id="3" creationId="{552AC59D-0089-491B-972F-1BE19B339C77}"/>
          </ac:spMkLst>
        </pc:spChg>
      </pc:sldChg>
      <pc:sldChg chg="modSp add mod">
        <pc:chgData name="Adam Arkley" userId="d399d8a812f0f754" providerId="LiveId" clId="{CFE058CD-12C4-4C77-9E09-F9656C083B15}" dt="2020-09-22T20:35:27.777" v="2906" actId="207"/>
        <pc:sldMkLst>
          <pc:docMk/>
          <pc:sldMk cId="493347825" sldId="275"/>
        </pc:sldMkLst>
        <pc:spChg chg="mod">
          <ac:chgData name="Adam Arkley" userId="d399d8a812f0f754" providerId="LiveId" clId="{CFE058CD-12C4-4C77-9E09-F9656C083B15}" dt="2020-09-22T20:34:17.703" v="2359" actId="20577"/>
          <ac:spMkLst>
            <pc:docMk/>
            <pc:sldMk cId="493347825" sldId="275"/>
            <ac:spMk id="2" creationId="{C0F25102-B5F4-4BCF-AC6E-E385A104172E}"/>
          </ac:spMkLst>
        </pc:spChg>
        <pc:spChg chg="mod">
          <ac:chgData name="Adam Arkley" userId="d399d8a812f0f754" providerId="LiveId" clId="{CFE058CD-12C4-4C77-9E09-F9656C083B15}" dt="2020-09-22T20:35:27.777" v="2906" actId="207"/>
          <ac:spMkLst>
            <pc:docMk/>
            <pc:sldMk cId="493347825" sldId="275"/>
            <ac:spMk id="3" creationId="{552AC59D-0089-491B-972F-1BE19B339C77}"/>
          </ac:spMkLst>
        </pc:spChg>
      </pc:sldChg>
    </pc:docChg>
  </pc:docChgLst>
  <pc:docChgLst>
    <pc:chgData name="Adam Arkley" userId="d399d8a812f0f754" providerId="LiveId" clId="{3012E60D-86AA-4EEE-B5F2-411A3DA5778F}"/>
    <pc:docChg chg="undo redo custSel mod addSld delSld modSld addMainMaster delMainMaster modMainMaster">
      <pc:chgData name="Adam Arkley" userId="d399d8a812f0f754" providerId="LiveId" clId="{3012E60D-86AA-4EEE-B5F2-411A3DA5778F}" dt="2020-09-20T16:55:01.126" v="180" actId="1036"/>
      <pc:docMkLst>
        <pc:docMk/>
      </pc:docMkLst>
      <pc:sldChg chg="addSp delSp modSp new mod modClrScheme chgLayout">
        <pc:chgData name="Adam Arkley" userId="d399d8a812f0f754" providerId="LiveId" clId="{3012E60D-86AA-4EEE-B5F2-411A3DA5778F}" dt="2020-09-20T16:44:35.687" v="83" actId="478"/>
        <pc:sldMkLst>
          <pc:docMk/>
          <pc:sldMk cId="2701037055" sldId="256"/>
        </pc:sldMkLst>
        <pc:spChg chg="del">
          <ac:chgData name="Adam Arkley" userId="d399d8a812f0f754" providerId="LiveId" clId="{3012E60D-86AA-4EEE-B5F2-411A3DA5778F}" dt="2020-09-12T13:36:30.025" v="1" actId="26606"/>
          <ac:spMkLst>
            <pc:docMk/>
            <pc:sldMk cId="2701037055" sldId="256"/>
            <ac:spMk id="2" creationId="{00000000-0000-0000-0000-000000000000}"/>
          </ac:spMkLst>
        </pc:spChg>
        <pc:spChg chg="del mod ord">
          <ac:chgData name="Adam Arkley" userId="d399d8a812f0f754" providerId="LiveId" clId="{3012E60D-86AA-4EEE-B5F2-411A3DA5778F}" dt="2020-09-20T16:44:16.977" v="81" actId="700"/>
          <ac:spMkLst>
            <pc:docMk/>
            <pc:sldMk cId="2701037055" sldId="256"/>
            <ac:spMk id="2" creationId="{79219A8D-F60D-446E-925E-0077F0BFDAC7}"/>
          </ac:spMkLst>
        </pc:spChg>
        <pc:spChg chg="del">
          <ac:chgData name="Adam Arkley" userId="d399d8a812f0f754" providerId="LiveId" clId="{3012E60D-86AA-4EEE-B5F2-411A3DA5778F}" dt="2020-09-12T13:36:30.025" v="1" actId="26606"/>
          <ac:spMkLst>
            <pc:docMk/>
            <pc:sldMk cId="2701037055" sldId="256"/>
            <ac:spMk id="3" creationId="{00000000-0000-0000-0000-000000000000}"/>
          </ac:spMkLst>
        </pc:spChg>
        <pc:spChg chg="add del mod ord">
          <ac:chgData name="Adam Arkley" userId="d399d8a812f0f754" providerId="LiveId" clId="{3012E60D-86AA-4EEE-B5F2-411A3DA5778F}" dt="2020-09-20T16:44:29.321" v="82" actId="478"/>
          <ac:spMkLst>
            <pc:docMk/>
            <pc:sldMk cId="2701037055" sldId="256"/>
            <ac:spMk id="3" creationId="{476E43DE-248B-457D-BA84-A999560BDD6D}"/>
          </ac:spMkLst>
        </pc:spChg>
        <pc:spChg chg="add del mod ord">
          <ac:chgData name="Adam Arkley" userId="d399d8a812f0f754" providerId="LiveId" clId="{3012E60D-86AA-4EEE-B5F2-411A3DA5778F}" dt="2020-09-20T16:44:35.687" v="83" actId="478"/>
          <ac:spMkLst>
            <pc:docMk/>
            <pc:sldMk cId="2701037055" sldId="256"/>
            <ac:spMk id="4" creationId="{1EF82147-7AE1-45F2-B9F1-01F5458F5C04}"/>
          </ac:spMkLst>
        </pc:spChg>
        <pc:spChg chg="add del mod">
          <ac:chgData name="Adam Arkley" userId="d399d8a812f0f754" providerId="LiveId" clId="{3012E60D-86AA-4EEE-B5F2-411A3DA5778F}" dt="2020-09-12T13:36:59.170" v="4" actId="26606"/>
          <ac:spMkLst>
            <pc:docMk/>
            <pc:sldMk cId="2701037055" sldId="256"/>
            <ac:spMk id="10" creationId="{E913FB55-0258-4630-B417-25E9382A3920}"/>
          </ac:spMkLst>
        </pc:spChg>
        <pc:spChg chg="add del mod">
          <ac:chgData name="Adam Arkley" userId="d399d8a812f0f754" providerId="LiveId" clId="{3012E60D-86AA-4EEE-B5F2-411A3DA5778F}" dt="2020-09-12T13:36:59.170" v="4" actId="26606"/>
          <ac:spMkLst>
            <pc:docMk/>
            <pc:sldMk cId="2701037055" sldId="256"/>
            <ac:spMk id="12" creationId="{47FBD1FD-8652-4BFF-AC7F-2F5D685E49E6}"/>
          </ac:spMkLst>
        </pc:spChg>
        <pc:spChg chg="add mod">
          <ac:chgData name="Adam Arkley" userId="d399d8a812f0f754" providerId="LiveId" clId="{3012E60D-86AA-4EEE-B5F2-411A3DA5778F}" dt="2020-09-12T13:36:59.170" v="4" actId="26606"/>
          <ac:spMkLst>
            <pc:docMk/>
            <pc:sldMk cId="2701037055" sldId="256"/>
            <ac:spMk id="17" creationId="{06274253-5D6B-4A6A-B255-47C9E602EEE3}"/>
          </ac:spMkLst>
        </pc:spChg>
        <pc:picChg chg="add mod">
          <ac:chgData name="Adam Arkley" userId="d399d8a812f0f754" providerId="LiveId" clId="{3012E60D-86AA-4EEE-B5F2-411A3DA5778F}" dt="2020-09-12T13:36:59.170" v="4" actId="26606"/>
          <ac:picMkLst>
            <pc:docMk/>
            <pc:sldMk cId="2701037055" sldId="256"/>
            <ac:picMk id="5" creationId="{29CD2D61-8105-49CC-9665-82F80001580B}"/>
          </ac:picMkLst>
        </pc:picChg>
      </pc:sldChg>
      <pc:sldChg chg="add del">
        <pc:chgData name="Adam Arkley" userId="d399d8a812f0f754" providerId="LiveId" clId="{3012E60D-86AA-4EEE-B5F2-411A3DA5778F}" dt="2020-09-20T16:44:07.041" v="79" actId="47"/>
        <pc:sldMkLst>
          <pc:docMk/>
          <pc:sldMk cId="3501878684" sldId="257"/>
        </pc:sldMkLst>
      </pc:sldChg>
      <pc:sldMasterChg chg="del addSldLayout delSldLayout modSldLayout sldLayoutOrd">
        <pc:chgData name="Adam Arkley" userId="d399d8a812f0f754" providerId="LiveId" clId="{3012E60D-86AA-4EEE-B5F2-411A3DA5778F}" dt="2020-09-20T16:44:16.977" v="81" actId="700"/>
        <pc:sldMasterMkLst>
          <pc:docMk/>
          <pc:sldMasterMk cId="0" sldId="2147483648"/>
        </pc:sldMasterMkLst>
        <pc:sldLayoutChg chg="del">
          <pc:chgData name="Adam Arkley" userId="d399d8a812f0f754" providerId="LiveId" clId="{3012E60D-86AA-4EEE-B5F2-411A3DA5778F}" dt="2020-09-20T16:44:16.977" v="81" actId="700"/>
          <pc:sldLayoutMkLst>
            <pc:docMk/>
            <pc:sldMasterMk cId="0" sldId="2147483648"/>
            <pc:sldLayoutMk cId="0" sldId="2147483649"/>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0"/>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1"/>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2"/>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3"/>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4"/>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5"/>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6"/>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7"/>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8"/>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9"/>
          </pc:sldLayoutMkLst>
        </pc:sldLayoutChg>
        <pc:sldLayoutChg chg="new del mod ord">
          <pc:chgData name="Adam Arkley" userId="d399d8a812f0f754" providerId="LiveId" clId="{3012E60D-86AA-4EEE-B5F2-411A3DA5778F}" dt="2020-09-20T16:44:16.977" v="81" actId="700"/>
          <pc:sldLayoutMkLst>
            <pc:docMk/>
            <pc:sldMasterMk cId="0" sldId="2147483648"/>
            <pc:sldLayoutMk cId="3780194462" sldId="2147483660"/>
          </pc:sldLayoutMkLst>
        </pc:sldLayoutChg>
      </pc:sldMasterChg>
      <pc:sldMasterChg chg="addSp delSp modSp new mod addSldLayout modSldLayout">
        <pc:chgData name="Adam Arkley" userId="d399d8a812f0f754" providerId="LiveId" clId="{3012E60D-86AA-4EEE-B5F2-411A3DA5778F}" dt="2020-09-20T16:55:01.126" v="180" actId="1036"/>
        <pc:sldMasterMkLst>
          <pc:docMk/>
          <pc:sldMasterMk cId="2346948905" sldId="2147483661"/>
        </pc:sldMasterMkLst>
        <pc:spChg chg="add del mod">
          <ac:chgData name="Adam Arkley" userId="d399d8a812f0f754" providerId="LiveId" clId="{3012E60D-86AA-4EEE-B5F2-411A3DA5778F}" dt="2020-09-20T16:52:15.828" v="99" actId="47"/>
          <ac:spMkLst>
            <pc:docMk/>
            <pc:sldMasterMk cId="2346948905" sldId="2147483661"/>
            <ac:spMk id="2" creationId="{6749C8ED-D83F-49C4-9374-19ED4FF4B31E}"/>
          </ac:spMkLst>
        </pc:spChg>
        <pc:spChg chg="del">
          <ac:chgData name="Adam Arkley" userId="d399d8a812f0f754" providerId="LiveId" clId="{3012E60D-86AA-4EEE-B5F2-411A3DA5778F}" dt="2020-09-12T13:38:27.582" v="12" actId="478"/>
          <ac:spMkLst>
            <pc:docMk/>
            <pc:sldMasterMk cId="2346948905" sldId="2147483661"/>
            <ac:spMk id="2" creationId="{E7E2ED3F-C655-474C-A8BA-6484E4097F28}"/>
          </ac:spMkLst>
        </pc:spChg>
        <pc:spChg chg="del mod">
          <ac:chgData name="Adam Arkley" userId="d399d8a812f0f754" providerId="LiveId" clId="{3012E60D-86AA-4EEE-B5F2-411A3DA5778F}" dt="2020-09-12T13:38:25.396" v="11" actId="478"/>
          <ac:spMkLst>
            <pc:docMk/>
            <pc:sldMasterMk cId="2346948905" sldId="2147483661"/>
            <ac:spMk id="3" creationId="{D472FDC2-6F92-461B-8C07-E48144E68516}"/>
          </ac:spMkLst>
        </pc:spChg>
        <pc:spChg chg="del">
          <ac:chgData name="Adam Arkley" userId="d399d8a812f0f754" providerId="LiveId" clId="{3012E60D-86AA-4EEE-B5F2-411A3DA5778F}" dt="2020-09-12T13:42:12.105" v="59" actId="478"/>
          <ac:spMkLst>
            <pc:docMk/>
            <pc:sldMasterMk cId="2346948905" sldId="2147483661"/>
            <ac:spMk id="4" creationId="{613456F7-49AF-41CD-B949-5C5E53C9ADE8}"/>
          </ac:spMkLst>
        </pc:spChg>
        <pc:spChg chg="del">
          <ac:chgData name="Adam Arkley" userId="d399d8a812f0f754" providerId="LiveId" clId="{3012E60D-86AA-4EEE-B5F2-411A3DA5778F}" dt="2020-09-12T13:42:13.738" v="60" actId="478"/>
          <ac:spMkLst>
            <pc:docMk/>
            <pc:sldMasterMk cId="2346948905" sldId="2147483661"/>
            <ac:spMk id="5" creationId="{221BDDAA-6E63-415D-B33A-3AEB7CCB79EA}"/>
          </ac:spMkLst>
        </pc:spChg>
        <pc:spChg chg="del">
          <ac:chgData name="Adam Arkley" userId="d399d8a812f0f754" providerId="LiveId" clId="{3012E60D-86AA-4EEE-B5F2-411A3DA5778F}" dt="2020-09-12T13:42:19.006" v="61" actId="478"/>
          <ac:spMkLst>
            <pc:docMk/>
            <pc:sldMasterMk cId="2346948905" sldId="2147483661"/>
            <ac:spMk id="6" creationId="{1AA790F0-F88F-406C-9F62-9231CC65369F}"/>
          </ac:spMkLst>
        </pc:spChg>
        <pc:spChg chg="add del mod">
          <ac:chgData name="Adam Arkley" userId="d399d8a812f0f754" providerId="LiveId" clId="{3012E60D-86AA-4EEE-B5F2-411A3DA5778F}" dt="2020-09-20T16:52:15.403" v="98" actId="478"/>
          <ac:spMkLst>
            <pc:docMk/>
            <pc:sldMasterMk cId="2346948905" sldId="2147483661"/>
            <ac:spMk id="13" creationId="{478B8691-F627-4E35-91A5-CD45B24AEC4B}"/>
          </ac:spMkLst>
        </pc:spChg>
        <pc:spChg chg="add del mod">
          <ac:chgData name="Adam Arkley" userId="d399d8a812f0f754" providerId="LiveId" clId="{3012E60D-86AA-4EEE-B5F2-411A3DA5778F}" dt="2020-09-20T16:52:16.557" v="100" actId="478"/>
          <ac:spMkLst>
            <pc:docMk/>
            <pc:sldMasterMk cId="2346948905" sldId="2147483661"/>
            <ac:spMk id="14" creationId="{7069E98F-257D-4EFF-AB8E-3DE4C5006D29}"/>
          </ac:spMkLst>
        </pc:spChg>
        <pc:picChg chg="add mod">
          <ac:chgData name="Adam Arkley" userId="d399d8a812f0f754" providerId="LiveId" clId="{3012E60D-86AA-4EEE-B5F2-411A3DA5778F}" dt="2020-09-12T13:41:49.610" v="57" actId="1037"/>
          <ac:picMkLst>
            <pc:docMk/>
            <pc:sldMasterMk cId="2346948905" sldId="2147483661"/>
            <ac:picMk id="8" creationId="{06919EA8-7A03-4F52-8A9E-51C4F587D2F6}"/>
          </ac:picMkLst>
        </pc:picChg>
        <pc:picChg chg="add mod">
          <ac:chgData name="Adam Arkley" userId="d399d8a812f0f754" providerId="LiveId" clId="{3012E60D-86AA-4EEE-B5F2-411A3DA5778F}" dt="2020-09-12T14:25:14.449" v="62" actId="1036"/>
          <ac:picMkLst>
            <pc:docMk/>
            <pc:sldMasterMk cId="2346948905" sldId="2147483661"/>
            <ac:picMk id="10" creationId="{A961C3D7-EB62-4679-90EC-A77902F451A3}"/>
          </ac:picMkLst>
        </pc:picChg>
        <pc:picChg chg="add">
          <ac:chgData name="Adam Arkley" userId="d399d8a812f0f754" providerId="LiveId" clId="{3012E60D-86AA-4EEE-B5F2-411A3DA5778F}" dt="2020-09-12T13:42:02.123" v="58" actId="22"/>
          <ac:picMkLst>
            <pc:docMk/>
            <pc:sldMasterMk cId="2346948905" sldId="2147483661"/>
            <ac:picMk id="12" creationId="{4B7CD39C-944E-4923-BF91-24B549B592AB}"/>
          </ac:picMkLst>
        </pc:picChg>
        <pc:sldLayoutChg chg="addSp delSp modSp new mod replId">
          <pc:chgData name="Adam Arkley" userId="d399d8a812f0f754" providerId="LiveId" clId="{3012E60D-86AA-4EEE-B5F2-411A3DA5778F}" dt="2020-09-20T16:55:01.126" v="180" actId="1036"/>
          <pc:sldLayoutMkLst>
            <pc:docMk/>
            <pc:sldMasterMk cId="2346948905" sldId="2147483661"/>
            <pc:sldLayoutMk cId="3224248282" sldId="2147483662"/>
          </pc:sldLayoutMkLst>
          <pc:spChg chg="del">
            <ac:chgData name="Adam Arkley" userId="d399d8a812f0f754" providerId="LiveId" clId="{3012E60D-86AA-4EEE-B5F2-411A3DA5778F}" dt="2020-09-20T16:45:18.356" v="84" actId="478"/>
            <ac:spMkLst>
              <pc:docMk/>
              <pc:sldMasterMk cId="2346948905" sldId="2147483661"/>
              <pc:sldLayoutMk cId="3224248282" sldId="2147483662"/>
              <ac:spMk id="2" creationId="{AC0F0C85-DB1E-486C-94FC-287DAA7228B6}"/>
            </ac:spMkLst>
          </pc:spChg>
          <pc:spChg chg="add del">
            <ac:chgData name="Adam Arkley" userId="d399d8a812f0f754" providerId="LiveId" clId="{3012E60D-86AA-4EEE-B5F2-411A3DA5778F}" dt="2020-09-20T16:52:14.379" v="96" actId="478"/>
            <ac:spMkLst>
              <pc:docMk/>
              <pc:sldMasterMk cId="2346948905" sldId="2147483661"/>
              <pc:sldLayoutMk cId="3224248282" sldId="2147483662"/>
              <ac:spMk id="3" creationId="{8ECD3798-7B18-4BE4-80EC-BA60797B3991}"/>
            </ac:spMkLst>
          </pc:spChg>
          <pc:spChg chg="del mod">
            <ac:chgData name="Adam Arkley" userId="d399d8a812f0f754" providerId="LiveId" clId="{3012E60D-86AA-4EEE-B5F2-411A3DA5778F}" dt="2020-09-20T16:52:32.309" v="103" actId="478"/>
            <ac:spMkLst>
              <pc:docMk/>
              <pc:sldMasterMk cId="2346948905" sldId="2147483661"/>
              <pc:sldLayoutMk cId="3224248282" sldId="2147483662"/>
              <ac:spMk id="4" creationId="{05B141EB-C414-4D4E-9475-415674201240}"/>
            </ac:spMkLst>
          </pc:spChg>
          <pc:spChg chg="del">
            <ac:chgData name="Adam Arkley" userId="d399d8a812f0f754" providerId="LiveId" clId="{3012E60D-86AA-4EEE-B5F2-411A3DA5778F}" dt="2020-09-20T16:52:34.327" v="104" actId="478"/>
            <ac:spMkLst>
              <pc:docMk/>
              <pc:sldMasterMk cId="2346948905" sldId="2147483661"/>
              <pc:sldLayoutMk cId="3224248282" sldId="2147483662"/>
              <ac:spMk id="5" creationId="{54447771-AFB8-4F6B-A7DC-A046F93F0163}"/>
            </ac:spMkLst>
          </pc:spChg>
          <pc:spChg chg="del">
            <ac:chgData name="Adam Arkley" userId="d399d8a812f0f754" providerId="LiveId" clId="{3012E60D-86AA-4EEE-B5F2-411A3DA5778F}" dt="2020-09-20T16:52:37.050" v="105" actId="478"/>
            <ac:spMkLst>
              <pc:docMk/>
              <pc:sldMasterMk cId="2346948905" sldId="2147483661"/>
              <pc:sldLayoutMk cId="3224248282" sldId="2147483662"/>
              <ac:spMk id="6" creationId="{3F44C612-4316-424B-87B6-ED2E86E4D83F}"/>
            </ac:spMkLst>
          </pc:spChg>
          <pc:spChg chg="add mod">
            <ac:chgData name="Adam Arkley" userId="d399d8a812f0f754" providerId="LiveId" clId="{3012E60D-86AA-4EEE-B5F2-411A3DA5778F}" dt="2020-09-20T16:54:57.228" v="178" actId="1038"/>
            <ac:spMkLst>
              <pc:docMk/>
              <pc:sldMasterMk cId="2346948905" sldId="2147483661"/>
              <pc:sldLayoutMk cId="3224248282" sldId="2147483662"/>
              <ac:spMk id="7" creationId="{A83CEF29-5674-423D-BC9A-42895A31EA5F}"/>
            </ac:spMkLst>
          </pc:spChg>
          <pc:spChg chg="add del">
            <ac:chgData name="Adam Arkley" userId="d399d8a812f0f754" providerId="LiveId" clId="{3012E60D-86AA-4EEE-B5F2-411A3DA5778F}" dt="2020-09-20T16:53:07.742" v="124" actId="22"/>
            <ac:spMkLst>
              <pc:docMk/>
              <pc:sldMasterMk cId="2346948905" sldId="2147483661"/>
              <pc:sldLayoutMk cId="3224248282" sldId="2147483662"/>
              <ac:spMk id="9" creationId="{CBB31B40-131C-4421-8F6A-B53DA8246EAC}"/>
            </ac:spMkLst>
          </pc:spChg>
          <pc:spChg chg="add mod">
            <ac:chgData name="Adam Arkley" userId="d399d8a812f0f754" providerId="LiveId" clId="{3012E60D-86AA-4EEE-B5F2-411A3DA5778F}" dt="2020-09-20T16:54:57.228" v="178" actId="1038"/>
            <ac:spMkLst>
              <pc:docMk/>
              <pc:sldMasterMk cId="2346948905" sldId="2147483661"/>
              <pc:sldLayoutMk cId="3224248282" sldId="2147483662"/>
              <ac:spMk id="11" creationId="{E21CD27F-B74A-4BFF-A646-1614A358E160}"/>
            </ac:spMkLst>
          </pc:spChg>
          <pc:spChg chg="add mod">
            <ac:chgData name="Adam Arkley" userId="d399d8a812f0f754" providerId="LiveId" clId="{3012E60D-86AA-4EEE-B5F2-411A3DA5778F}" dt="2020-09-20T16:55:01.126" v="180" actId="1036"/>
            <ac:spMkLst>
              <pc:docMk/>
              <pc:sldMasterMk cId="2346948905" sldId="2147483661"/>
              <pc:sldLayoutMk cId="3224248282" sldId="2147483662"/>
              <ac:spMk id="13" creationId="{1428C1BE-4528-46AD-9CC0-E9E0F0533A6B}"/>
            </ac:spMkLst>
          </pc:spChg>
        </pc:sldLayoutChg>
        <pc:sldLayoutChg chg="new replId">
          <pc:chgData name="Adam Arkley" userId="d399d8a812f0f754" providerId="LiveId" clId="{3012E60D-86AA-4EEE-B5F2-411A3DA5778F}" dt="2020-09-12T13:38:19.464" v="9" actId="6938"/>
          <pc:sldLayoutMkLst>
            <pc:docMk/>
            <pc:sldMasterMk cId="2346948905" sldId="2147483661"/>
            <pc:sldLayoutMk cId="2819749064" sldId="2147483663"/>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489604900" sldId="2147483664"/>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4020245471" sldId="2147483665"/>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241823312" sldId="2147483666"/>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1242813694" sldId="2147483667"/>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2580963022" sldId="2147483668"/>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2686900202" sldId="2147483669"/>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3467300393" sldId="2147483670"/>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166234447" sldId="2147483671"/>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2967466263" sldId="2147483672"/>
          </pc:sldLayoutMkLst>
        </pc:sldLayoutChg>
      </pc:sldMasterChg>
    </pc:docChg>
  </pc:docChgLst>
  <pc:docChgLst>
    <pc:chgData name="Adam Arkley" userId="d399d8a812f0f754" providerId="LiveId" clId="{AE730E0E-9324-4712-9BCB-1CBD8EBF0B95}"/>
    <pc:docChg chg="undo custSel addSld delSld modSld sldOrd modMainMaster addSection modSection">
      <pc:chgData name="Adam Arkley" userId="d399d8a812f0f754" providerId="LiveId" clId="{AE730E0E-9324-4712-9BCB-1CBD8EBF0B95}" dt="2020-09-20T18:27:53.463" v="2404" actId="20577"/>
      <pc:docMkLst>
        <pc:docMk/>
      </pc:docMkLst>
      <pc:sldChg chg="addSp modSp mod">
        <pc:chgData name="Adam Arkley" userId="d399d8a812f0f754" providerId="LiveId" clId="{AE730E0E-9324-4712-9BCB-1CBD8EBF0B95}" dt="2020-09-20T17:31:37.975" v="517" actId="255"/>
        <pc:sldMkLst>
          <pc:docMk/>
          <pc:sldMk cId="2701037055" sldId="256"/>
        </pc:sldMkLst>
        <pc:spChg chg="add mod">
          <ac:chgData name="Adam Arkley" userId="d399d8a812f0f754" providerId="LiveId" clId="{AE730E0E-9324-4712-9BCB-1CBD8EBF0B95}" dt="2020-09-20T17:12:58.007" v="61" actId="1036"/>
          <ac:spMkLst>
            <pc:docMk/>
            <pc:sldMk cId="2701037055" sldId="256"/>
            <ac:spMk id="2" creationId="{B85CA9A3-4DC8-45AC-92F2-BEE16ECE63EB}"/>
          </ac:spMkLst>
        </pc:spChg>
        <pc:spChg chg="add mod">
          <ac:chgData name="Adam Arkley" userId="d399d8a812f0f754" providerId="LiveId" clId="{AE730E0E-9324-4712-9BCB-1CBD8EBF0B95}" dt="2020-09-20T17:14:56.557" v="81" actId="1036"/>
          <ac:spMkLst>
            <pc:docMk/>
            <pc:sldMk cId="2701037055" sldId="256"/>
            <ac:spMk id="3" creationId="{6170A0D4-A5DE-4EEC-A686-455CE6897F43}"/>
          </ac:spMkLst>
        </pc:spChg>
        <pc:spChg chg="add mod">
          <ac:chgData name="Adam Arkley" userId="d399d8a812f0f754" providerId="LiveId" clId="{AE730E0E-9324-4712-9BCB-1CBD8EBF0B95}" dt="2020-09-20T17:15:03.061" v="87" actId="1036"/>
          <ac:spMkLst>
            <pc:docMk/>
            <pc:sldMk cId="2701037055" sldId="256"/>
            <ac:spMk id="5" creationId="{780E2ABA-3C78-4728-8052-6D90780B36DF}"/>
          </ac:spMkLst>
        </pc:spChg>
        <pc:spChg chg="add mod">
          <ac:chgData name="Adam Arkley" userId="d399d8a812f0f754" providerId="LiveId" clId="{AE730E0E-9324-4712-9BCB-1CBD8EBF0B95}" dt="2020-09-20T17:15:12.184" v="89" actId="1076"/>
          <ac:spMkLst>
            <pc:docMk/>
            <pc:sldMk cId="2701037055" sldId="256"/>
            <ac:spMk id="7" creationId="{D068E1C1-3D97-4ECB-901F-FC5412381764}"/>
          </ac:spMkLst>
        </pc:spChg>
        <pc:spChg chg="add mod">
          <ac:chgData name="Adam Arkley" userId="d399d8a812f0f754" providerId="LiveId" clId="{AE730E0E-9324-4712-9BCB-1CBD8EBF0B95}" dt="2020-09-20T17:31:37.975" v="517" actId="255"/>
          <ac:spMkLst>
            <pc:docMk/>
            <pc:sldMk cId="2701037055" sldId="256"/>
            <ac:spMk id="9" creationId="{8C92BF1C-385F-4D92-B636-0806FA1304F0}"/>
          </ac:spMkLst>
        </pc:spChg>
      </pc:sldChg>
      <pc:sldChg chg="delSp new del mod modClrScheme chgLayout">
        <pc:chgData name="Adam Arkley" userId="d399d8a812f0f754" providerId="LiveId" clId="{AE730E0E-9324-4712-9BCB-1CBD8EBF0B95}" dt="2020-09-20T17:21:15.786" v="110" actId="47"/>
        <pc:sldMkLst>
          <pc:docMk/>
          <pc:sldMk cId="402827875" sldId="257"/>
        </pc:sldMkLst>
        <pc:spChg chg="del">
          <ac:chgData name="Adam Arkley" userId="d399d8a812f0f754" providerId="LiveId" clId="{AE730E0E-9324-4712-9BCB-1CBD8EBF0B95}" dt="2020-09-20T17:21:06.952" v="109" actId="700"/>
          <ac:spMkLst>
            <pc:docMk/>
            <pc:sldMk cId="402827875" sldId="257"/>
            <ac:spMk id="2" creationId="{0BB295F0-C293-4194-952E-A6EBD7B4ED72}"/>
          </ac:spMkLst>
        </pc:spChg>
        <pc:spChg chg="del">
          <ac:chgData name="Adam Arkley" userId="d399d8a812f0f754" providerId="LiveId" clId="{AE730E0E-9324-4712-9BCB-1CBD8EBF0B95}" dt="2020-09-20T17:21:06.952" v="109" actId="700"/>
          <ac:spMkLst>
            <pc:docMk/>
            <pc:sldMk cId="402827875" sldId="257"/>
            <ac:spMk id="3" creationId="{626D5CCB-0FB6-468C-A3E6-84890CC542B3}"/>
          </ac:spMkLst>
        </pc:spChg>
      </pc:sldChg>
      <pc:sldChg chg="addSp delSp modSp new mod modClrScheme chgLayout">
        <pc:chgData name="Adam Arkley" userId="d399d8a812f0f754" providerId="LiveId" clId="{AE730E0E-9324-4712-9BCB-1CBD8EBF0B95}" dt="2020-09-20T17:31:00.454" v="493" actId="255"/>
        <pc:sldMkLst>
          <pc:docMk/>
          <pc:sldMk cId="591849276" sldId="257"/>
        </pc:sldMkLst>
        <pc:spChg chg="del mod ord">
          <ac:chgData name="Adam Arkley" userId="d399d8a812f0f754" providerId="LiveId" clId="{AE730E0E-9324-4712-9BCB-1CBD8EBF0B95}" dt="2020-09-20T17:24:23.869" v="178" actId="700"/>
          <ac:spMkLst>
            <pc:docMk/>
            <pc:sldMk cId="591849276" sldId="257"/>
            <ac:spMk id="2" creationId="{F2C51CBF-AA58-4A2E-A7D8-3D20173D2507}"/>
          </ac:spMkLst>
        </pc:spChg>
        <pc:spChg chg="del mod ord">
          <ac:chgData name="Adam Arkley" userId="d399d8a812f0f754" providerId="LiveId" clId="{AE730E0E-9324-4712-9BCB-1CBD8EBF0B95}" dt="2020-09-20T17:24:23.869" v="178" actId="700"/>
          <ac:spMkLst>
            <pc:docMk/>
            <pc:sldMk cId="591849276" sldId="257"/>
            <ac:spMk id="3" creationId="{FB43A24C-A3D4-47FE-9DEF-B043814146D7}"/>
          </ac:spMkLst>
        </pc:spChg>
        <pc:spChg chg="add del mod ord">
          <ac:chgData name="Adam Arkley" userId="d399d8a812f0f754" providerId="LiveId" clId="{AE730E0E-9324-4712-9BCB-1CBD8EBF0B95}" dt="2020-09-20T17:28:18.118" v="254" actId="700"/>
          <ac:spMkLst>
            <pc:docMk/>
            <pc:sldMk cId="591849276" sldId="257"/>
            <ac:spMk id="4" creationId="{31754256-6596-4523-B310-ED1A3540CCC8}"/>
          </ac:spMkLst>
        </pc:spChg>
        <pc:spChg chg="add del mod ord">
          <ac:chgData name="Adam Arkley" userId="d399d8a812f0f754" providerId="LiveId" clId="{AE730E0E-9324-4712-9BCB-1CBD8EBF0B95}" dt="2020-09-20T17:28:18.118" v="254" actId="700"/>
          <ac:spMkLst>
            <pc:docMk/>
            <pc:sldMk cId="591849276" sldId="257"/>
            <ac:spMk id="5" creationId="{79640B5F-610B-44FD-8E9B-EE8FB1F1DB14}"/>
          </ac:spMkLst>
        </pc:spChg>
        <pc:spChg chg="add mod">
          <ac:chgData name="Adam Arkley" userId="d399d8a812f0f754" providerId="LiveId" clId="{AE730E0E-9324-4712-9BCB-1CBD8EBF0B95}" dt="2020-09-20T17:25:24.682" v="228" actId="1037"/>
          <ac:spMkLst>
            <pc:docMk/>
            <pc:sldMk cId="591849276" sldId="257"/>
            <ac:spMk id="6" creationId="{E1CC5CBC-7FFB-44CA-B3ED-FD229E0BDE86}"/>
          </ac:spMkLst>
        </pc:spChg>
        <pc:spChg chg="add mod ord">
          <ac:chgData name="Adam Arkley" userId="d399d8a812f0f754" providerId="LiveId" clId="{AE730E0E-9324-4712-9BCB-1CBD8EBF0B95}" dt="2020-09-20T17:28:24.114" v="270" actId="113"/>
          <ac:spMkLst>
            <pc:docMk/>
            <pc:sldMk cId="591849276" sldId="257"/>
            <ac:spMk id="7" creationId="{264D352A-6490-4480-892C-323D5009DE9E}"/>
          </ac:spMkLst>
        </pc:spChg>
        <pc:spChg chg="add mod ord">
          <ac:chgData name="Adam Arkley" userId="d399d8a812f0f754" providerId="LiveId" clId="{AE730E0E-9324-4712-9BCB-1CBD8EBF0B95}" dt="2020-09-20T17:31:00.454" v="493" actId="255"/>
          <ac:spMkLst>
            <pc:docMk/>
            <pc:sldMk cId="591849276" sldId="257"/>
            <ac:spMk id="8" creationId="{BE0E3DF2-7D61-4E65-B9C8-8C8786AC82BB}"/>
          </ac:spMkLst>
        </pc:spChg>
      </pc:sldChg>
      <pc:sldChg chg="addSp delSp modSp new del mod modClrScheme chgLayout">
        <pc:chgData name="Adam Arkley" userId="d399d8a812f0f754" providerId="LiveId" clId="{AE730E0E-9324-4712-9BCB-1CBD8EBF0B95}" dt="2020-09-20T17:21:00.319" v="107" actId="47"/>
        <pc:sldMkLst>
          <pc:docMk/>
          <pc:sldMk cId="1221537167" sldId="257"/>
        </pc:sldMkLst>
        <pc:spChg chg="del mod ord">
          <ac:chgData name="Adam Arkley" userId="d399d8a812f0f754" providerId="LiveId" clId="{AE730E0E-9324-4712-9BCB-1CBD8EBF0B95}" dt="2020-09-20T17:19:09.509" v="91" actId="700"/>
          <ac:spMkLst>
            <pc:docMk/>
            <pc:sldMk cId="1221537167" sldId="257"/>
            <ac:spMk id="2" creationId="{3E6050FA-9793-4205-9B89-B7CC56C8C27E}"/>
          </ac:spMkLst>
        </pc:spChg>
        <pc:spChg chg="del mod ord">
          <ac:chgData name="Adam Arkley" userId="d399d8a812f0f754" providerId="LiveId" clId="{AE730E0E-9324-4712-9BCB-1CBD8EBF0B95}" dt="2020-09-20T17:19:09.509" v="91" actId="700"/>
          <ac:spMkLst>
            <pc:docMk/>
            <pc:sldMk cId="1221537167" sldId="257"/>
            <ac:spMk id="3" creationId="{0D663CB3-B880-4927-AA6A-0C4D55498754}"/>
          </ac:spMkLst>
        </pc:spChg>
        <pc:spChg chg="add del mod ord">
          <ac:chgData name="Adam Arkley" userId="d399d8a812f0f754" providerId="LiveId" clId="{AE730E0E-9324-4712-9BCB-1CBD8EBF0B95}" dt="2020-09-20T17:20:21.751" v="103" actId="700"/>
          <ac:spMkLst>
            <pc:docMk/>
            <pc:sldMk cId="1221537167" sldId="257"/>
            <ac:spMk id="4" creationId="{50554636-C6DA-4AEA-A098-ACE63B06E3C2}"/>
          </ac:spMkLst>
        </pc:spChg>
        <pc:spChg chg="add del mod ord">
          <ac:chgData name="Adam Arkley" userId="d399d8a812f0f754" providerId="LiveId" clId="{AE730E0E-9324-4712-9BCB-1CBD8EBF0B95}" dt="2020-09-20T17:20:21.751" v="103" actId="700"/>
          <ac:spMkLst>
            <pc:docMk/>
            <pc:sldMk cId="1221537167" sldId="257"/>
            <ac:spMk id="5" creationId="{28A7EB7E-769A-4D98-BFD9-4582BD3228C7}"/>
          </ac:spMkLst>
        </pc:spChg>
      </pc:sldChg>
      <pc:sldChg chg="modSp new mod">
        <pc:chgData name="Adam Arkley" userId="d399d8a812f0f754" providerId="LiveId" clId="{AE730E0E-9324-4712-9BCB-1CBD8EBF0B95}" dt="2020-09-20T18:27:53.463" v="2404" actId="20577"/>
        <pc:sldMkLst>
          <pc:docMk/>
          <pc:sldMk cId="266764874" sldId="258"/>
        </pc:sldMkLst>
        <pc:spChg chg="mod">
          <ac:chgData name="Adam Arkley" userId="d399d8a812f0f754" providerId="LiveId" clId="{AE730E0E-9324-4712-9BCB-1CBD8EBF0B95}" dt="2020-09-20T18:27:53.463" v="2404" actId="20577"/>
          <ac:spMkLst>
            <pc:docMk/>
            <pc:sldMk cId="266764874" sldId="258"/>
            <ac:spMk id="3" creationId="{EC417A36-FFD9-46AB-AF64-F373D60FEA0F}"/>
          </ac:spMkLst>
        </pc:spChg>
      </pc:sldChg>
      <pc:sldChg chg="addSp modSp new mod">
        <pc:chgData name="Adam Arkley" userId="d399d8a812f0f754" providerId="LiveId" clId="{AE730E0E-9324-4712-9BCB-1CBD8EBF0B95}" dt="2020-09-20T17:36:38.613" v="778" actId="20577"/>
        <pc:sldMkLst>
          <pc:docMk/>
          <pc:sldMk cId="2270867754" sldId="259"/>
        </pc:sldMkLst>
        <pc:spChg chg="mod">
          <ac:chgData name="Adam Arkley" userId="d399d8a812f0f754" providerId="LiveId" clId="{AE730E0E-9324-4712-9BCB-1CBD8EBF0B95}" dt="2020-09-20T17:35:49.003" v="582" actId="255"/>
          <ac:spMkLst>
            <pc:docMk/>
            <pc:sldMk cId="2270867754" sldId="259"/>
            <ac:spMk id="2" creationId="{C0F25102-B5F4-4BCF-AC6E-E385A104172E}"/>
          </ac:spMkLst>
        </pc:spChg>
        <pc:spChg chg="mod">
          <ac:chgData name="Adam Arkley" userId="d399d8a812f0f754" providerId="LiveId" clId="{AE730E0E-9324-4712-9BCB-1CBD8EBF0B95}" dt="2020-09-20T17:36:38.613" v="778" actId="20577"/>
          <ac:spMkLst>
            <pc:docMk/>
            <pc:sldMk cId="2270867754" sldId="259"/>
            <ac:spMk id="3" creationId="{552AC59D-0089-491B-972F-1BE19B339C77}"/>
          </ac:spMkLst>
        </pc:spChg>
        <pc:spChg chg="add">
          <ac:chgData name="Adam Arkley" userId="d399d8a812f0f754" providerId="LiveId" clId="{AE730E0E-9324-4712-9BCB-1CBD8EBF0B95}" dt="2020-09-20T17:36:02.125" v="583" actId="22"/>
          <ac:spMkLst>
            <pc:docMk/>
            <pc:sldMk cId="2270867754" sldId="259"/>
            <ac:spMk id="5" creationId="{2B0FF1A8-601A-4FB1-90C6-1676A1A80008}"/>
          </ac:spMkLst>
        </pc:spChg>
      </pc:sldChg>
      <pc:sldChg chg="addSp delSp modSp new mod modClrScheme chgLayout">
        <pc:chgData name="Adam Arkley" userId="d399d8a812f0f754" providerId="LiveId" clId="{AE730E0E-9324-4712-9BCB-1CBD8EBF0B95}" dt="2020-09-20T17:42:34.265" v="1073" actId="20577"/>
        <pc:sldMkLst>
          <pc:docMk/>
          <pc:sldMk cId="3925457643" sldId="260"/>
        </pc:sldMkLst>
        <pc:spChg chg="del mod ord">
          <ac:chgData name="Adam Arkley" userId="d399d8a812f0f754" providerId="LiveId" clId="{AE730E0E-9324-4712-9BCB-1CBD8EBF0B95}" dt="2020-09-20T17:37:09.300" v="780" actId="700"/>
          <ac:spMkLst>
            <pc:docMk/>
            <pc:sldMk cId="3925457643" sldId="260"/>
            <ac:spMk id="2" creationId="{7B9048CA-5C11-4356-B891-D5A2C0683559}"/>
          </ac:spMkLst>
        </pc:spChg>
        <pc:spChg chg="del mod ord">
          <ac:chgData name="Adam Arkley" userId="d399d8a812f0f754" providerId="LiveId" clId="{AE730E0E-9324-4712-9BCB-1CBD8EBF0B95}" dt="2020-09-20T17:37:09.300" v="780" actId="700"/>
          <ac:spMkLst>
            <pc:docMk/>
            <pc:sldMk cId="3925457643" sldId="260"/>
            <ac:spMk id="3" creationId="{8FC03045-2643-474F-9F35-644CE372F899}"/>
          </ac:spMkLst>
        </pc:spChg>
        <pc:spChg chg="add del mod ord">
          <ac:chgData name="Adam Arkley" userId="d399d8a812f0f754" providerId="LiveId" clId="{AE730E0E-9324-4712-9BCB-1CBD8EBF0B95}" dt="2020-09-20T17:37:17.181" v="781" actId="700"/>
          <ac:spMkLst>
            <pc:docMk/>
            <pc:sldMk cId="3925457643" sldId="260"/>
            <ac:spMk id="4" creationId="{0427E5AD-1ADC-4FF2-B077-18BFF851EAC4}"/>
          </ac:spMkLst>
        </pc:spChg>
        <pc:spChg chg="add del mod ord">
          <ac:chgData name="Adam Arkley" userId="d399d8a812f0f754" providerId="LiveId" clId="{AE730E0E-9324-4712-9BCB-1CBD8EBF0B95}" dt="2020-09-20T17:37:17.181" v="781" actId="700"/>
          <ac:spMkLst>
            <pc:docMk/>
            <pc:sldMk cId="3925457643" sldId="260"/>
            <ac:spMk id="5" creationId="{6E599D02-9D9D-4542-93EE-F3616824F588}"/>
          </ac:spMkLst>
        </pc:spChg>
        <pc:spChg chg="add mod ord">
          <ac:chgData name="Adam Arkley" userId="d399d8a812f0f754" providerId="LiveId" clId="{AE730E0E-9324-4712-9BCB-1CBD8EBF0B95}" dt="2020-09-20T17:38:36.750" v="891" actId="255"/>
          <ac:spMkLst>
            <pc:docMk/>
            <pc:sldMk cId="3925457643" sldId="260"/>
            <ac:spMk id="6" creationId="{C5372D0A-E260-4F85-BA5F-02B997435337}"/>
          </ac:spMkLst>
        </pc:spChg>
        <pc:spChg chg="add mod ord">
          <ac:chgData name="Adam Arkley" userId="d399d8a812f0f754" providerId="LiveId" clId="{AE730E0E-9324-4712-9BCB-1CBD8EBF0B95}" dt="2020-09-20T17:42:34.265" v="1073" actId="20577"/>
          <ac:spMkLst>
            <pc:docMk/>
            <pc:sldMk cId="3925457643" sldId="260"/>
            <ac:spMk id="7" creationId="{81C08BC2-19A8-464B-A2C7-FE134A960E49}"/>
          </ac:spMkLst>
        </pc:spChg>
        <pc:spChg chg="add">
          <ac:chgData name="Adam Arkley" userId="d399d8a812f0f754" providerId="LiveId" clId="{AE730E0E-9324-4712-9BCB-1CBD8EBF0B95}" dt="2020-09-20T17:37:33.941" v="811" actId="22"/>
          <ac:spMkLst>
            <pc:docMk/>
            <pc:sldMk cId="3925457643" sldId="260"/>
            <ac:spMk id="9" creationId="{2D93FB91-1CCB-4F40-8110-791759806717}"/>
          </ac:spMkLst>
        </pc:spChg>
      </pc:sldChg>
      <pc:sldChg chg="modSp add mod">
        <pc:chgData name="Adam Arkley" userId="d399d8a812f0f754" providerId="LiveId" clId="{AE730E0E-9324-4712-9BCB-1CBD8EBF0B95}" dt="2020-09-20T17:44:53.255" v="1408" actId="20577"/>
        <pc:sldMkLst>
          <pc:docMk/>
          <pc:sldMk cId="130318098" sldId="261"/>
        </pc:sldMkLst>
        <pc:spChg chg="mod">
          <ac:chgData name="Adam Arkley" userId="d399d8a812f0f754" providerId="LiveId" clId="{AE730E0E-9324-4712-9BCB-1CBD8EBF0B95}" dt="2020-09-20T17:37:58.928" v="873" actId="20577"/>
          <ac:spMkLst>
            <pc:docMk/>
            <pc:sldMk cId="130318098" sldId="261"/>
            <ac:spMk id="6" creationId="{C5372D0A-E260-4F85-BA5F-02B997435337}"/>
          </ac:spMkLst>
        </pc:spChg>
        <pc:spChg chg="mod">
          <ac:chgData name="Adam Arkley" userId="d399d8a812f0f754" providerId="LiveId" clId="{AE730E0E-9324-4712-9BCB-1CBD8EBF0B95}" dt="2020-09-20T17:44:53.255" v="1408" actId="20577"/>
          <ac:spMkLst>
            <pc:docMk/>
            <pc:sldMk cId="130318098" sldId="261"/>
            <ac:spMk id="7" creationId="{81C08BC2-19A8-464B-A2C7-FE134A960E49}"/>
          </ac:spMkLst>
        </pc:spChg>
      </pc:sldChg>
      <pc:sldChg chg="add del">
        <pc:chgData name="Adam Arkley" userId="d399d8a812f0f754" providerId="LiveId" clId="{AE730E0E-9324-4712-9BCB-1CBD8EBF0B95}" dt="2020-09-20T17:37:28.813" v="810"/>
        <pc:sldMkLst>
          <pc:docMk/>
          <pc:sldMk cId="3014350753" sldId="261"/>
        </pc:sldMkLst>
      </pc:sldChg>
      <pc:sldChg chg="modSp add mod">
        <pc:chgData name="Adam Arkley" userId="d399d8a812f0f754" providerId="LiveId" clId="{AE730E0E-9324-4712-9BCB-1CBD8EBF0B95}" dt="2020-09-20T18:00:55.443" v="1462" actId="20577"/>
        <pc:sldMkLst>
          <pc:docMk/>
          <pc:sldMk cId="3755586816" sldId="262"/>
        </pc:sldMkLst>
        <pc:spChg chg="mod">
          <ac:chgData name="Adam Arkley" userId="d399d8a812f0f754" providerId="LiveId" clId="{AE730E0E-9324-4712-9BCB-1CBD8EBF0B95}" dt="2020-09-20T17:45:06.929" v="1447" actId="20577"/>
          <ac:spMkLst>
            <pc:docMk/>
            <pc:sldMk cId="3755586816" sldId="262"/>
            <ac:spMk id="6" creationId="{C5372D0A-E260-4F85-BA5F-02B997435337}"/>
          </ac:spMkLst>
        </pc:spChg>
        <pc:spChg chg="mod">
          <ac:chgData name="Adam Arkley" userId="d399d8a812f0f754" providerId="LiveId" clId="{AE730E0E-9324-4712-9BCB-1CBD8EBF0B95}" dt="2020-09-20T18:00:55.443" v="1462" actId="20577"/>
          <ac:spMkLst>
            <pc:docMk/>
            <pc:sldMk cId="3755586816" sldId="262"/>
            <ac:spMk id="7" creationId="{81C08BC2-19A8-464B-A2C7-FE134A960E49}"/>
          </ac:spMkLst>
        </pc:spChg>
      </pc:sldChg>
      <pc:sldChg chg="modSp add mod">
        <pc:chgData name="Adam Arkley" userId="d399d8a812f0f754" providerId="LiveId" clId="{AE730E0E-9324-4712-9BCB-1CBD8EBF0B95}" dt="2020-09-20T18:01:36.263" v="1639" actId="20577"/>
        <pc:sldMkLst>
          <pc:docMk/>
          <pc:sldMk cId="2460924179" sldId="263"/>
        </pc:sldMkLst>
        <pc:spChg chg="mod">
          <ac:chgData name="Adam Arkley" userId="d399d8a812f0f754" providerId="LiveId" clId="{AE730E0E-9324-4712-9BCB-1CBD8EBF0B95}" dt="2020-09-20T18:01:15.792" v="1509" actId="255"/>
          <ac:spMkLst>
            <pc:docMk/>
            <pc:sldMk cId="2460924179" sldId="263"/>
            <ac:spMk id="6" creationId="{C5372D0A-E260-4F85-BA5F-02B997435337}"/>
          </ac:spMkLst>
        </pc:spChg>
        <pc:spChg chg="mod">
          <ac:chgData name="Adam Arkley" userId="d399d8a812f0f754" providerId="LiveId" clId="{AE730E0E-9324-4712-9BCB-1CBD8EBF0B95}" dt="2020-09-20T18:01:36.263" v="1639" actId="20577"/>
          <ac:spMkLst>
            <pc:docMk/>
            <pc:sldMk cId="2460924179" sldId="263"/>
            <ac:spMk id="7" creationId="{81C08BC2-19A8-464B-A2C7-FE134A960E49}"/>
          </ac:spMkLst>
        </pc:spChg>
      </pc:sldChg>
      <pc:sldChg chg="add del">
        <pc:chgData name="Adam Arkley" userId="d399d8a812f0f754" providerId="LiveId" clId="{AE730E0E-9324-4712-9BCB-1CBD8EBF0B95}" dt="2020-09-20T18:05:01.718" v="2002" actId="47"/>
        <pc:sldMkLst>
          <pc:docMk/>
          <pc:sldMk cId="3693639601" sldId="264"/>
        </pc:sldMkLst>
      </pc:sldChg>
      <pc:sldChg chg="modSp add mod">
        <pc:chgData name="Adam Arkley" userId="d399d8a812f0f754" providerId="LiveId" clId="{AE730E0E-9324-4712-9BCB-1CBD8EBF0B95}" dt="2020-09-20T18:04:22.447" v="2001" actId="20577"/>
        <pc:sldMkLst>
          <pc:docMk/>
          <pc:sldMk cId="524987302" sldId="265"/>
        </pc:sldMkLst>
        <pc:spChg chg="mod">
          <ac:chgData name="Adam Arkley" userId="d399d8a812f0f754" providerId="LiveId" clId="{AE730E0E-9324-4712-9BCB-1CBD8EBF0B95}" dt="2020-09-20T18:02:06.060" v="1671" actId="20577"/>
          <ac:spMkLst>
            <pc:docMk/>
            <pc:sldMk cId="524987302" sldId="265"/>
            <ac:spMk id="6" creationId="{C5372D0A-E260-4F85-BA5F-02B997435337}"/>
          </ac:spMkLst>
        </pc:spChg>
        <pc:spChg chg="mod">
          <ac:chgData name="Adam Arkley" userId="d399d8a812f0f754" providerId="LiveId" clId="{AE730E0E-9324-4712-9BCB-1CBD8EBF0B95}" dt="2020-09-20T18:04:22.447" v="2001" actId="20577"/>
          <ac:spMkLst>
            <pc:docMk/>
            <pc:sldMk cId="524987302" sldId="265"/>
            <ac:spMk id="7" creationId="{81C08BC2-19A8-464B-A2C7-FE134A960E49}"/>
          </ac:spMkLst>
        </pc:spChg>
      </pc:sldChg>
      <pc:sldChg chg="modSp add mod ord">
        <pc:chgData name="Adam Arkley" userId="d399d8a812f0f754" providerId="LiveId" clId="{AE730E0E-9324-4712-9BCB-1CBD8EBF0B95}" dt="2020-09-20T18:06:26.544" v="2061" actId="20577"/>
        <pc:sldMkLst>
          <pc:docMk/>
          <pc:sldMk cId="1039885646" sldId="266"/>
        </pc:sldMkLst>
        <pc:spChg chg="mod">
          <ac:chgData name="Adam Arkley" userId="d399d8a812f0f754" providerId="LiveId" clId="{AE730E0E-9324-4712-9BCB-1CBD8EBF0B95}" dt="2020-09-20T18:06:04.648" v="2016" actId="6549"/>
          <ac:spMkLst>
            <pc:docMk/>
            <pc:sldMk cId="1039885646" sldId="266"/>
            <ac:spMk id="2" creationId="{C0F25102-B5F4-4BCF-AC6E-E385A104172E}"/>
          </ac:spMkLst>
        </pc:spChg>
        <pc:spChg chg="mod">
          <ac:chgData name="Adam Arkley" userId="d399d8a812f0f754" providerId="LiveId" clId="{AE730E0E-9324-4712-9BCB-1CBD8EBF0B95}" dt="2020-09-20T18:06:26.544" v="2061" actId="20577"/>
          <ac:spMkLst>
            <pc:docMk/>
            <pc:sldMk cId="1039885646" sldId="266"/>
            <ac:spMk id="3" creationId="{552AC59D-0089-491B-972F-1BE19B339C77}"/>
          </ac:spMkLst>
        </pc:spChg>
      </pc:sldChg>
      <pc:sldChg chg="modSp add mod ord">
        <pc:chgData name="Adam Arkley" userId="d399d8a812f0f754" providerId="LiveId" clId="{AE730E0E-9324-4712-9BCB-1CBD8EBF0B95}" dt="2020-09-20T18:09:43.045" v="2202" actId="20577"/>
        <pc:sldMkLst>
          <pc:docMk/>
          <pc:sldMk cId="2244446372" sldId="267"/>
        </pc:sldMkLst>
        <pc:spChg chg="mod">
          <ac:chgData name="Adam Arkley" userId="d399d8a812f0f754" providerId="LiveId" clId="{AE730E0E-9324-4712-9BCB-1CBD8EBF0B95}" dt="2020-09-20T18:08:43.635" v="2071" actId="20577"/>
          <ac:spMkLst>
            <pc:docMk/>
            <pc:sldMk cId="2244446372" sldId="267"/>
            <ac:spMk id="6" creationId="{C5372D0A-E260-4F85-BA5F-02B997435337}"/>
          </ac:spMkLst>
        </pc:spChg>
        <pc:spChg chg="mod">
          <ac:chgData name="Adam Arkley" userId="d399d8a812f0f754" providerId="LiveId" clId="{AE730E0E-9324-4712-9BCB-1CBD8EBF0B95}" dt="2020-09-20T18:09:43.045" v="2202" actId="20577"/>
          <ac:spMkLst>
            <pc:docMk/>
            <pc:sldMk cId="2244446372" sldId="267"/>
            <ac:spMk id="7" creationId="{81C08BC2-19A8-464B-A2C7-FE134A960E49}"/>
          </ac:spMkLst>
        </pc:spChg>
      </pc:sldChg>
      <pc:sldChg chg="modSp add mod">
        <pc:chgData name="Adam Arkley" userId="d399d8a812f0f754" providerId="LiveId" clId="{AE730E0E-9324-4712-9BCB-1CBD8EBF0B95}" dt="2020-09-20T18:20:46.520" v="2313" actId="20577"/>
        <pc:sldMkLst>
          <pc:docMk/>
          <pc:sldMk cId="2728117800" sldId="268"/>
        </pc:sldMkLst>
        <pc:spChg chg="mod">
          <ac:chgData name="Adam Arkley" userId="d399d8a812f0f754" providerId="LiveId" clId="{AE730E0E-9324-4712-9BCB-1CBD8EBF0B95}" dt="2020-09-20T18:16:05.853" v="2224" actId="20577"/>
          <ac:spMkLst>
            <pc:docMk/>
            <pc:sldMk cId="2728117800" sldId="268"/>
            <ac:spMk id="6" creationId="{C5372D0A-E260-4F85-BA5F-02B997435337}"/>
          </ac:spMkLst>
        </pc:spChg>
        <pc:spChg chg="mod">
          <ac:chgData name="Adam Arkley" userId="d399d8a812f0f754" providerId="LiveId" clId="{AE730E0E-9324-4712-9BCB-1CBD8EBF0B95}" dt="2020-09-20T18:20:46.520" v="2313" actId="20577"/>
          <ac:spMkLst>
            <pc:docMk/>
            <pc:sldMk cId="2728117800" sldId="268"/>
            <ac:spMk id="7" creationId="{81C08BC2-19A8-464B-A2C7-FE134A960E49}"/>
          </ac:spMkLst>
        </pc:spChg>
      </pc:sldChg>
      <pc:sldChg chg="modSp add mod">
        <pc:chgData name="Adam Arkley" userId="d399d8a812f0f754" providerId="LiveId" clId="{AE730E0E-9324-4712-9BCB-1CBD8EBF0B95}" dt="2020-09-20T18:25:14.964" v="2377" actId="20577"/>
        <pc:sldMkLst>
          <pc:docMk/>
          <pc:sldMk cId="1402639043" sldId="269"/>
        </pc:sldMkLst>
        <pc:spChg chg="mod">
          <ac:chgData name="Adam Arkley" userId="d399d8a812f0f754" providerId="LiveId" clId="{AE730E0E-9324-4712-9BCB-1CBD8EBF0B95}" dt="2020-09-20T18:25:04.784" v="2350" actId="20577"/>
          <ac:spMkLst>
            <pc:docMk/>
            <pc:sldMk cId="1402639043" sldId="269"/>
            <ac:spMk id="6" creationId="{C5372D0A-E260-4F85-BA5F-02B997435337}"/>
          </ac:spMkLst>
        </pc:spChg>
        <pc:spChg chg="mod">
          <ac:chgData name="Adam Arkley" userId="d399d8a812f0f754" providerId="LiveId" clId="{AE730E0E-9324-4712-9BCB-1CBD8EBF0B95}" dt="2020-09-20T18:25:14.964" v="2377" actId="20577"/>
          <ac:spMkLst>
            <pc:docMk/>
            <pc:sldMk cId="1402639043" sldId="269"/>
            <ac:spMk id="7" creationId="{81C08BC2-19A8-464B-A2C7-FE134A960E49}"/>
          </ac:spMkLst>
        </pc:spChg>
      </pc:sldChg>
      <pc:sldMasterChg chg="addSp delSp modSp mod delSldLayout modSldLayout">
        <pc:chgData name="Adam Arkley" userId="d399d8a812f0f754" providerId="LiveId" clId="{AE730E0E-9324-4712-9BCB-1CBD8EBF0B95}" dt="2020-09-20T17:22:57.201" v="176" actId="20577"/>
        <pc:sldMasterMkLst>
          <pc:docMk/>
          <pc:sldMasterMk cId="3029566023" sldId="2147483686"/>
        </pc:sldMasterMkLst>
        <pc:spChg chg="add mod">
          <ac:chgData name="Adam Arkley" userId="d399d8a812f0f754" providerId="LiveId" clId="{AE730E0E-9324-4712-9BCB-1CBD8EBF0B95}" dt="2020-09-20T17:22:46.054" v="152" actId="1076"/>
          <ac:spMkLst>
            <pc:docMk/>
            <pc:sldMasterMk cId="3029566023" sldId="2147483686"/>
            <ac:spMk id="2" creationId="{71F7EFD3-9C53-4411-BF1C-182871D4ABAC}"/>
          </ac:spMkLst>
        </pc:spChg>
        <pc:spChg chg="add mod">
          <ac:chgData name="Adam Arkley" userId="d399d8a812f0f754" providerId="LiveId" clId="{AE730E0E-9324-4712-9BCB-1CBD8EBF0B95}" dt="2020-09-20T17:22:57.201" v="176" actId="20577"/>
          <ac:spMkLst>
            <pc:docMk/>
            <pc:sldMasterMk cId="3029566023" sldId="2147483686"/>
            <ac:spMk id="3" creationId="{2C596800-18C0-4287-B755-E4105041C399}"/>
          </ac:spMkLst>
        </pc:spChg>
        <pc:picChg chg="mod ord">
          <ac:chgData name="Adam Arkley" userId="d399d8a812f0f754" providerId="LiveId" clId="{AE730E0E-9324-4712-9BCB-1CBD8EBF0B95}" dt="2020-09-20T17:20:08.631" v="102" actId="1035"/>
          <ac:picMkLst>
            <pc:docMk/>
            <pc:sldMasterMk cId="3029566023" sldId="2147483686"/>
            <ac:picMk id="8" creationId="{06919EA8-7A03-4F52-8A9E-51C4F587D2F6}"/>
          </ac:picMkLst>
        </pc:picChg>
        <pc:picChg chg="del">
          <ac:chgData name="Adam Arkley" userId="d399d8a812f0f754" providerId="LiveId" clId="{AE730E0E-9324-4712-9BCB-1CBD8EBF0B95}" dt="2020-09-20T17:19:47.366" v="93" actId="478"/>
          <ac:picMkLst>
            <pc:docMk/>
            <pc:sldMasterMk cId="3029566023" sldId="2147483686"/>
            <ac:picMk id="10" creationId="{A961C3D7-EB62-4679-90EC-A77902F451A3}"/>
          </ac:picMkLst>
        </pc:picChg>
        <pc:sldLayoutChg chg="delSp del mod">
          <pc:chgData name="Adam Arkley" userId="d399d8a812f0f754" providerId="LiveId" clId="{AE730E0E-9324-4712-9BCB-1CBD8EBF0B95}" dt="2020-09-20T17:22:07.110" v="114" actId="2696"/>
          <pc:sldLayoutMkLst>
            <pc:docMk/>
            <pc:sldMasterMk cId="3029566023" sldId="2147483686"/>
            <pc:sldLayoutMk cId="2685113549" sldId="2147483687"/>
          </pc:sldLayoutMkLst>
          <pc:spChg chg="del">
            <ac:chgData name="Adam Arkley" userId="d399d8a812f0f754" providerId="LiveId" clId="{AE730E0E-9324-4712-9BCB-1CBD8EBF0B95}" dt="2020-09-20T17:20:43.009" v="105" actId="478"/>
            <ac:spMkLst>
              <pc:docMk/>
              <pc:sldMasterMk cId="3029566023" sldId="2147483686"/>
              <pc:sldLayoutMk cId="2685113549" sldId="2147483687"/>
              <ac:spMk id="7" creationId="{A83CEF29-5674-423D-BC9A-42895A31EA5F}"/>
            </ac:spMkLst>
          </pc:spChg>
          <pc:spChg chg="del">
            <ac:chgData name="Adam Arkley" userId="d399d8a812f0f754" providerId="LiveId" clId="{AE730E0E-9324-4712-9BCB-1CBD8EBF0B95}" dt="2020-09-20T17:20:41.153" v="104" actId="478"/>
            <ac:spMkLst>
              <pc:docMk/>
              <pc:sldMasterMk cId="3029566023" sldId="2147483686"/>
              <pc:sldLayoutMk cId="2685113549" sldId="2147483687"/>
              <ac:spMk id="11" creationId="{E21CD27F-B74A-4BFF-A646-1614A358E160}"/>
            </ac:spMkLst>
          </pc:spChg>
          <pc:spChg chg="del">
            <ac:chgData name="Adam Arkley" userId="d399d8a812f0f754" providerId="LiveId" clId="{AE730E0E-9324-4712-9BCB-1CBD8EBF0B95}" dt="2020-09-20T17:20:44.864" v="106" actId="478"/>
            <ac:spMkLst>
              <pc:docMk/>
              <pc:sldMasterMk cId="3029566023" sldId="2147483686"/>
              <pc:sldLayoutMk cId="2685113549" sldId="2147483687"/>
              <ac:spMk id="13" creationId="{1428C1BE-4528-46AD-9CC0-E9E0F0533A6B}"/>
            </ac:spMkLst>
          </pc:spChg>
        </pc:sldLayoutChg>
        <pc:sldLayoutChg chg="delSp modSp mod">
          <pc:chgData name="Adam Arkley" userId="d399d8a812f0f754" providerId="LiveId" clId="{AE730E0E-9324-4712-9BCB-1CBD8EBF0B95}" dt="2020-09-20T17:22:14.044" v="117" actId="478"/>
          <pc:sldLayoutMkLst>
            <pc:docMk/>
            <pc:sldMasterMk cId="3029566023" sldId="2147483686"/>
            <pc:sldLayoutMk cId="354343490" sldId="2147483688"/>
          </pc:sldLayoutMkLst>
          <pc:spChg chg="mod">
            <ac:chgData name="Adam Arkley" userId="d399d8a812f0f754" providerId="LiveId" clId="{AE730E0E-9324-4712-9BCB-1CBD8EBF0B95}" dt="2020-09-20T17:21:47.680" v="112" actId="14100"/>
            <ac:spMkLst>
              <pc:docMk/>
              <pc:sldMasterMk cId="3029566023" sldId="2147483686"/>
              <pc:sldLayoutMk cId="354343490" sldId="2147483688"/>
              <ac:spMk id="2" creationId="{2C4EFF67-39A6-4F1F-AAFD-F07CAE78924A}"/>
            </ac:spMkLst>
          </pc:spChg>
          <pc:spChg chg="mod">
            <ac:chgData name="Adam Arkley" userId="d399d8a812f0f754" providerId="LiveId" clId="{AE730E0E-9324-4712-9BCB-1CBD8EBF0B95}" dt="2020-09-20T17:21:52.358" v="113" actId="1076"/>
            <ac:spMkLst>
              <pc:docMk/>
              <pc:sldMasterMk cId="3029566023" sldId="2147483686"/>
              <pc:sldLayoutMk cId="354343490" sldId="2147483688"/>
              <ac:spMk id="3" creationId="{9EB20ACB-4082-4149-9E68-21A1E55682F9}"/>
            </ac:spMkLst>
          </pc:spChg>
          <pc:spChg chg="del">
            <ac:chgData name="Adam Arkley" userId="d399d8a812f0f754" providerId="LiveId" clId="{AE730E0E-9324-4712-9BCB-1CBD8EBF0B95}" dt="2020-09-20T17:22:10.934" v="115" actId="478"/>
            <ac:spMkLst>
              <pc:docMk/>
              <pc:sldMasterMk cId="3029566023" sldId="2147483686"/>
              <pc:sldLayoutMk cId="354343490" sldId="2147483688"/>
              <ac:spMk id="4" creationId="{3E59C5D2-D313-48AC-AC17-8E158CE71D89}"/>
            </ac:spMkLst>
          </pc:spChg>
          <pc:spChg chg="del">
            <ac:chgData name="Adam Arkley" userId="d399d8a812f0f754" providerId="LiveId" clId="{AE730E0E-9324-4712-9BCB-1CBD8EBF0B95}" dt="2020-09-20T17:22:12.366" v="116" actId="478"/>
            <ac:spMkLst>
              <pc:docMk/>
              <pc:sldMasterMk cId="3029566023" sldId="2147483686"/>
              <pc:sldLayoutMk cId="354343490" sldId="2147483688"/>
              <ac:spMk id="5" creationId="{0CE00CB2-81C6-4639-B2E5-60C72C076699}"/>
            </ac:spMkLst>
          </pc:spChg>
          <pc:spChg chg="del">
            <ac:chgData name="Adam Arkley" userId="d399d8a812f0f754" providerId="LiveId" clId="{AE730E0E-9324-4712-9BCB-1CBD8EBF0B95}" dt="2020-09-20T17:22:14.044" v="117" actId="478"/>
            <ac:spMkLst>
              <pc:docMk/>
              <pc:sldMasterMk cId="3029566023" sldId="2147483686"/>
              <pc:sldLayoutMk cId="354343490" sldId="2147483688"/>
              <ac:spMk id="6" creationId="{0B394CBA-E784-46E2-8D86-03D2993FC969}"/>
            </ac:spMkLst>
          </pc:spChg>
        </pc:sldLayoutChg>
      </pc:sldMasterChg>
      <pc:sldMasterChg chg="addSp delSp modSp mod delSldLayout modSldLayout">
        <pc:chgData name="Adam Arkley" userId="d399d8a812f0f754" providerId="LiveId" clId="{AE730E0E-9324-4712-9BCB-1CBD8EBF0B95}" dt="2020-09-20T17:32:11.519" v="518" actId="22"/>
        <pc:sldMasterMkLst>
          <pc:docMk/>
          <pc:sldMasterMk cId="167182713" sldId="2147483699"/>
        </pc:sldMasterMkLst>
        <pc:spChg chg="add">
          <ac:chgData name="Adam Arkley" userId="d399d8a812f0f754" providerId="LiveId" clId="{AE730E0E-9324-4712-9BCB-1CBD8EBF0B95}" dt="2020-09-20T17:32:11.519" v="518" actId="22"/>
          <ac:spMkLst>
            <pc:docMk/>
            <pc:sldMasterMk cId="167182713" sldId="2147483699"/>
            <ac:spMk id="2" creationId="{5772A368-1D51-40F6-8B61-60510A8DEAF3}"/>
          </ac:spMkLst>
        </pc:spChg>
        <pc:spChg chg="add">
          <ac:chgData name="Adam Arkley" userId="d399d8a812f0f754" providerId="LiveId" clId="{AE730E0E-9324-4712-9BCB-1CBD8EBF0B95}" dt="2020-09-20T17:32:11.519" v="518" actId="22"/>
          <ac:spMkLst>
            <pc:docMk/>
            <pc:sldMasterMk cId="167182713" sldId="2147483699"/>
            <ac:spMk id="3" creationId="{AB1C608B-D2CB-417E-86CE-86935BFBD8DB}"/>
          </ac:spMkLst>
        </pc:spChg>
        <pc:picChg chg="mod">
          <ac:chgData name="Adam Arkley" userId="d399d8a812f0f754" providerId="LiveId" clId="{AE730E0E-9324-4712-9BCB-1CBD8EBF0B95}" dt="2020-09-20T17:27:51.352" v="250" actId="1036"/>
          <ac:picMkLst>
            <pc:docMk/>
            <pc:sldMasterMk cId="167182713" sldId="2147483699"/>
            <ac:picMk id="8" creationId="{06919EA8-7A03-4F52-8A9E-51C4F587D2F6}"/>
          </ac:picMkLst>
        </pc:picChg>
        <pc:picChg chg="del">
          <ac:chgData name="Adam Arkley" userId="d399d8a812f0f754" providerId="LiveId" clId="{AE730E0E-9324-4712-9BCB-1CBD8EBF0B95}" dt="2020-09-20T17:26:43.228" v="232" actId="478"/>
          <ac:picMkLst>
            <pc:docMk/>
            <pc:sldMasterMk cId="167182713" sldId="2147483699"/>
            <ac:picMk id="10" creationId="{A961C3D7-EB62-4679-90EC-A77902F451A3}"/>
          </ac:picMkLst>
        </pc:picChg>
        <pc:sldLayoutChg chg="del">
          <pc:chgData name="Adam Arkley" userId="d399d8a812f0f754" providerId="LiveId" clId="{AE730E0E-9324-4712-9BCB-1CBD8EBF0B95}" dt="2020-09-20T17:26:27.334" v="229" actId="2696"/>
          <pc:sldLayoutMkLst>
            <pc:docMk/>
            <pc:sldMasterMk cId="167182713" sldId="2147483699"/>
            <pc:sldLayoutMk cId="1970625899" sldId="2147483700"/>
          </pc:sldLayoutMkLst>
        </pc:sldLayoutChg>
        <pc:sldLayoutChg chg="del">
          <pc:chgData name="Adam Arkley" userId="d399d8a812f0f754" providerId="LiveId" clId="{AE730E0E-9324-4712-9BCB-1CBD8EBF0B95}" dt="2020-09-20T17:26:30.980" v="230" actId="2696"/>
          <pc:sldLayoutMkLst>
            <pc:docMk/>
            <pc:sldMasterMk cId="167182713" sldId="2147483699"/>
            <pc:sldLayoutMk cId="3325388435" sldId="2147483701"/>
          </pc:sldLayoutMkLst>
        </pc:sldLayoutChg>
        <pc:sldLayoutChg chg="del">
          <pc:chgData name="Adam Arkley" userId="d399d8a812f0f754" providerId="LiveId" clId="{AE730E0E-9324-4712-9BCB-1CBD8EBF0B95}" dt="2020-09-20T17:26:34.671" v="231" actId="2696"/>
          <pc:sldLayoutMkLst>
            <pc:docMk/>
            <pc:sldMasterMk cId="167182713" sldId="2147483699"/>
            <pc:sldLayoutMk cId="2293404623" sldId="2147483702"/>
          </pc:sldLayoutMkLst>
        </pc:sldLayoutChg>
        <pc:sldLayoutChg chg="delSp modSp mod">
          <pc:chgData name="Adam Arkley" userId="d399d8a812f0f754" providerId="LiveId" clId="{AE730E0E-9324-4712-9BCB-1CBD8EBF0B95}" dt="2020-09-20T17:28:08.911" v="253" actId="1076"/>
          <pc:sldLayoutMkLst>
            <pc:docMk/>
            <pc:sldMasterMk cId="167182713" sldId="2147483699"/>
            <pc:sldLayoutMk cId="925999648" sldId="2147483703"/>
          </pc:sldLayoutMkLst>
          <pc:spChg chg="mod">
            <ac:chgData name="Adam Arkley" userId="d399d8a812f0f754" providerId="LiveId" clId="{AE730E0E-9324-4712-9BCB-1CBD8EBF0B95}" dt="2020-09-20T17:27:59.848" v="251" actId="14100"/>
            <ac:spMkLst>
              <pc:docMk/>
              <pc:sldMasterMk cId="167182713" sldId="2147483699"/>
              <pc:sldLayoutMk cId="925999648" sldId="2147483703"/>
              <ac:spMk id="2" creationId="{6C673F0A-DF54-4950-B122-5702937287A3}"/>
            </ac:spMkLst>
          </pc:spChg>
          <pc:spChg chg="mod">
            <ac:chgData name="Adam Arkley" userId="d399d8a812f0f754" providerId="LiveId" clId="{AE730E0E-9324-4712-9BCB-1CBD8EBF0B95}" dt="2020-09-20T17:28:08.911" v="253" actId="1076"/>
            <ac:spMkLst>
              <pc:docMk/>
              <pc:sldMasterMk cId="167182713" sldId="2147483699"/>
              <pc:sldLayoutMk cId="925999648" sldId="2147483703"/>
              <ac:spMk id="3" creationId="{17E22C16-C601-425F-9ED9-15A59ADC4069}"/>
            </ac:spMkLst>
          </pc:spChg>
          <pc:spChg chg="del">
            <ac:chgData name="Adam Arkley" userId="d399d8a812f0f754" providerId="LiveId" clId="{AE730E0E-9324-4712-9BCB-1CBD8EBF0B95}" dt="2020-09-20T17:27:44.667" v="248" actId="478"/>
            <ac:spMkLst>
              <pc:docMk/>
              <pc:sldMasterMk cId="167182713" sldId="2147483699"/>
              <pc:sldLayoutMk cId="925999648" sldId="2147483703"/>
              <ac:spMk id="4" creationId="{8D317660-8D2F-471C-A73D-0F937AA04DA1}"/>
            </ac:spMkLst>
          </pc:spChg>
          <pc:spChg chg="del">
            <ac:chgData name="Adam Arkley" userId="d399d8a812f0f754" providerId="LiveId" clId="{AE730E0E-9324-4712-9BCB-1CBD8EBF0B95}" dt="2020-09-20T17:27:05.607" v="235" actId="478"/>
            <ac:spMkLst>
              <pc:docMk/>
              <pc:sldMasterMk cId="167182713" sldId="2147483699"/>
              <pc:sldLayoutMk cId="925999648" sldId="2147483703"/>
              <ac:spMk id="5" creationId="{CAE16ACB-08D8-491E-9CDB-F0C6D4AE7EB8}"/>
            </ac:spMkLst>
          </pc:spChg>
          <pc:spChg chg="del">
            <ac:chgData name="Adam Arkley" userId="d399d8a812f0f754" providerId="LiveId" clId="{AE730E0E-9324-4712-9BCB-1CBD8EBF0B95}" dt="2020-09-20T17:27:09.091" v="236" actId="478"/>
            <ac:spMkLst>
              <pc:docMk/>
              <pc:sldMasterMk cId="167182713" sldId="2147483699"/>
              <pc:sldLayoutMk cId="925999648" sldId="2147483703"/>
              <ac:spMk id="6" creationId="{5E11D375-0710-4BEE-A349-A4C9E10C1D2D}"/>
            </ac:spMkLst>
          </pc:spChg>
          <pc:spChg chg="del">
            <ac:chgData name="Adam Arkley" userId="d399d8a812f0f754" providerId="LiveId" clId="{AE730E0E-9324-4712-9BCB-1CBD8EBF0B95}" dt="2020-09-20T17:27:10.811" v="237" actId="478"/>
            <ac:spMkLst>
              <pc:docMk/>
              <pc:sldMasterMk cId="167182713" sldId="2147483699"/>
              <pc:sldLayoutMk cId="925999648" sldId="2147483703"/>
              <ac:spMk id="7" creationId="{BC31F045-1BEC-41C8-B8CD-72435D0A4078}"/>
            </ac:spMkLst>
          </pc:spChg>
        </pc:sldLayoutChg>
        <pc:sldLayoutChg chg="del">
          <pc:chgData name="Adam Arkley" userId="d399d8a812f0f754" providerId="LiveId" clId="{AE730E0E-9324-4712-9BCB-1CBD8EBF0B95}" dt="2020-09-20T17:27:28.877" v="243" actId="2696"/>
          <pc:sldLayoutMkLst>
            <pc:docMk/>
            <pc:sldMasterMk cId="167182713" sldId="2147483699"/>
            <pc:sldLayoutMk cId="1100110795" sldId="2147483704"/>
          </pc:sldLayoutMkLst>
        </pc:sldLayoutChg>
        <pc:sldLayoutChg chg="del">
          <pc:chgData name="Adam Arkley" userId="d399d8a812f0f754" providerId="LiveId" clId="{AE730E0E-9324-4712-9BCB-1CBD8EBF0B95}" dt="2020-09-20T17:26:56.026" v="233" actId="2696"/>
          <pc:sldLayoutMkLst>
            <pc:docMk/>
            <pc:sldMasterMk cId="167182713" sldId="2147483699"/>
            <pc:sldLayoutMk cId="3381015115" sldId="2147483705"/>
          </pc:sldLayoutMkLst>
        </pc:sldLayoutChg>
        <pc:sldLayoutChg chg="del">
          <pc:chgData name="Adam Arkley" userId="d399d8a812f0f754" providerId="LiveId" clId="{AE730E0E-9324-4712-9BCB-1CBD8EBF0B95}" dt="2020-09-20T17:26:58.507" v="234" actId="2696"/>
          <pc:sldLayoutMkLst>
            <pc:docMk/>
            <pc:sldMasterMk cId="167182713" sldId="2147483699"/>
            <pc:sldLayoutMk cId="444928537" sldId="2147483706"/>
          </pc:sldLayoutMkLst>
        </pc:sldLayoutChg>
        <pc:sldLayoutChg chg="del">
          <pc:chgData name="Adam Arkley" userId="d399d8a812f0f754" providerId="LiveId" clId="{AE730E0E-9324-4712-9BCB-1CBD8EBF0B95}" dt="2020-09-20T17:27:27.778" v="242" actId="2696"/>
          <pc:sldLayoutMkLst>
            <pc:docMk/>
            <pc:sldMasterMk cId="167182713" sldId="2147483699"/>
            <pc:sldLayoutMk cId="2751719058" sldId="2147483707"/>
          </pc:sldLayoutMkLst>
        </pc:sldLayoutChg>
        <pc:sldLayoutChg chg="del">
          <pc:chgData name="Adam Arkley" userId="d399d8a812f0f754" providerId="LiveId" clId="{AE730E0E-9324-4712-9BCB-1CBD8EBF0B95}" dt="2020-09-20T17:27:26.351" v="241" actId="2696"/>
          <pc:sldLayoutMkLst>
            <pc:docMk/>
            <pc:sldMasterMk cId="167182713" sldId="2147483699"/>
            <pc:sldLayoutMk cId="637811418" sldId="2147483708"/>
          </pc:sldLayoutMkLst>
        </pc:sldLayoutChg>
        <pc:sldLayoutChg chg="del">
          <pc:chgData name="Adam Arkley" userId="d399d8a812f0f754" providerId="LiveId" clId="{AE730E0E-9324-4712-9BCB-1CBD8EBF0B95}" dt="2020-09-20T17:27:20.700" v="240" actId="2696"/>
          <pc:sldLayoutMkLst>
            <pc:docMk/>
            <pc:sldMasterMk cId="167182713" sldId="2147483699"/>
            <pc:sldLayoutMk cId="3129553634" sldId="2147483709"/>
          </pc:sldLayoutMkLst>
        </pc:sldLayoutChg>
        <pc:sldLayoutChg chg="del">
          <pc:chgData name="Adam Arkley" userId="d399d8a812f0f754" providerId="LiveId" clId="{AE730E0E-9324-4712-9BCB-1CBD8EBF0B95}" dt="2020-09-20T17:27:19.047" v="239" actId="2696"/>
          <pc:sldLayoutMkLst>
            <pc:docMk/>
            <pc:sldMasterMk cId="167182713" sldId="2147483699"/>
            <pc:sldLayoutMk cId="3680663998" sldId="2147483710"/>
          </pc:sldLayoutMkLst>
        </pc:sldLayoutChg>
        <pc:sldLayoutChg chg="del">
          <pc:chgData name="Adam Arkley" userId="d399d8a812f0f754" providerId="LiveId" clId="{AE730E0E-9324-4712-9BCB-1CBD8EBF0B95}" dt="2020-09-20T17:27:17.463" v="238" actId="2696"/>
          <pc:sldLayoutMkLst>
            <pc:docMk/>
            <pc:sldMasterMk cId="167182713" sldId="2147483699"/>
            <pc:sldLayoutMk cId="1307467935" sldId="214748371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9BED82-0386-424B-8522-487198B6AAA6}" type="datetimeFigureOut">
              <a:rPr lang="nb-NO" smtClean="0"/>
              <a:pPr/>
              <a:t>22.09.2020</a:t>
            </a:fld>
            <a:endParaRPr lang="nb-NO"/>
          </a:p>
        </p:txBody>
      </p:sp>
      <p:sp>
        <p:nvSpPr>
          <p:cNvPr id="4" name="Plassholder for lysbil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755BF9-BEF4-4B7E-985D-7F42D0CE7579}"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3CEF29-5674-423D-BC9A-42895A31EA5F}"/>
              </a:ext>
            </a:extLst>
          </p:cNvPr>
          <p:cNvSpPr txBox="1"/>
          <p:nvPr userDrawn="1"/>
        </p:nvSpPr>
        <p:spPr>
          <a:xfrm>
            <a:off x="6660232" y="6320353"/>
            <a:ext cx="1224136" cy="276999"/>
          </a:xfrm>
          <a:prstGeom prst="rect">
            <a:avLst/>
          </a:prstGeom>
          <a:noFill/>
        </p:spPr>
        <p:txBody>
          <a:bodyPr wrap="square" rtlCol="0">
            <a:spAutoFit/>
          </a:bodyPr>
          <a:lstStyle/>
          <a:p>
            <a:r>
              <a:rPr lang="en-GB" sz="1200" dirty="0"/>
              <a:t>Date of Publish:</a:t>
            </a:r>
          </a:p>
        </p:txBody>
      </p:sp>
      <p:sp>
        <p:nvSpPr>
          <p:cNvPr id="11" name="TextBox 10">
            <a:extLst>
              <a:ext uri="{FF2B5EF4-FFF2-40B4-BE49-F238E27FC236}">
                <a16:creationId xmlns:a16="http://schemas.microsoft.com/office/drawing/2014/main" id="{E21CD27F-B74A-4BFF-A646-1614A358E160}"/>
              </a:ext>
            </a:extLst>
          </p:cNvPr>
          <p:cNvSpPr txBox="1"/>
          <p:nvPr userDrawn="1"/>
        </p:nvSpPr>
        <p:spPr>
          <a:xfrm>
            <a:off x="6804248" y="6104329"/>
            <a:ext cx="1080120" cy="276999"/>
          </a:xfrm>
          <a:prstGeom prst="rect">
            <a:avLst/>
          </a:prstGeom>
          <a:noFill/>
        </p:spPr>
        <p:txBody>
          <a:bodyPr wrap="square" rtlCol="0">
            <a:spAutoFit/>
          </a:bodyPr>
          <a:lstStyle/>
          <a:p>
            <a:r>
              <a:rPr lang="en-GB" sz="1200" dirty="0"/>
              <a:t>Published by:</a:t>
            </a:r>
          </a:p>
        </p:txBody>
      </p:sp>
      <p:sp>
        <p:nvSpPr>
          <p:cNvPr id="13" name="TextBox 12">
            <a:extLst>
              <a:ext uri="{FF2B5EF4-FFF2-40B4-BE49-F238E27FC236}">
                <a16:creationId xmlns:a16="http://schemas.microsoft.com/office/drawing/2014/main" id="{1428C1BE-4528-46AD-9CC0-E9E0F0533A6B}"/>
              </a:ext>
            </a:extLst>
          </p:cNvPr>
          <p:cNvSpPr txBox="1"/>
          <p:nvPr userDrawn="1"/>
        </p:nvSpPr>
        <p:spPr>
          <a:xfrm>
            <a:off x="6804248" y="6536377"/>
            <a:ext cx="1008112" cy="276999"/>
          </a:xfrm>
          <a:prstGeom prst="rect">
            <a:avLst/>
          </a:prstGeom>
          <a:noFill/>
        </p:spPr>
        <p:txBody>
          <a:bodyPr wrap="square" rtlCol="0">
            <a:spAutoFit/>
          </a:bodyPr>
          <a:lstStyle/>
          <a:p>
            <a:pPr algn="r"/>
            <a:r>
              <a:rPr lang="en-GB" sz="1200" dirty="0"/>
              <a:t>Review due:</a:t>
            </a:r>
          </a:p>
        </p:txBody>
      </p:sp>
    </p:spTree>
    <p:extLst>
      <p:ext uri="{BB962C8B-B14F-4D97-AF65-F5344CB8AC3E}">
        <p14:creationId xmlns:p14="http://schemas.microsoft.com/office/powerpoint/2010/main" val="3224248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847-45D3-440B-9494-39D5D4E9226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0F553-CA22-48FF-A29F-C6A6C8F62C4A}"/>
              </a:ext>
            </a:extLst>
          </p:cNvPr>
          <p:cNvSpPr>
            <a:spLocks noGrp="1"/>
          </p:cNvSpPr>
          <p:nvPr>
            <p:ph type="body" orient="vert" idx="1"/>
          </p:nvPr>
        </p:nvSpPr>
        <p:spPr>
          <a:xfrm>
            <a:off x="1043608" y="1628800"/>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3815B-C28F-42FA-9EE2-31B3666D27B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22/09/2020</a:t>
            </a:fld>
            <a:endParaRPr lang="en-GB"/>
          </a:p>
        </p:txBody>
      </p:sp>
      <p:sp>
        <p:nvSpPr>
          <p:cNvPr id="5" name="Footer Placeholder 4">
            <a:extLst>
              <a:ext uri="{FF2B5EF4-FFF2-40B4-BE49-F238E27FC236}">
                <a16:creationId xmlns:a16="http://schemas.microsoft.com/office/drawing/2014/main" id="{4F452C38-AF8E-4CF6-BDA7-F16DA7DF9E0F}"/>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0B5FC8B-DE82-4AF9-9492-D5CCFBD29041}"/>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16623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4225-F00F-4ECC-82AD-C283E7D04F6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F435BB-19E9-43F4-A299-654AAB0CF7E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0AEA4-BDAD-4CCE-9669-E880B06281B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22/09/2020</a:t>
            </a:fld>
            <a:endParaRPr lang="en-GB"/>
          </a:p>
        </p:txBody>
      </p:sp>
      <p:sp>
        <p:nvSpPr>
          <p:cNvPr id="5" name="Footer Placeholder 4">
            <a:extLst>
              <a:ext uri="{FF2B5EF4-FFF2-40B4-BE49-F238E27FC236}">
                <a16:creationId xmlns:a16="http://schemas.microsoft.com/office/drawing/2014/main" id="{57337227-C538-406A-AEE5-60E1EDB76DDA}"/>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7C9DF55-78F4-446F-B3B3-8C94BE4AAFF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967466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6"/>
            <a:ext cx="7772400" cy="1470025"/>
          </a:xfrm>
        </p:spPr>
        <p:txBody>
          <a:bodyPr/>
          <a:lstStyle/>
          <a:p>
            <a:r>
              <a:rPr lang="nb-NO"/>
              <a:t>Klikk for å redigere tittelstil</a:t>
            </a:r>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6356351"/>
            <a:ext cx="2133600" cy="365125"/>
          </a:xfrm>
          <a:prstGeom prst="rect">
            <a:avLst/>
          </a:prstGeom>
        </p:spPr>
        <p:txBody>
          <a:bodyPr/>
          <a:lstStyle/>
          <a:p>
            <a:fld id="{BB56636F-9E64-48A9-A0E8-D6911EA208CE}" type="datetimeFigureOut">
              <a:rPr lang="nb-NO" smtClean="0"/>
              <a:pPr/>
              <a:t>22.09.2020</a:t>
            </a:fld>
            <a:endParaRPr lang="nb-NO"/>
          </a:p>
        </p:txBody>
      </p:sp>
      <p:sp>
        <p:nvSpPr>
          <p:cNvPr id="5" name="Plassholder for bunntekst 4"/>
          <p:cNvSpPr>
            <a:spLocks noGrp="1"/>
          </p:cNvSpPr>
          <p:nvPr>
            <p:ph type="ftr" sz="quarter" idx="11"/>
          </p:nvPr>
        </p:nvSpPr>
        <p:spPr>
          <a:xfrm>
            <a:off x="3124200" y="6356351"/>
            <a:ext cx="2895600" cy="365125"/>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6356351"/>
            <a:ext cx="2133600" cy="365125"/>
          </a:xfrm>
          <a:prstGeom prst="rect">
            <a:avLst/>
          </a:prstGeom>
        </p:spPr>
        <p:txBody>
          <a:bodyPr/>
          <a:lstStyle/>
          <a:p>
            <a:fld id="{FAEFB388-42AA-4DF2-851A-CCA4A06B24AA}" type="slidenum">
              <a:rPr lang="nb-NO" smtClean="0"/>
              <a:pPr/>
              <a:t>‹#›</a:t>
            </a:fld>
            <a:endParaRPr lang="nb-NO"/>
          </a:p>
        </p:txBody>
      </p:sp>
    </p:spTree>
    <p:extLst>
      <p:ext uri="{BB962C8B-B14F-4D97-AF65-F5344CB8AC3E}">
        <p14:creationId xmlns:p14="http://schemas.microsoft.com/office/powerpoint/2010/main" val="3067071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103312" y="828731"/>
            <a:ext cx="7925072" cy="967380"/>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395536" y="1817333"/>
            <a:ext cx="430339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25999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323528" y="836713"/>
            <a:ext cx="7886700" cy="792088"/>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755576" y="1628801"/>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54343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88F0-36C0-4E1D-981B-05374C56857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49C3A-E35B-4E5E-89EA-4547D8FD2A10}"/>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CB8AF-AFE9-4319-8417-A874393B62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22/09/2020</a:t>
            </a:fld>
            <a:endParaRPr lang="en-GB"/>
          </a:p>
        </p:txBody>
      </p:sp>
      <p:sp>
        <p:nvSpPr>
          <p:cNvPr id="5" name="Footer Placeholder 4">
            <a:extLst>
              <a:ext uri="{FF2B5EF4-FFF2-40B4-BE49-F238E27FC236}">
                <a16:creationId xmlns:a16="http://schemas.microsoft.com/office/drawing/2014/main" id="{8864D0CD-AED8-4D90-A75E-C263CCDB9ED2}"/>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84751AA-FC51-4B4B-AC7A-726FB2CCA76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717638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317660-8D2F-471C-A73D-0F937AA04DA1}"/>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E16ACB-08D8-491E-9CDB-F0C6D4AE7EB8}"/>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22/09/2020</a:t>
            </a:fld>
            <a:endParaRPr lang="en-GB"/>
          </a:p>
        </p:txBody>
      </p:sp>
      <p:sp>
        <p:nvSpPr>
          <p:cNvPr id="6" name="Footer Placeholder 5">
            <a:extLst>
              <a:ext uri="{FF2B5EF4-FFF2-40B4-BE49-F238E27FC236}">
                <a16:creationId xmlns:a16="http://schemas.microsoft.com/office/drawing/2014/main" id="{5E11D375-0710-4BEE-A349-A4C9E10C1D2D}"/>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C31F045-1BEC-41C8-B8CD-72435D0A407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180693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D29B-0A91-4B88-B4F9-4263DA24315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62D564-D6D6-40CD-824A-877167308E2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2C11B-6D5B-4E54-8962-6DDD6C79B54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DBCEF9-4F63-4575-8FB1-A2816F40244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F2670-135F-42CB-8914-C2A8E1B860D3}"/>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4F9871-237E-4EE0-A90D-7C5C4B5E1BA4}"/>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22/09/2020</a:t>
            </a:fld>
            <a:endParaRPr lang="en-GB"/>
          </a:p>
        </p:txBody>
      </p:sp>
      <p:sp>
        <p:nvSpPr>
          <p:cNvPr id="8" name="Footer Placeholder 7">
            <a:extLst>
              <a:ext uri="{FF2B5EF4-FFF2-40B4-BE49-F238E27FC236}">
                <a16:creationId xmlns:a16="http://schemas.microsoft.com/office/drawing/2014/main" id="{CFFD8735-E71C-4EC7-A224-72F1A8240200}"/>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EBD3245B-AA23-42D6-9499-D116F20DD880}"/>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3608743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1201-FC11-4338-BAF5-4DB336A119A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015D86-7102-4773-93E3-1ED079AA79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22/09/2020</a:t>
            </a:fld>
            <a:endParaRPr lang="en-GB"/>
          </a:p>
        </p:txBody>
      </p:sp>
      <p:sp>
        <p:nvSpPr>
          <p:cNvPr id="4" name="Footer Placeholder 3">
            <a:extLst>
              <a:ext uri="{FF2B5EF4-FFF2-40B4-BE49-F238E27FC236}">
                <a16:creationId xmlns:a16="http://schemas.microsoft.com/office/drawing/2014/main" id="{7DBFFDAC-2A92-4EC8-AA97-55B14DD63FC3}"/>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AE5CBB8A-9564-4022-9D1D-970996FBBAA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7758085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28648-3565-4348-8041-5015ABBBF32E}"/>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22/09/2020</a:t>
            </a:fld>
            <a:endParaRPr lang="en-GB"/>
          </a:p>
        </p:txBody>
      </p:sp>
      <p:sp>
        <p:nvSpPr>
          <p:cNvPr id="3" name="Footer Placeholder 2">
            <a:extLst>
              <a:ext uri="{FF2B5EF4-FFF2-40B4-BE49-F238E27FC236}">
                <a16:creationId xmlns:a16="http://schemas.microsoft.com/office/drawing/2014/main" id="{B7C8D86A-10A3-43B0-8ECC-E1DA1F46690E}"/>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3D6B0514-2DA0-4872-AA2C-913D8C7299D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142755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628650" y="365125"/>
            <a:ext cx="7886700" cy="1325563"/>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1043608" y="1628800"/>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3E59C5D2-D313-48AC-AC17-8E158CE71D8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22/09/2020</a:t>
            </a:fld>
            <a:endParaRPr lang="en-GB"/>
          </a:p>
        </p:txBody>
      </p:sp>
      <p:sp>
        <p:nvSpPr>
          <p:cNvPr id="5" name="Footer Placeholder 4">
            <a:extLst>
              <a:ext uri="{FF2B5EF4-FFF2-40B4-BE49-F238E27FC236}">
                <a16:creationId xmlns:a16="http://schemas.microsoft.com/office/drawing/2014/main" id="{0CE00CB2-81C6-4639-B2E5-60C72C076699}"/>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0B394CBA-E784-46E2-8D86-03D2993FC969}"/>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8197490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423D-917B-48AB-9BBB-AAAAB13AA1E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CEBE21-F42A-4688-A4FF-927C8B9D93E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80BB2-4784-46A5-8DE5-4CA7D186194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611C4-7B05-4CD7-B737-3909DE5FE4C1}"/>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22/09/2020</a:t>
            </a:fld>
            <a:endParaRPr lang="en-GB"/>
          </a:p>
        </p:txBody>
      </p:sp>
      <p:sp>
        <p:nvSpPr>
          <p:cNvPr id="6" name="Footer Placeholder 5">
            <a:extLst>
              <a:ext uri="{FF2B5EF4-FFF2-40B4-BE49-F238E27FC236}">
                <a16:creationId xmlns:a16="http://schemas.microsoft.com/office/drawing/2014/main" id="{4DE20C3E-C65D-41A6-91FB-B36FA5079207}"/>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0E50224-A540-46AA-8A82-6E61920B4E5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6784203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234-2F0B-47FE-8275-E399158B684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7F31A1-1F8A-41EA-A125-50895DA4E6CB}"/>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BCE5DF-F587-4A25-A3E6-7A0797F3D51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15DA2-558D-4C24-95F0-753EA4C2544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22/09/2020</a:t>
            </a:fld>
            <a:endParaRPr lang="en-GB"/>
          </a:p>
        </p:txBody>
      </p:sp>
      <p:sp>
        <p:nvSpPr>
          <p:cNvPr id="6" name="Footer Placeholder 5">
            <a:extLst>
              <a:ext uri="{FF2B5EF4-FFF2-40B4-BE49-F238E27FC236}">
                <a16:creationId xmlns:a16="http://schemas.microsoft.com/office/drawing/2014/main" id="{00933528-6985-4404-AC3A-3483BCA40AF6}"/>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8FB3589-496F-4605-BF75-F0E1E66F873E}"/>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441205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847-45D3-440B-9494-39D5D4E9226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0F553-CA22-48FF-A29F-C6A6C8F62C4A}"/>
              </a:ext>
            </a:extLst>
          </p:cNvPr>
          <p:cNvSpPr>
            <a:spLocks noGrp="1"/>
          </p:cNvSpPr>
          <p:nvPr>
            <p:ph type="body" orient="vert" idx="1"/>
          </p:nvPr>
        </p:nvSpPr>
        <p:spPr>
          <a:xfrm>
            <a:off x="1043608" y="1628800"/>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3815B-C28F-42FA-9EE2-31B3666D27B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22/09/2020</a:t>
            </a:fld>
            <a:endParaRPr lang="en-GB"/>
          </a:p>
        </p:txBody>
      </p:sp>
      <p:sp>
        <p:nvSpPr>
          <p:cNvPr id="5" name="Footer Placeholder 4">
            <a:extLst>
              <a:ext uri="{FF2B5EF4-FFF2-40B4-BE49-F238E27FC236}">
                <a16:creationId xmlns:a16="http://schemas.microsoft.com/office/drawing/2014/main" id="{4F452C38-AF8E-4CF6-BDA7-F16DA7DF9E0F}"/>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0B5FC8B-DE82-4AF9-9492-D5CCFBD29041}"/>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1632543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4225-F00F-4ECC-82AD-C283E7D04F6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F435BB-19E9-43F4-A299-654AAB0CF7E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0AEA4-BDAD-4CCE-9669-E880B06281B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22/09/2020</a:t>
            </a:fld>
            <a:endParaRPr lang="en-GB"/>
          </a:p>
        </p:txBody>
      </p:sp>
      <p:sp>
        <p:nvSpPr>
          <p:cNvPr id="5" name="Footer Placeholder 4">
            <a:extLst>
              <a:ext uri="{FF2B5EF4-FFF2-40B4-BE49-F238E27FC236}">
                <a16:creationId xmlns:a16="http://schemas.microsoft.com/office/drawing/2014/main" id="{57337227-C538-406A-AEE5-60E1EDB76DDA}"/>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7C9DF55-78F4-446F-B3B3-8C94BE4AAFF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7855019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6"/>
            <a:ext cx="7772400" cy="1470025"/>
          </a:xfrm>
        </p:spPr>
        <p:txBody>
          <a:bodyPr/>
          <a:lstStyle/>
          <a:p>
            <a:r>
              <a:rPr lang="nb-NO"/>
              <a:t>Klikk for å redigere tittelstil</a:t>
            </a:r>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6356351"/>
            <a:ext cx="2133600" cy="365125"/>
          </a:xfrm>
          <a:prstGeom prst="rect">
            <a:avLst/>
          </a:prstGeom>
        </p:spPr>
        <p:txBody>
          <a:bodyPr/>
          <a:lstStyle/>
          <a:p>
            <a:fld id="{BB56636F-9E64-48A9-A0E8-D6911EA208CE}" type="datetimeFigureOut">
              <a:rPr lang="nb-NO" smtClean="0"/>
              <a:pPr/>
              <a:t>22.09.2020</a:t>
            </a:fld>
            <a:endParaRPr lang="nb-NO"/>
          </a:p>
        </p:txBody>
      </p:sp>
      <p:sp>
        <p:nvSpPr>
          <p:cNvPr id="5" name="Plassholder for bunntekst 4"/>
          <p:cNvSpPr>
            <a:spLocks noGrp="1"/>
          </p:cNvSpPr>
          <p:nvPr>
            <p:ph type="ftr" sz="quarter" idx="11"/>
          </p:nvPr>
        </p:nvSpPr>
        <p:spPr>
          <a:xfrm>
            <a:off x="3124200" y="6356351"/>
            <a:ext cx="2895600" cy="365125"/>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6356351"/>
            <a:ext cx="2133600" cy="365125"/>
          </a:xfrm>
          <a:prstGeom prst="rect">
            <a:avLst/>
          </a:prstGeom>
        </p:spPr>
        <p:txBody>
          <a:bodyPr/>
          <a:lstStyle/>
          <a:p>
            <a:fld id="{FAEFB388-42AA-4DF2-851A-CCA4A06B24AA}" type="slidenum">
              <a:rPr lang="nb-NO" smtClean="0"/>
              <a:pPr/>
              <a:t>‹#›</a:t>
            </a:fld>
            <a:endParaRPr lang="nb-NO"/>
          </a:p>
        </p:txBody>
      </p:sp>
    </p:spTree>
    <p:extLst>
      <p:ext uri="{BB962C8B-B14F-4D97-AF65-F5344CB8AC3E}">
        <p14:creationId xmlns:p14="http://schemas.microsoft.com/office/powerpoint/2010/main" val="956880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88F0-36C0-4E1D-981B-05374C56857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49C3A-E35B-4E5E-89EA-4547D8FD2A10}"/>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CB8AF-AFE9-4319-8417-A874393B62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22/09/2020</a:t>
            </a:fld>
            <a:endParaRPr lang="en-GB"/>
          </a:p>
        </p:txBody>
      </p:sp>
      <p:sp>
        <p:nvSpPr>
          <p:cNvPr id="5" name="Footer Placeholder 4">
            <a:extLst>
              <a:ext uri="{FF2B5EF4-FFF2-40B4-BE49-F238E27FC236}">
                <a16:creationId xmlns:a16="http://schemas.microsoft.com/office/drawing/2014/main" id="{8864D0CD-AED8-4D90-A75E-C263CCDB9ED2}"/>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84751AA-FC51-4B4B-AC7A-726FB2CCA76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89604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317660-8D2F-471C-A73D-0F937AA04DA1}"/>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E16ACB-08D8-491E-9CDB-F0C6D4AE7EB8}"/>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22/09/2020</a:t>
            </a:fld>
            <a:endParaRPr lang="en-GB"/>
          </a:p>
        </p:txBody>
      </p:sp>
      <p:sp>
        <p:nvSpPr>
          <p:cNvPr id="6" name="Footer Placeholder 5">
            <a:extLst>
              <a:ext uri="{FF2B5EF4-FFF2-40B4-BE49-F238E27FC236}">
                <a16:creationId xmlns:a16="http://schemas.microsoft.com/office/drawing/2014/main" id="{5E11D375-0710-4BEE-A349-A4C9E10C1D2D}"/>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C31F045-1BEC-41C8-B8CD-72435D0A407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02024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D29B-0A91-4B88-B4F9-4263DA24315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62D564-D6D6-40CD-824A-877167308E2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2C11B-6D5B-4E54-8962-6DDD6C79B54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DBCEF9-4F63-4575-8FB1-A2816F40244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F2670-135F-42CB-8914-C2A8E1B860D3}"/>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4F9871-237E-4EE0-A90D-7C5C4B5E1BA4}"/>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22/09/2020</a:t>
            </a:fld>
            <a:endParaRPr lang="en-GB"/>
          </a:p>
        </p:txBody>
      </p:sp>
      <p:sp>
        <p:nvSpPr>
          <p:cNvPr id="8" name="Footer Placeholder 7">
            <a:extLst>
              <a:ext uri="{FF2B5EF4-FFF2-40B4-BE49-F238E27FC236}">
                <a16:creationId xmlns:a16="http://schemas.microsoft.com/office/drawing/2014/main" id="{CFFD8735-E71C-4EC7-A224-72F1A8240200}"/>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EBD3245B-AA23-42D6-9499-D116F20DD880}"/>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4182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1201-FC11-4338-BAF5-4DB336A119A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015D86-7102-4773-93E3-1ED079AA79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22/09/2020</a:t>
            </a:fld>
            <a:endParaRPr lang="en-GB"/>
          </a:p>
        </p:txBody>
      </p:sp>
      <p:sp>
        <p:nvSpPr>
          <p:cNvPr id="4" name="Footer Placeholder 3">
            <a:extLst>
              <a:ext uri="{FF2B5EF4-FFF2-40B4-BE49-F238E27FC236}">
                <a16:creationId xmlns:a16="http://schemas.microsoft.com/office/drawing/2014/main" id="{7DBFFDAC-2A92-4EC8-AA97-55B14DD63FC3}"/>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AE5CBB8A-9564-4022-9D1D-970996FBBAA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124281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28648-3565-4348-8041-5015ABBBF32E}"/>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22/09/2020</a:t>
            </a:fld>
            <a:endParaRPr lang="en-GB"/>
          </a:p>
        </p:txBody>
      </p:sp>
      <p:sp>
        <p:nvSpPr>
          <p:cNvPr id="3" name="Footer Placeholder 2">
            <a:extLst>
              <a:ext uri="{FF2B5EF4-FFF2-40B4-BE49-F238E27FC236}">
                <a16:creationId xmlns:a16="http://schemas.microsoft.com/office/drawing/2014/main" id="{B7C8D86A-10A3-43B0-8ECC-E1DA1F46690E}"/>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3D6B0514-2DA0-4872-AA2C-913D8C7299D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580963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423D-917B-48AB-9BBB-AAAAB13AA1E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CEBE21-F42A-4688-A4FF-927C8B9D93E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80BB2-4784-46A5-8DE5-4CA7D186194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611C4-7B05-4CD7-B737-3909DE5FE4C1}"/>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22/09/2020</a:t>
            </a:fld>
            <a:endParaRPr lang="en-GB"/>
          </a:p>
        </p:txBody>
      </p:sp>
      <p:sp>
        <p:nvSpPr>
          <p:cNvPr id="6" name="Footer Placeholder 5">
            <a:extLst>
              <a:ext uri="{FF2B5EF4-FFF2-40B4-BE49-F238E27FC236}">
                <a16:creationId xmlns:a16="http://schemas.microsoft.com/office/drawing/2014/main" id="{4DE20C3E-C65D-41A6-91FB-B36FA5079207}"/>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0E50224-A540-46AA-8A82-6E61920B4E5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686900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234-2F0B-47FE-8275-E399158B684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7F31A1-1F8A-41EA-A125-50895DA4E6CB}"/>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BCE5DF-F587-4A25-A3E6-7A0797F3D51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15DA2-558D-4C24-95F0-753EA4C2544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22/09/2020</a:t>
            </a:fld>
            <a:endParaRPr lang="en-GB"/>
          </a:p>
        </p:txBody>
      </p:sp>
      <p:sp>
        <p:nvSpPr>
          <p:cNvPr id="6" name="Footer Placeholder 5">
            <a:extLst>
              <a:ext uri="{FF2B5EF4-FFF2-40B4-BE49-F238E27FC236}">
                <a16:creationId xmlns:a16="http://schemas.microsoft.com/office/drawing/2014/main" id="{00933528-6985-4404-AC3A-3483BCA40AF6}"/>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8FB3589-496F-4605-BF75-F0E1E66F873E}"/>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46730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3.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14" cstate="print"/>
          <a:stretch>
            <a:fillRect/>
          </a:stretch>
        </p:blipFill>
        <p:spPr bwMode="auto">
          <a:xfrm>
            <a:off x="5364088" y="908721"/>
            <a:ext cx="3135948" cy="3744416"/>
          </a:xfrm>
          <a:prstGeom prst="rect">
            <a:avLst/>
          </a:prstGeom>
          <a:noFill/>
        </p:spPr>
      </p:pic>
      <p:pic>
        <p:nvPicPr>
          <p:cNvPr id="10" name="Picture 9" descr="A close up of a sign&#10;&#10;Description automatically generated">
            <a:extLst>
              <a:ext uri="{FF2B5EF4-FFF2-40B4-BE49-F238E27FC236}">
                <a16:creationId xmlns:a16="http://schemas.microsoft.com/office/drawing/2014/main" id="{A961C3D7-EB62-4679-90EC-A77902F451A3}"/>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84882" y="980728"/>
            <a:ext cx="3655070" cy="3744416"/>
          </a:xfrm>
          <a:prstGeom prst="rect">
            <a:avLst/>
          </a:prstGeom>
        </p:spPr>
      </p:pic>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16" cstate="print"/>
          <a:stretch>
            <a:fillRect/>
          </a:stretch>
        </p:blipFill>
        <p:spPr>
          <a:xfrm>
            <a:off x="0" y="0"/>
            <a:ext cx="9144000" cy="754923"/>
          </a:xfrm>
          <a:prstGeom prst="rect">
            <a:avLst/>
          </a:prstGeom>
        </p:spPr>
      </p:pic>
    </p:spTree>
    <p:extLst>
      <p:ext uri="{BB962C8B-B14F-4D97-AF65-F5344CB8AC3E}">
        <p14:creationId xmlns:p14="http://schemas.microsoft.com/office/powerpoint/2010/main" val="2346948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3" cstate="print"/>
          <a:stretch>
            <a:fillRect/>
          </a:stretch>
        </p:blipFill>
        <p:spPr bwMode="auto">
          <a:xfrm>
            <a:off x="5220072" y="1916832"/>
            <a:ext cx="3135948" cy="3744416"/>
          </a:xfrm>
          <a:prstGeom prst="rect">
            <a:avLst/>
          </a:prstGeom>
          <a:noFill/>
        </p:spPr>
      </p:pic>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4" cstate="print"/>
          <a:stretch>
            <a:fillRect/>
          </a:stretch>
        </p:blipFill>
        <p:spPr>
          <a:xfrm>
            <a:off x="0" y="0"/>
            <a:ext cx="9144000" cy="754923"/>
          </a:xfrm>
          <a:prstGeom prst="rect">
            <a:avLst/>
          </a:prstGeom>
        </p:spPr>
      </p:pic>
      <p:sp>
        <p:nvSpPr>
          <p:cNvPr id="2" name="TextBox 1">
            <a:extLst>
              <a:ext uri="{FF2B5EF4-FFF2-40B4-BE49-F238E27FC236}">
                <a16:creationId xmlns:a16="http://schemas.microsoft.com/office/drawing/2014/main" id="{5772A368-1D51-40F6-8B61-60510A8DEAF3}"/>
              </a:ext>
            </a:extLst>
          </p:cNvPr>
          <p:cNvSpPr txBox="1"/>
          <p:nvPr userDrawn="1"/>
        </p:nvSpPr>
        <p:spPr>
          <a:xfrm>
            <a:off x="179512" y="6165304"/>
            <a:ext cx="2232248" cy="276999"/>
          </a:xfrm>
          <a:prstGeom prst="rect">
            <a:avLst/>
          </a:prstGeom>
          <a:noFill/>
        </p:spPr>
        <p:txBody>
          <a:bodyPr wrap="square" rtlCol="0">
            <a:spAutoFit/>
          </a:bodyPr>
          <a:lstStyle/>
          <a:p>
            <a:r>
              <a:rPr lang="en-GB" sz="1200" dirty="0"/>
              <a:t>494</a:t>
            </a:r>
            <a:r>
              <a:rPr lang="en-GB" sz="1200" baseline="30000" dirty="0"/>
              <a:t>th</a:t>
            </a:r>
            <a:r>
              <a:rPr lang="en-GB" sz="1200" dirty="0"/>
              <a:t> Virtual Fighting Squadron</a:t>
            </a:r>
          </a:p>
        </p:txBody>
      </p:sp>
      <p:sp>
        <p:nvSpPr>
          <p:cNvPr id="3" name="TextBox 2">
            <a:extLst>
              <a:ext uri="{FF2B5EF4-FFF2-40B4-BE49-F238E27FC236}">
                <a16:creationId xmlns:a16="http://schemas.microsoft.com/office/drawing/2014/main" id="{AB1C608B-D2CB-417E-86CE-86935BFBD8DB}"/>
              </a:ext>
            </a:extLst>
          </p:cNvPr>
          <p:cNvSpPr txBox="1"/>
          <p:nvPr userDrawn="1"/>
        </p:nvSpPr>
        <p:spPr>
          <a:xfrm>
            <a:off x="179512" y="6442303"/>
            <a:ext cx="2232248" cy="276999"/>
          </a:xfrm>
          <a:prstGeom prst="rect">
            <a:avLst/>
          </a:prstGeom>
          <a:noFill/>
        </p:spPr>
        <p:txBody>
          <a:bodyPr wrap="square" rtlCol="0">
            <a:spAutoFit/>
          </a:bodyPr>
          <a:lstStyle/>
          <a:p>
            <a:r>
              <a:rPr lang="en-GB" sz="1200" dirty="0"/>
              <a:t>TRP Lesson: </a:t>
            </a:r>
          </a:p>
        </p:txBody>
      </p:sp>
    </p:spTree>
    <p:extLst>
      <p:ext uri="{BB962C8B-B14F-4D97-AF65-F5344CB8AC3E}">
        <p14:creationId xmlns:p14="http://schemas.microsoft.com/office/powerpoint/2010/main" val="167182713"/>
      </p:ext>
    </p:extLst>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13" cstate="print"/>
          <a:stretch>
            <a:fillRect/>
          </a:stretch>
        </p:blipFill>
        <p:spPr>
          <a:xfrm>
            <a:off x="0" y="0"/>
            <a:ext cx="9144000" cy="754923"/>
          </a:xfrm>
          <a:prstGeom prst="rect">
            <a:avLst/>
          </a:prstGeom>
        </p:spPr>
      </p:pic>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14" cstate="print"/>
          <a:stretch>
            <a:fillRect/>
          </a:stretch>
        </p:blipFill>
        <p:spPr bwMode="auto">
          <a:xfrm>
            <a:off x="8493050" y="44624"/>
            <a:ext cx="560637" cy="669418"/>
          </a:xfrm>
          <a:prstGeom prst="rect">
            <a:avLst/>
          </a:prstGeom>
          <a:noFill/>
        </p:spPr>
      </p:pic>
      <p:sp>
        <p:nvSpPr>
          <p:cNvPr id="2" name="TextBox 1">
            <a:extLst>
              <a:ext uri="{FF2B5EF4-FFF2-40B4-BE49-F238E27FC236}">
                <a16:creationId xmlns:a16="http://schemas.microsoft.com/office/drawing/2014/main" id="{71F7EFD3-9C53-4411-BF1C-182871D4ABAC}"/>
              </a:ext>
            </a:extLst>
          </p:cNvPr>
          <p:cNvSpPr txBox="1"/>
          <p:nvPr userDrawn="1"/>
        </p:nvSpPr>
        <p:spPr>
          <a:xfrm>
            <a:off x="179512" y="6165304"/>
            <a:ext cx="2232248" cy="276999"/>
          </a:xfrm>
          <a:prstGeom prst="rect">
            <a:avLst/>
          </a:prstGeom>
          <a:noFill/>
        </p:spPr>
        <p:txBody>
          <a:bodyPr wrap="square" rtlCol="0">
            <a:spAutoFit/>
          </a:bodyPr>
          <a:lstStyle/>
          <a:p>
            <a:r>
              <a:rPr lang="en-GB" sz="1200" dirty="0"/>
              <a:t>494</a:t>
            </a:r>
            <a:r>
              <a:rPr lang="en-GB" sz="1200" baseline="30000" dirty="0"/>
              <a:t>th</a:t>
            </a:r>
            <a:r>
              <a:rPr lang="en-GB" sz="1200" dirty="0"/>
              <a:t> Virtual Fighting Squadron</a:t>
            </a:r>
          </a:p>
        </p:txBody>
      </p:sp>
      <p:sp>
        <p:nvSpPr>
          <p:cNvPr id="3" name="TextBox 2">
            <a:extLst>
              <a:ext uri="{FF2B5EF4-FFF2-40B4-BE49-F238E27FC236}">
                <a16:creationId xmlns:a16="http://schemas.microsoft.com/office/drawing/2014/main" id="{2C596800-18C0-4287-B755-E4105041C399}"/>
              </a:ext>
            </a:extLst>
          </p:cNvPr>
          <p:cNvSpPr txBox="1"/>
          <p:nvPr userDrawn="1"/>
        </p:nvSpPr>
        <p:spPr>
          <a:xfrm>
            <a:off x="179512" y="6442303"/>
            <a:ext cx="2232248" cy="276999"/>
          </a:xfrm>
          <a:prstGeom prst="rect">
            <a:avLst/>
          </a:prstGeom>
          <a:noFill/>
        </p:spPr>
        <p:txBody>
          <a:bodyPr wrap="square" rtlCol="0">
            <a:spAutoFit/>
          </a:bodyPr>
          <a:lstStyle/>
          <a:p>
            <a:r>
              <a:rPr lang="en-GB" sz="1200" dirty="0"/>
              <a:t>TRP Lesson: </a:t>
            </a:r>
          </a:p>
        </p:txBody>
      </p:sp>
    </p:spTree>
    <p:extLst>
      <p:ext uri="{BB962C8B-B14F-4D97-AF65-F5344CB8AC3E}">
        <p14:creationId xmlns:p14="http://schemas.microsoft.com/office/powerpoint/2010/main" val="302956602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132virtualwing.org/index.php/page/software" TargetMode="External"/><Relationship Id="rId2" Type="http://schemas.openxmlformats.org/officeDocument/2006/relationships/hyperlink" Target="https://github.com/ciribob/DCS-SimpleRadioStandalone/releases"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hyperlink" Target="https://wiki.hoggitworld.com/view/OVGME#Download_the_installer" TargetMode="Externa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www.dropbox.com/s/jtftoqwto3tkbbp/DCS%202.5%20Mod%20Install_QuickCard.pdf?raw=1" TargetMode="External"/><Relationship Id="rId2" Type="http://schemas.openxmlformats.org/officeDocument/2006/relationships/hyperlink" Target="http://132virtualwing.org/files/docs/PDF/OvGME%20for%20pilots.PDF"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https://www.mudspike.com/chucks-guides-dcs-f-a-18c-hornet/"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www.teamspeak.com/en/downloads/" TargetMode="Externa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CA9A3-4DC8-45AC-92F2-BEE16ECE63EB}"/>
              </a:ext>
            </a:extLst>
          </p:cNvPr>
          <p:cNvSpPr txBox="1"/>
          <p:nvPr/>
        </p:nvSpPr>
        <p:spPr>
          <a:xfrm>
            <a:off x="647564" y="4654877"/>
            <a:ext cx="7848872" cy="646331"/>
          </a:xfrm>
          <a:prstGeom prst="rect">
            <a:avLst/>
          </a:prstGeom>
          <a:noFill/>
        </p:spPr>
        <p:txBody>
          <a:bodyPr wrap="square" rtlCol="0">
            <a:spAutoFit/>
          </a:bodyPr>
          <a:lstStyle/>
          <a:p>
            <a:pPr algn="ctr"/>
            <a:r>
              <a:rPr lang="en-GB" sz="3600" dirty="0"/>
              <a:t>494-BAS-01: Basic Game Configuration</a:t>
            </a:r>
          </a:p>
        </p:txBody>
      </p:sp>
      <p:sp>
        <p:nvSpPr>
          <p:cNvPr id="3" name="TextBox 2">
            <a:extLst>
              <a:ext uri="{FF2B5EF4-FFF2-40B4-BE49-F238E27FC236}">
                <a16:creationId xmlns:a16="http://schemas.microsoft.com/office/drawing/2014/main" id="{6170A0D4-A5DE-4EEC-A686-455CE6897F43}"/>
              </a:ext>
            </a:extLst>
          </p:cNvPr>
          <p:cNvSpPr txBox="1"/>
          <p:nvPr/>
        </p:nvSpPr>
        <p:spPr>
          <a:xfrm>
            <a:off x="7740352" y="6104329"/>
            <a:ext cx="1080120" cy="276999"/>
          </a:xfrm>
          <a:prstGeom prst="rect">
            <a:avLst/>
          </a:prstGeom>
          <a:noFill/>
        </p:spPr>
        <p:txBody>
          <a:bodyPr wrap="square" rtlCol="0">
            <a:spAutoFit/>
          </a:bodyPr>
          <a:lstStyle/>
          <a:p>
            <a:r>
              <a:rPr lang="en-GB" sz="1200" dirty="0"/>
              <a:t>Ashilta</a:t>
            </a:r>
          </a:p>
        </p:txBody>
      </p:sp>
      <p:sp>
        <p:nvSpPr>
          <p:cNvPr id="5" name="TextBox 4">
            <a:extLst>
              <a:ext uri="{FF2B5EF4-FFF2-40B4-BE49-F238E27FC236}">
                <a16:creationId xmlns:a16="http://schemas.microsoft.com/office/drawing/2014/main" id="{780E2ABA-3C78-4728-8052-6D90780B36DF}"/>
              </a:ext>
            </a:extLst>
          </p:cNvPr>
          <p:cNvSpPr txBox="1"/>
          <p:nvPr/>
        </p:nvSpPr>
        <p:spPr>
          <a:xfrm>
            <a:off x="7740352" y="6320353"/>
            <a:ext cx="1080120" cy="276999"/>
          </a:xfrm>
          <a:prstGeom prst="rect">
            <a:avLst/>
          </a:prstGeom>
          <a:noFill/>
        </p:spPr>
        <p:txBody>
          <a:bodyPr wrap="square" rtlCol="0">
            <a:spAutoFit/>
          </a:bodyPr>
          <a:lstStyle/>
          <a:p>
            <a:r>
              <a:rPr lang="en-GB" sz="1200" dirty="0"/>
              <a:t>22 Sep 2020</a:t>
            </a:r>
          </a:p>
        </p:txBody>
      </p:sp>
      <p:sp>
        <p:nvSpPr>
          <p:cNvPr id="7" name="TextBox 6">
            <a:extLst>
              <a:ext uri="{FF2B5EF4-FFF2-40B4-BE49-F238E27FC236}">
                <a16:creationId xmlns:a16="http://schemas.microsoft.com/office/drawing/2014/main" id="{D068E1C1-3D97-4ECB-901F-FC5412381764}"/>
              </a:ext>
            </a:extLst>
          </p:cNvPr>
          <p:cNvSpPr txBox="1"/>
          <p:nvPr/>
        </p:nvSpPr>
        <p:spPr>
          <a:xfrm>
            <a:off x="7740352" y="6536377"/>
            <a:ext cx="1080120" cy="276999"/>
          </a:xfrm>
          <a:prstGeom prst="rect">
            <a:avLst/>
          </a:prstGeom>
          <a:noFill/>
        </p:spPr>
        <p:txBody>
          <a:bodyPr wrap="square" rtlCol="0">
            <a:spAutoFit/>
          </a:bodyPr>
          <a:lstStyle/>
          <a:p>
            <a:r>
              <a:rPr lang="en-GB" sz="1200" dirty="0"/>
              <a:t>22 Mar 2021</a:t>
            </a:r>
          </a:p>
        </p:txBody>
      </p:sp>
      <p:sp>
        <p:nvSpPr>
          <p:cNvPr id="9" name="TextBox 8">
            <a:extLst>
              <a:ext uri="{FF2B5EF4-FFF2-40B4-BE49-F238E27FC236}">
                <a16:creationId xmlns:a16="http://schemas.microsoft.com/office/drawing/2014/main" id="{8C92BF1C-385F-4D92-B636-0806FA1304F0}"/>
              </a:ext>
            </a:extLst>
          </p:cNvPr>
          <p:cNvSpPr txBox="1"/>
          <p:nvPr/>
        </p:nvSpPr>
        <p:spPr>
          <a:xfrm>
            <a:off x="647564" y="5133091"/>
            <a:ext cx="7848872" cy="553998"/>
          </a:xfrm>
          <a:prstGeom prst="rect">
            <a:avLst/>
          </a:prstGeom>
          <a:noFill/>
        </p:spPr>
        <p:txBody>
          <a:bodyPr wrap="square" rtlCol="0">
            <a:spAutoFit/>
          </a:bodyPr>
          <a:lstStyle/>
          <a:p>
            <a:pPr algn="ctr"/>
            <a:r>
              <a:rPr lang="en-GB" sz="3000" dirty="0"/>
              <a:t>Trainee Preparation</a:t>
            </a:r>
          </a:p>
        </p:txBody>
      </p:sp>
    </p:spTree>
    <p:extLst>
      <p:ext uri="{BB962C8B-B14F-4D97-AF65-F5344CB8AC3E}">
        <p14:creationId xmlns:p14="http://schemas.microsoft.com/office/powerpoint/2010/main" val="2701037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Downloading and Installing DCS SRS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Navigate to the releases page for DCS SRS: </a:t>
            </a:r>
            <a:r>
              <a:rPr lang="en-GB" dirty="0">
                <a:hlinkClick r:id="rId2"/>
              </a:rPr>
              <a:t>https://github.com/ciribob/DCS-SimpleRadioStandalone/releases</a:t>
            </a:r>
            <a:r>
              <a:rPr lang="en-GB" dirty="0"/>
              <a:t> </a:t>
            </a:r>
          </a:p>
          <a:p>
            <a:r>
              <a:rPr lang="en-GB" dirty="0"/>
              <a:t>Download and install the version specified on the </a:t>
            </a:r>
            <a:r>
              <a:rPr lang="en-GB" dirty="0">
                <a:hlinkClick r:id="rId3"/>
              </a:rPr>
              <a:t>Software Requirements</a:t>
            </a:r>
            <a:r>
              <a:rPr lang="en-GB" dirty="0"/>
              <a:t> page of the 132</a:t>
            </a:r>
            <a:r>
              <a:rPr lang="en-GB" baseline="30000" dirty="0"/>
              <a:t>nd</a:t>
            </a:r>
            <a:r>
              <a:rPr lang="en-GB" dirty="0"/>
              <a:t> Virtual Wing Website.</a:t>
            </a:r>
          </a:p>
          <a:p>
            <a:r>
              <a:rPr lang="en-GB" dirty="0"/>
              <a:t>If configured correctly, SRS should automatically start and connect when you connect to the DCS dedicated server.</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2244446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Configuring Radio PTT Keys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In the ‘Settings’ tab, review the option labelled ‘Radio Switch works as Push To Talk (PTT)’. Setting this option ‘ON’ configures the buttons we will configure next to be PTT keys, rather than select only keys. If you leave the option OFF, then you must configure a separate PTT key.</a:t>
            </a:r>
          </a:p>
          <a:p>
            <a:r>
              <a:rPr lang="en-GB" dirty="0"/>
              <a:t>In the ‘controls’ tab, configure buttons for radios 1, 2, 3 and 4. If you configured the previously mentioned setting ‘OFF’ then you must also configure a PTT key.</a:t>
            </a:r>
          </a:p>
          <a:p>
            <a:endParaRPr lang="en-GB"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1402639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5102-B5F4-4BCF-AC6E-E385A104172E}"/>
              </a:ext>
            </a:extLst>
          </p:cNvPr>
          <p:cNvSpPr>
            <a:spLocks noGrp="1"/>
          </p:cNvSpPr>
          <p:nvPr>
            <p:ph type="title"/>
          </p:nvPr>
        </p:nvSpPr>
        <p:spPr>
          <a:xfrm>
            <a:off x="103312" y="828731"/>
            <a:ext cx="8789168" cy="967380"/>
          </a:xfrm>
        </p:spPr>
        <p:txBody>
          <a:bodyPr/>
          <a:lstStyle/>
          <a:p>
            <a:r>
              <a:rPr lang="en-GB" sz="3800" dirty="0"/>
              <a:t>Downloading and Configuring OVGME</a:t>
            </a:r>
          </a:p>
        </p:txBody>
      </p:sp>
      <p:sp>
        <p:nvSpPr>
          <p:cNvPr id="3" name="Content Placeholder 2">
            <a:extLst>
              <a:ext uri="{FF2B5EF4-FFF2-40B4-BE49-F238E27FC236}">
                <a16:creationId xmlns:a16="http://schemas.microsoft.com/office/drawing/2014/main" id="{552AC59D-0089-491B-972F-1BE19B339C77}"/>
              </a:ext>
            </a:extLst>
          </p:cNvPr>
          <p:cNvSpPr>
            <a:spLocks noGrp="1"/>
          </p:cNvSpPr>
          <p:nvPr>
            <p:ph sz="half" idx="1"/>
          </p:nvPr>
        </p:nvSpPr>
        <p:spPr/>
        <p:txBody>
          <a:bodyPr/>
          <a:lstStyle/>
          <a:p>
            <a:r>
              <a:rPr lang="en-GB" dirty="0"/>
              <a:t>Downloading and installing OVGME</a:t>
            </a:r>
          </a:p>
          <a:p>
            <a:r>
              <a:rPr lang="en-GB" dirty="0"/>
              <a:t>Installing modifications</a:t>
            </a:r>
          </a:p>
        </p:txBody>
      </p:sp>
      <p:sp>
        <p:nvSpPr>
          <p:cNvPr id="5" name="TextBox 4">
            <a:extLst>
              <a:ext uri="{FF2B5EF4-FFF2-40B4-BE49-F238E27FC236}">
                <a16:creationId xmlns:a16="http://schemas.microsoft.com/office/drawing/2014/main" id="{2B0FF1A8-601A-4FB1-90C6-1676A1A80008}"/>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1673520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Downloading and installing OVGME</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OVGME can be downloaded from </a:t>
            </a:r>
            <a:r>
              <a:rPr lang="en-GB" dirty="0">
                <a:hlinkClick r:id="rId2"/>
              </a:rPr>
              <a:t>this website</a:t>
            </a:r>
            <a:r>
              <a:rPr lang="en-GB" dirty="0"/>
              <a:t> and is available as either an EXE download or a portable ZIP version.</a:t>
            </a:r>
          </a:p>
          <a:p>
            <a:r>
              <a:rPr lang="en-GB" dirty="0"/>
              <a:t>Once downloaded, install OVGME to a directory of your choice or extract the portable version to a known location.</a:t>
            </a:r>
          </a:p>
          <a:p>
            <a:endParaRPr lang="en-GB"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1331462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Installing Modifications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Once downloaded, follow the instructions in the documents below to configure repositories for OVGME and install the required mods to DCS:</a:t>
            </a:r>
            <a:br>
              <a:rPr lang="en-GB" dirty="0"/>
            </a:br>
            <a:r>
              <a:rPr lang="en-GB" dirty="0">
                <a:hlinkClick r:id="rId2"/>
              </a:rPr>
              <a:t>OVGME for Pilots</a:t>
            </a:r>
            <a:br>
              <a:rPr lang="en-GB" dirty="0"/>
            </a:br>
            <a:r>
              <a:rPr lang="en-GB" dirty="0">
                <a:hlinkClick r:id="rId3"/>
              </a:rPr>
              <a:t>DCS 2.5 Mod Install Quick Reference Card</a:t>
            </a:r>
            <a:endParaRPr lang="en-GB" dirty="0"/>
          </a:p>
          <a:p>
            <a:endParaRPr lang="en-GB"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1504590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5102-B5F4-4BCF-AC6E-E385A104172E}"/>
              </a:ext>
            </a:extLst>
          </p:cNvPr>
          <p:cNvSpPr>
            <a:spLocks noGrp="1"/>
          </p:cNvSpPr>
          <p:nvPr>
            <p:ph type="title"/>
          </p:nvPr>
        </p:nvSpPr>
        <p:spPr>
          <a:xfrm>
            <a:off x="103312" y="828731"/>
            <a:ext cx="8789168" cy="967380"/>
          </a:xfrm>
        </p:spPr>
        <p:txBody>
          <a:bodyPr/>
          <a:lstStyle/>
          <a:p>
            <a:r>
              <a:rPr lang="en-GB" sz="3800" dirty="0"/>
              <a:t>Optionally Configuring Track IR/VR</a:t>
            </a:r>
          </a:p>
        </p:txBody>
      </p:sp>
      <p:sp>
        <p:nvSpPr>
          <p:cNvPr id="3" name="Content Placeholder 2">
            <a:extLst>
              <a:ext uri="{FF2B5EF4-FFF2-40B4-BE49-F238E27FC236}">
                <a16:creationId xmlns:a16="http://schemas.microsoft.com/office/drawing/2014/main" id="{552AC59D-0089-491B-972F-1BE19B339C77}"/>
              </a:ext>
            </a:extLst>
          </p:cNvPr>
          <p:cNvSpPr>
            <a:spLocks noGrp="1"/>
          </p:cNvSpPr>
          <p:nvPr>
            <p:ph sz="half" idx="1"/>
          </p:nvPr>
        </p:nvSpPr>
        <p:spPr/>
        <p:txBody>
          <a:bodyPr/>
          <a:lstStyle/>
          <a:p>
            <a:r>
              <a:rPr lang="en-GB" sz="2500" dirty="0"/>
              <a:t>If used, trainee pilots should configure Track IR or Virtual Reality Headsets for use in DCS.</a:t>
            </a:r>
          </a:p>
          <a:p>
            <a:r>
              <a:rPr lang="en-GB" sz="2500" dirty="0"/>
              <a:t>Given the permutations in equipment, tuition is not provided, although help may be sought from the #technical_support channel in the 132</a:t>
            </a:r>
            <a:r>
              <a:rPr lang="en-GB" sz="2500" baseline="30000" dirty="0"/>
              <a:t>nd</a:t>
            </a:r>
            <a:r>
              <a:rPr lang="en-GB" sz="2500" dirty="0"/>
              <a:t> Discord.</a:t>
            </a:r>
          </a:p>
        </p:txBody>
      </p:sp>
      <p:sp>
        <p:nvSpPr>
          <p:cNvPr id="5" name="TextBox 4">
            <a:extLst>
              <a:ext uri="{FF2B5EF4-FFF2-40B4-BE49-F238E27FC236}">
                <a16:creationId xmlns:a16="http://schemas.microsoft.com/office/drawing/2014/main" id="{2B0FF1A8-601A-4FB1-90C6-1676A1A80008}"/>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3411951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5102-B5F4-4BCF-AC6E-E385A104172E}"/>
              </a:ext>
            </a:extLst>
          </p:cNvPr>
          <p:cNvSpPr>
            <a:spLocks noGrp="1"/>
          </p:cNvSpPr>
          <p:nvPr>
            <p:ph type="title"/>
          </p:nvPr>
        </p:nvSpPr>
        <p:spPr>
          <a:xfrm>
            <a:off x="103312" y="828731"/>
            <a:ext cx="8789168" cy="967380"/>
          </a:xfrm>
        </p:spPr>
        <p:txBody>
          <a:bodyPr/>
          <a:lstStyle/>
          <a:p>
            <a:r>
              <a:rPr lang="en-GB" sz="3800" dirty="0"/>
              <a:t>Configuring DCS Controls</a:t>
            </a:r>
          </a:p>
        </p:txBody>
      </p:sp>
      <p:sp>
        <p:nvSpPr>
          <p:cNvPr id="3" name="Content Placeholder 2">
            <a:extLst>
              <a:ext uri="{FF2B5EF4-FFF2-40B4-BE49-F238E27FC236}">
                <a16:creationId xmlns:a16="http://schemas.microsoft.com/office/drawing/2014/main" id="{552AC59D-0089-491B-972F-1BE19B339C77}"/>
              </a:ext>
            </a:extLst>
          </p:cNvPr>
          <p:cNvSpPr>
            <a:spLocks noGrp="1"/>
          </p:cNvSpPr>
          <p:nvPr>
            <p:ph sz="half" idx="1"/>
          </p:nvPr>
        </p:nvSpPr>
        <p:spPr/>
        <p:txBody>
          <a:bodyPr/>
          <a:lstStyle/>
          <a:p>
            <a:r>
              <a:rPr lang="en-GB" sz="2500" dirty="0"/>
              <a:t>In preparation to fly, trainee pilots should map controls for their joystick/HOTAS.</a:t>
            </a:r>
          </a:p>
          <a:p>
            <a:r>
              <a:rPr lang="en-GB" sz="2500" dirty="0"/>
              <a:t>The 494</a:t>
            </a:r>
            <a:r>
              <a:rPr lang="en-GB" sz="2500" baseline="30000" dirty="0"/>
              <a:t>th</a:t>
            </a:r>
            <a:r>
              <a:rPr lang="en-GB" sz="2500" dirty="0"/>
              <a:t> VFS recommends the use of Chuck’s Guides for support in mapping. The F/A-18C guide is available </a:t>
            </a:r>
            <a:r>
              <a:rPr lang="en-GB" sz="2500" dirty="0">
                <a:hlinkClick r:id="rId2"/>
              </a:rPr>
              <a:t>here</a:t>
            </a:r>
            <a:r>
              <a:rPr lang="en-GB" sz="2500" dirty="0"/>
              <a:t>.</a:t>
            </a:r>
          </a:p>
          <a:p>
            <a:endParaRPr lang="en-GB" sz="2500" dirty="0"/>
          </a:p>
        </p:txBody>
      </p:sp>
      <p:sp>
        <p:nvSpPr>
          <p:cNvPr id="5" name="TextBox 4">
            <a:extLst>
              <a:ext uri="{FF2B5EF4-FFF2-40B4-BE49-F238E27FC236}">
                <a16:creationId xmlns:a16="http://schemas.microsoft.com/office/drawing/2014/main" id="{2B0FF1A8-601A-4FB1-90C6-1676A1A80008}"/>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1457849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5102-B5F4-4BCF-AC6E-E385A104172E}"/>
              </a:ext>
            </a:extLst>
          </p:cNvPr>
          <p:cNvSpPr>
            <a:spLocks noGrp="1"/>
          </p:cNvSpPr>
          <p:nvPr>
            <p:ph type="title"/>
          </p:nvPr>
        </p:nvSpPr>
        <p:spPr>
          <a:xfrm>
            <a:off x="103312" y="828731"/>
            <a:ext cx="8789168" cy="967380"/>
          </a:xfrm>
        </p:spPr>
        <p:txBody>
          <a:bodyPr/>
          <a:lstStyle/>
          <a:p>
            <a:r>
              <a:rPr lang="en-GB" sz="3800" dirty="0"/>
              <a:t>Testing the Setup</a:t>
            </a:r>
          </a:p>
        </p:txBody>
      </p:sp>
      <p:sp>
        <p:nvSpPr>
          <p:cNvPr id="3" name="Content Placeholder 2">
            <a:extLst>
              <a:ext uri="{FF2B5EF4-FFF2-40B4-BE49-F238E27FC236}">
                <a16:creationId xmlns:a16="http://schemas.microsoft.com/office/drawing/2014/main" id="{552AC59D-0089-491B-972F-1BE19B339C77}"/>
              </a:ext>
            </a:extLst>
          </p:cNvPr>
          <p:cNvSpPr>
            <a:spLocks noGrp="1"/>
          </p:cNvSpPr>
          <p:nvPr>
            <p:ph sz="half" idx="1"/>
          </p:nvPr>
        </p:nvSpPr>
        <p:spPr/>
        <p:txBody>
          <a:bodyPr/>
          <a:lstStyle/>
          <a:p>
            <a:r>
              <a:rPr lang="en-GB" sz="2000" dirty="0"/>
              <a:t>Once all sections in this document have been completed, trainee pilots should attempt to connect to the 132</a:t>
            </a:r>
            <a:r>
              <a:rPr lang="en-GB" sz="2000" baseline="30000" dirty="0"/>
              <a:t>nd</a:t>
            </a:r>
            <a:r>
              <a:rPr lang="en-GB" sz="2000" dirty="0"/>
              <a:t> Virtual Wing server, using the details provided in the Multiplayer Instructions.</a:t>
            </a:r>
          </a:p>
          <a:p>
            <a:r>
              <a:rPr lang="en-GB" sz="2000" dirty="0"/>
              <a:t>Pilots may select a slot and spawn into an aircraft to test their ability to connect and attempt to verify their control mappings.</a:t>
            </a:r>
          </a:p>
          <a:p>
            <a:r>
              <a:rPr lang="en-GB" sz="2000" dirty="0">
                <a:solidFill>
                  <a:srgbClr val="FF0000"/>
                </a:solidFill>
              </a:rPr>
              <a:t>Trainee pilots </a:t>
            </a:r>
            <a:r>
              <a:rPr lang="en-GB" sz="2000" b="1" dirty="0">
                <a:solidFill>
                  <a:srgbClr val="FF0000"/>
                </a:solidFill>
              </a:rPr>
              <a:t>MUST NOT </a:t>
            </a:r>
            <a:r>
              <a:rPr lang="en-GB" sz="2000" dirty="0">
                <a:solidFill>
                  <a:srgbClr val="FF0000"/>
                </a:solidFill>
              </a:rPr>
              <a:t>attempt to start their aircraft, taxi or </a:t>
            </a:r>
            <a:r>
              <a:rPr lang="en-GB" sz="2000" dirty="0" err="1">
                <a:solidFill>
                  <a:srgbClr val="FF0000"/>
                </a:solidFill>
              </a:rPr>
              <a:t>takeoff</a:t>
            </a:r>
            <a:r>
              <a:rPr lang="en-GB" sz="2000" dirty="0">
                <a:solidFill>
                  <a:srgbClr val="FF0000"/>
                </a:solidFill>
              </a:rPr>
              <a:t> without an instructor pilot whilst connected to the 132</a:t>
            </a:r>
            <a:r>
              <a:rPr lang="en-GB" sz="2000" baseline="30000" dirty="0">
                <a:solidFill>
                  <a:srgbClr val="FF0000"/>
                </a:solidFill>
              </a:rPr>
              <a:t>nd</a:t>
            </a:r>
            <a:r>
              <a:rPr lang="en-GB" sz="2000" dirty="0">
                <a:solidFill>
                  <a:srgbClr val="FF0000"/>
                </a:solidFill>
              </a:rPr>
              <a:t> Server.</a:t>
            </a:r>
          </a:p>
        </p:txBody>
      </p:sp>
      <p:sp>
        <p:nvSpPr>
          <p:cNvPr id="5" name="TextBox 4">
            <a:extLst>
              <a:ext uri="{FF2B5EF4-FFF2-40B4-BE49-F238E27FC236}">
                <a16:creationId xmlns:a16="http://schemas.microsoft.com/office/drawing/2014/main" id="{2B0FF1A8-601A-4FB1-90C6-1676A1A80008}"/>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493347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D4D44-22E7-4109-A6EE-A4807EA0099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C417A36-FFD9-46AB-AF64-F373D60FEA0F}"/>
              </a:ext>
            </a:extLst>
          </p:cNvPr>
          <p:cNvSpPr>
            <a:spLocks noGrp="1"/>
          </p:cNvSpPr>
          <p:nvPr>
            <p:ph sz="half" idx="1"/>
          </p:nvPr>
        </p:nvSpPr>
        <p:spPr/>
        <p:txBody>
          <a:bodyPr/>
          <a:lstStyle/>
          <a:p>
            <a:r>
              <a:rPr lang="en-GB" sz="1200" dirty="0"/>
              <a:t>*Ensure that*</a:t>
            </a:r>
            <a:br>
              <a:rPr lang="en-GB" sz="1200" dirty="0"/>
            </a:br>
            <a:r>
              <a:rPr lang="en-GB" sz="1200" dirty="0"/>
              <a:t>- </a:t>
            </a:r>
            <a:r>
              <a:rPr lang="en-GB" sz="1200" dirty="0" err="1"/>
              <a:t>TrackIR</a:t>
            </a:r>
            <a:r>
              <a:rPr lang="en-GB" sz="1200" dirty="0"/>
              <a:t> or VR setup is working as intended</a:t>
            </a:r>
            <a:br>
              <a:rPr lang="en-GB" sz="1200" dirty="0"/>
            </a:br>
            <a:r>
              <a:rPr lang="en-GB" sz="1200" dirty="0"/>
              <a:t>- Key bindings are set for both DCS, SRS and </a:t>
            </a:r>
            <a:r>
              <a:rPr lang="en-GB" sz="1200" dirty="0" err="1"/>
              <a:t>Teamspeak</a:t>
            </a:r>
            <a:r>
              <a:rPr lang="en-GB" sz="1200" dirty="0"/>
              <a:t>. Push-to-talk is *mandatory*</a:t>
            </a:r>
          </a:p>
          <a:p>
            <a:r>
              <a:rPr lang="en-GB" sz="1200" dirty="0"/>
              <a:t>*Test the setup*</a:t>
            </a:r>
            <a:br>
              <a:rPr lang="en-GB" sz="1200" dirty="0"/>
            </a:br>
            <a:r>
              <a:rPr lang="en-GB" sz="1200" dirty="0"/>
              <a:t>When installed, enter 132nd Virtual Wing dedicated server;</a:t>
            </a:r>
            <a:br>
              <a:rPr lang="en-GB" sz="1200" dirty="0"/>
            </a:br>
            <a:r>
              <a:rPr lang="en-GB" sz="1200" dirty="0"/>
              <a:t>If you can connect, your mods are setup correctly. Proceed to confirm the below;</a:t>
            </a:r>
            <a:br>
              <a:rPr lang="en-GB" sz="1200" dirty="0"/>
            </a:br>
            <a:r>
              <a:rPr lang="en-GB" sz="1200" dirty="0"/>
              <a:t>To confirm that skins are correctly installed.</a:t>
            </a:r>
            <a:br>
              <a:rPr lang="en-GB" sz="1200" dirty="0"/>
            </a:br>
            <a:r>
              <a:rPr lang="en-GB" sz="1200" dirty="0"/>
              <a:t>To confirm that textures at the ranges are correctly installed. </a:t>
            </a:r>
          </a:p>
          <a:p>
            <a:endParaRPr lang="en-GB" sz="1200" dirty="0"/>
          </a:p>
          <a:p>
            <a:r>
              <a:rPr lang="en-GB" sz="1200" dirty="0"/>
              <a:t>*Tutorial references:*</a:t>
            </a:r>
          </a:p>
          <a:p>
            <a:r>
              <a:rPr lang="en-GB" sz="1200" dirty="0" err="1"/>
              <a:t>RedKite's</a:t>
            </a:r>
            <a:r>
              <a:rPr lang="en-GB" sz="1200" dirty="0"/>
              <a:t> DCS F/A-18C Hornet Controls and Cockpit Tutorial Quick start</a:t>
            </a:r>
          </a:p>
          <a:p>
            <a:r>
              <a:rPr lang="en-GB" sz="1200" dirty="0"/>
              <a:t>Link: https://www.youtube.com/watch?v=iKLrnJpc8I4&amp;list=PLml_c09ciuctIreNtpLoPg1DByY5upg6v</a:t>
            </a:r>
          </a:p>
          <a:p>
            <a:endParaRPr lang="en-GB" sz="1200" dirty="0"/>
          </a:p>
          <a:p>
            <a:endParaRPr lang="en-GB" sz="1200" dirty="0"/>
          </a:p>
        </p:txBody>
      </p:sp>
    </p:spTree>
    <p:extLst>
      <p:ext uri="{BB962C8B-B14F-4D97-AF65-F5344CB8AC3E}">
        <p14:creationId xmlns:p14="http://schemas.microsoft.com/office/powerpoint/2010/main" val="266764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Lesson Overview</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Downloading and configuring </a:t>
            </a:r>
            <a:r>
              <a:rPr lang="en-GB" sz="2600" dirty="0" err="1"/>
              <a:t>Teamspeak</a:t>
            </a:r>
            <a:r>
              <a:rPr lang="en-GB" sz="2600" dirty="0"/>
              <a:t> 3</a:t>
            </a:r>
          </a:p>
          <a:p>
            <a:r>
              <a:rPr lang="en-GB" sz="2600" dirty="0"/>
              <a:t>Downloading and configuring DCS SRS</a:t>
            </a:r>
          </a:p>
          <a:p>
            <a:r>
              <a:rPr lang="en-GB" sz="2600" dirty="0"/>
              <a:t>Downloading and configuring OVGME</a:t>
            </a:r>
          </a:p>
          <a:p>
            <a:r>
              <a:rPr lang="en-GB" sz="2600" dirty="0"/>
              <a:t>Optionally setup Track IR/VR</a:t>
            </a:r>
          </a:p>
          <a:p>
            <a:r>
              <a:rPr lang="en-GB" sz="2600" dirty="0"/>
              <a:t>Setting up DCS Controls</a:t>
            </a:r>
          </a:p>
          <a:p>
            <a:r>
              <a:rPr lang="en-GB" sz="2600" dirty="0"/>
              <a:t>Testing the Setup</a:t>
            </a:r>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59184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5102-B5F4-4BCF-AC6E-E385A104172E}"/>
              </a:ext>
            </a:extLst>
          </p:cNvPr>
          <p:cNvSpPr>
            <a:spLocks noGrp="1"/>
          </p:cNvSpPr>
          <p:nvPr>
            <p:ph type="title"/>
          </p:nvPr>
        </p:nvSpPr>
        <p:spPr>
          <a:xfrm>
            <a:off x="103312" y="828731"/>
            <a:ext cx="8789168" cy="967380"/>
          </a:xfrm>
        </p:spPr>
        <p:txBody>
          <a:bodyPr/>
          <a:lstStyle/>
          <a:p>
            <a:r>
              <a:rPr lang="en-GB" sz="3800" dirty="0"/>
              <a:t>Downloading and Configuring </a:t>
            </a:r>
            <a:r>
              <a:rPr lang="en-GB" sz="3800" dirty="0" err="1"/>
              <a:t>Teamspeak</a:t>
            </a:r>
            <a:r>
              <a:rPr lang="en-GB" sz="3800" dirty="0"/>
              <a:t> 3</a:t>
            </a:r>
          </a:p>
        </p:txBody>
      </p:sp>
      <p:sp>
        <p:nvSpPr>
          <p:cNvPr id="3" name="Content Placeholder 2">
            <a:extLst>
              <a:ext uri="{FF2B5EF4-FFF2-40B4-BE49-F238E27FC236}">
                <a16:creationId xmlns:a16="http://schemas.microsoft.com/office/drawing/2014/main" id="{552AC59D-0089-491B-972F-1BE19B339C77}"/>
              </a:ext>
            </a:extLst>
          </p:cNvPr>
          <p:cNvSpPr>
            <a:spLocks noGrp="1"/>
          </p:cNvSpPr>
          <p:nvPr>
            <p:ph sz="half" idx="1"/>
          </p:nvPr>
        </p:nvSpPr>
        <p:spPr/>
        <p:txBody>
          <a:bodyPr/>
          <a:lstStyle/>
          <a:p>
            <a:r>
              <a:rPr lang="en-GB" dirty="0"/>
              <a:t>Downloading the software</a:t>
            </a:r>
          </a:p>
          <a:p>
            <a:r>
              <a:rPr lang="en-GB" dirty="0"/>
              <a:t>Configuring Push-to-Talk</a:t>
            </a:r>
          </a:p>
          <a:p>
            <a:r>
              <a:rPr lang="en-GB" dirty="0"/>
              <a:t>Bookmarking the 132</a:t>
            </a:r>
            <a:r>
              <a:rPr lang="en-GB" baseline="30000" dirty="0"/>
              <a:t>nd</a:t>
            </a:r>
            <a:r>
              <a:rPr lang="en-GB" dirty="0"/>
              <a:t> Virtual Wing Server</a:t>
            </a:r>
          </a:p>
          <a:p>
            <a:r>
              <a:rPr lang="en-GB" dirty="0"/>
              <a:t>Connecting to the server</a:t>
            </a:r>
          </a:p>
          <a:p>
            <a:r>
              <a:rPr lang="en-GB" dirty="0"/>
              <a:t>Moving/Joining Channels</a:t>
            </a:r>
          </a:p>
        </p:txBody>
      </p:sp>
      <p:sp>
        <p:nvSpPr>
          <p:cNvPr id="5" name="TextBox 4">
            <a:extLst>
              <a:ext uri="{FF2B5EF4-FFF2-40B4-BE49-F238E27FC236}">
                <a16:creationId xmlns:a16="http://schemas.microsoft.com/office/drawing/2014/main" id="{2B0FF1A8-601A-4FB1-90C6-1676A1A80008}"/>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2270867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Downloading and Installing </a:t>
            </a:r>
            <a:r>
              <a:rPr lang="en-GB" sz="3700" dirty="0" err="1"/>
              <a:t>Teamspeak</a:t>
            </a:r>
            <a:r>
              <a:rPr lang="en-GB" sz="3700" dirty="0"/>
              <a:t> 3</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Navigate to the download page on the </a:t>
            </a:r>
            <a:r>
              <a:rPr lang="en-GB" dirty="0" err="1"/>
              <a:t>Teamspeak</a:t>
            </a:r>
            <a:r>
              <a:rPr lang="en-GB" dirty="0"/>
              <a:t> website: </a:t>
            </a:r>
            <a:r>
              <a:rPr lang="en-GB" dirty="0">
                <a:hlinkClick r:id="rId2"/>
              </a:rPr>
              <a:t>https://www.teamspeak.com/en/downloads/</a:t>
            </a:r>
            <a:endParaRPr lang="en-GB" dirty="0"/>
          </a:p>
          <a:p>
            <a:r>
              <a:rPr lang="en-GB" dirty="0"/>
              <a:t>Download and install the relevant </a:t>
            </a:r>
            <a:r>
              <a:rPr lang="en-GB" dirty="0" err="1"/>
              <a:t>Teamspeak</a:t>
            </a:r>
            <a:r>
              <a:rPr lang="en-GB" dirty="0"/>
              <a:t> version</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3925457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dirty="0"/>
              <a:t>Configuring Push-to-Talk</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Open </a:t>
            </a:r>
            <a:r>
              <a:rPr lang="en-GB" dirty="0" err="1"/>
              <a:t>Teamspeak</a:t>
            </a:r>
            <a:endParaRPr lang="en-GB" dirty="0"/>
          </a:p>
          <a:p>
            <a:r>
              <a:rPr lang="en-GB" dirty="0"/>
              <a:t>Navigate through the ‘Tools’ menu, to ‘options’.</a:t>
            </a:r>
          </a:p>
          <a:p>
            <a:r>
              <a:rPr lang="en-GB" dirty="0"/>
              <a:t>Select ‘capture’ from the left hand menu.</a:t>
            </a:r>
          </a:p>
          <a:p>
            <a:r>
              <a:rPr lang="en-GB" dirty="0"/>
              <a:t>Select the ‘Push-to-Talk’ option</a:t>
            </a:r>
          </a:p>
          <a:p>
            <a:r>
              <a:rPr lang="en-GB" dirty="0"/>
              <a:t>Click on the grey box to specify a Push-to-Talk key</a:t>
            </a:r>
          </a:p>
          <a:p>
            <a:r>
              <a:rPr lang="en-GB" dirty="0"/>
              <a:t>When prompted, process the appropriate key or button – controllers can be used.</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130318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dirty="0"/>
              <a:t>Bookmarking the 132</a:t>
            </a:r>
            <a:r>
              <a:rPr lang="en-GB" baseline="30000" dirty="0"/>
              <a:t>nd</a:t>
            </a:r>
            <a:r>
              <a:rPr lang="en-GB" dirty="0"/>
              <a:t> VW Server</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Open the ‘Bookmarks’ menu</a:t>
            </a:r>
          </a:p>
          <a:p>
            <a:r>
              <a:rPr lang="en-GB" dirty="0"/>
              <a:t>Click ‘Add Bookmark’</a:t>
            </a:r>
          </a:p>
          <a:p>
            <a:r>
              <a:rPr lang="en-GB" dirty="0"/>
              <a:t>Populate the details on the right as follows:</a:t>
            </a:r>
            <a:br>
              <a:rPr lang="en-GB" dirty="0"/>
            </a:br>
            <a:r>
              <a:rPr lang="en-GB" b="1" dirty="0"/>
              <a:t>Bookmark Name: </a:t>
            </a:r>
            <a:r>
              <a:rPr lang="en-GB" dirty="0"/>
              <a:t>132</a:t>
            </a:r>
            <a:r>
              <a:rPr lang="en-GB" baseline="30000" dirty="0"/>
              <a:t>nd</a:t>
            </a:r>
            <a:r>
              <a:rPr lang="en-GB" dirty="0"/>
              <a:t> Virtual Wing</a:t>
            </a:r>
            <a:br>
              <a:rPr lang="en-GB" b="1" dirty="0"/>
            </a:br>
            <a:r>
              <a:rPr lang="en-GB" b="1" dirty="0"/>
              <a:t>Nickname: </a:t>
            </a:r>
            <a:r>
              <a:rPr lang="en-GB" dirty="0"/>
              <a:t>132nd. &lt;Nickname&gt;</a:t>
            </a:r>
            <a:br>
              <a:rPr lang="en-GB" b="1" dirty="0"/>
            </a:br>
            <a:r>
              <a:rPr lang="en-GB" b="1" dirty="0"/>
              <a:t>Server Address: </a:t>
            </a:r>
            <a:r>
              <a:rPr lang="en-GB" dirty="0"/>
              <a:t>ts.132virtualwing.org</a:t>
            </a:r>
            <a:br>
              <a:rPr lang="en-GB" b="1" dirty="0"/>
            </a:br>
            <a:r>
              <a:rPr lang="en-GB" b="1" dirty="0"/>
              <a:t>Server Password: </a:t>
            </a:r>
            <a:r>
              <a:rPr lang="en-GB" dirty="0" err="1"/>
              <a:t>clearedhot</a:t>
            </a:r>
            <a:endParaRPr lang="en-GB" b="1" dirty="0"/>
          </a:p>
          <a:p>
            <a:r>
              <a:rPr lang="en-GB" dirty="0"/>
              <a:t>Click ‘OK’.</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3755586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4300" dirty="0"/>
              <a:t>Connecting to the 132</a:t>
            </a:r>
            <a:r>
              <a:rPr lang="en-GB" sz="4300" baseline="30000" dirty="0"/>
              <a:t>nd</a:t>
            </a:r>
            <a:r>
              <a:rPr lang="en-GB" sz="4300" dirty="0"/>
              <a:t> VW Server</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From the ‘connect’ menu, select the bookmark previously created for the 132</a:t>
            </a:r>
            <a:r>
              <a:rPr lang="en-GB" baseline="30000" dirty="0"/>
              <a:t>nd</a:t>
            </a:r>
            <a:r>
              <a:rPr lang="en-GB" dirty="0"/>
              <a:t> Virtual Wing </a:t>
            </a:r>
            <a:r>
              <a:rPr lang="en-GB" dirty="0" err="1"/>
              <a:t>Teamspeak</a:t>
            </a:r>
            <a:r>
              <a:rPr lang="en-GB" dirty="0"/>
              <a:t> Server</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2460924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4300" dirty="0"/>
              <a:t>Moving/Joining Channels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Within the main </a:t>
            </a:r>
            <a:r>
              <a:rPr lang="en-GB" dirty="0" err="1"/>
              <a:t>Teamspeak</a:t>
            </a:r>
            <a:r>
              <a:rPr lang="en-GB" dirty="0"/>
              <a:t> pane, a list of channels that you can access are shown. Users in each channel are shown under the channel name.</a:t>
            </a:r>
          </a:p>
          <a:p>
            <a:r>
              <a:rPr lang="en-GB" dirty="0"/>
              <a:t>To switch/join a channel, simply double-click on the channel name. A verbal notification will confirm that you have joined the new channel.</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524987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5102-B5F4-4BCF-AC6E-E385A104172E}"/>
              </a:ext>
            </a:extLst>
          </p:cNvPr>
          <p:cNvSpPr>
            <a:spLocks noGrp="1"/>
          </p:cNvSpPr>
          <p:nvPr>
            <p:ph type="title"/>
          </p:nvPr>
        </p:nvSpPr>
        <p:spPr>
          <a:xfrm>
            <a:off x="103312" y="828731"/>
            <a:ext cx="8789168" cy="967380"/>
          </a:xfrm>
        </p:spPr>
        <p:txBody>
          <a:bodyPr/>
          <a:lstStyle/>
          <a:p>
            <a:r>
              <a:rPr lang="en-GB" sz="3800" dirty="0"/>
              <a:t>Downloading and Configuring DCS SRS</a:t>
            </a:r>
          </a:p>
        </p:txBody>
      </p:sp>
      <p:sp>
        <p:nvSpPr>
          <p:cNvPr id="3" name="Content Placeholder 2">
            <a:extLst>
              <a:ext uri="{FF2B5EF4-FFF2-40B4-BE49-F238E27FC236}">
                <a16:creationId xmlns:a16="http://schemas.microsoft.com/office/drawing/2014/main" id="{552AC59D-0089-491B-972F-1BE19B339C77}"/>
              </a:ext>
            </a:extLst>
          </p:cNvPr>
          <p:cNvSpPr>
            <a:spLocks noGrp="1"/>
          </p:cNvSpPr>
          <p:nvPr>
            <p:ph sz="half" idx="1"/>
          </p:nvPr>
        </p:nvSpPr>
        <p:spPr/>
        <p:txBody>
          <a:bodyPr/>
          <a:lstStyle/>
          <a:p>
            <a:r>
              <a:rPr lang="en-GB" dirty="0"/>
              <a:t>Downloading the software</a:t>
            </a:r>
          </a:p>
          <a:p>
            <a:r>
              <a:rPr lang="en-GB" dirty="0"/>
              <a:t>Setting a player name</a:t>
            </a:r>
          </a:p>
          <a:p>
            <a:r>
              <a:rPr lang="en-GB" dirty="0"/>
              <a:t>Configuring Radio PTT keys</a:t>
            </a:r>
          </a:p>
        </p:txBody>
      </p:sp>
      <p:sp>
        <p:nvSpPr>
          <p:cNvPr id="5" name="TextBox 4">
            <a:extLst>
              <a:ext uri="{FF2B5EF4-FFF2-40B4-BE49-F238E27FC236}">
                <a16:creationId xmlns:a16="http://schemas.microsoft.com/office/drawing/2014/main" id="{2B0FF1A8-601A-4FB1-90C6-1676A1A80008}"/>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103988564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957</Words>
  <Application>Microsoft Office PowerPoint</Application>
  <PresentationFormat>On-screen Show (4:3)</PresentationFormat>
  <Paragraphs>89</Paragraphs>
  <Slides>18</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18</vt:i4>
      </vt:variant>
    </vt:vector>
  </HeadingPairs>
  <TitlesOfParts>
    <vt:vector size="24" baseType="lpstr">
      <vt:lpstr>Arial</vt:lpstr>
      <vt:lpstr>Calibri</vt:lpstr>
      <vt:lpstr>Calibri Light</vt:lpstr>
      <vt:lpstr>Custom Design</vt:lpstr>
      <vt:lpstr>2_Custom Design</vt:lpstr>
      <vt:lpstr>1_Custom Design</vt:lpstr>
      <vt:lpstr>PowerPoint Presentation</vt:lpstr>
      <vt:lpstr>Lesson Overview</vt:lpstr>
      <vt:lpstr>Downloading and Configuring Teamspeak 3</vt:lpstr>
      <vt:lpstr>Downloading and Installing Teamspeak 3</vt:lpstr>
      <vt:lpstr>Configuring Push-to-Talk</vt:lpstr>
      <vt:lpstr>Bookmarking the 132nd VW Server</vt:lpstr>
      <vt:lpstr>Connecting to the 132nd VW Server</vt:lpstr>
      <vt:lpstr>Moving/Joining Channels</vt:lpstr>
      <vt:lpstr>Downloading and Configuring DCS SRS</vt:lpstr>
      <vt:lpstr>Downloading and Installing DCS SRS</vt:lpstr>
      <vt:lpstr>Configuring Radio PTT Keys</vt:lpstr>
      <vt:lpstr>Downloading and Configuring OVGME</vt:lpstr>
      <vt:lpstr>Downloading and installing OVGME</vt:lpstr>
      <vt:lpstr>Installing Modifications</vt:lpstr>
      <vt:lpstr>Optionally Configuring Track IR/VR</vt:lpstr>
      <vt:lpstr>Configuring DCS Controls</vt:lpstr>
      <vt:lpstr>Testing the Setup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Arkley</dc:creator>
  <cp:lastModifiedBy>Adam Arkley</cp:lastModifiedBy>
  <cp:revision>1</cp:revision>
  <dcterms:created xsi:type="dcterms:W3CDTF">2020-09-12T13:36:59Z</dcterms:created>
  <dcterms:modified xsi:type="dcterms:W3CDTF">2020-09-22T20:40:13Z</dcterms:modified>
</cp:coreProperties>
</file>