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9" r:id="rId2"/>
    <p:sldMasterId id="2147483686" r:id="rId3"/>
  </p:sldMasterIdLst>
  <p:notesMasterIdLst>
    <p:notesMasterId r:id="rId26"/>
  </p:notesMasterIdLst>
  <p:sldIdLst>
    <p:sldId id="256" r:id="rId4"/>
    <p:sldId id="257" r:id="rId5"/>
    <p:sldId id="258" r:id="rId6"/>
    <p:sldId id="260"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65" r:id="rId20"/>
    <p:sldId id="276" r:id="rId21"/>
    <p:sldId id="277" r:id="rId22"/>
    <p:sldId id="279" r:id="rId23"/>
    <p:sldId id="278" r:id="rId24"/>
    <p:sldId id="280" r:id="rId25"/>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A1104DD-A6CC-4450-883E-7077DBD810C7}">
          <p14:sldIdLst>
            <p14:sldId id="256"/>
            <p14:sldId id="257"/>
          </p14:sldIdLst>
        </p14:section>
        <p14:section name="Start Up" id="{16CB4788-DB29-4BB2-89FC-D9C26B21B59B}">
          <p14:sldIdLst>
            <p14:sldId id="258"/>
            <p14:sldId id="260"/>
            <p14:sldId id="262"/>
            <p14:sldId id="263"/>
          </p14:sldIdLst>
        </p14:section>
        <p14:section name="Essential Systems" id="{84132C88-F7BD-4FDF-9B5F-31EFAC8EB2FF}">
          <p14:sldIdLst>
            <p14:sldId id="266"/>
            <p14:sldId id="267"/>
            <p14:sldId id="268"/>
            <p14:sldId id="269"/>
            <p14:sldId id="270"/>
            <p14:sldId id="271"/>
            <p14:sldId id="272"/>
          </p14:sldIdLst>
        </p14:section>
        <p14:section name="Lighting Procedures" id="{859C32A5-4ACF-4875-BB26-0FF300BAD966}">
          <p14:sldIdLst>
            <p14:sldId id="273"/>
          </p14:sldIdLst>
        </p14:section>
        <p14:section name="Taxi Procedures" id="{AAD0A5BB-54B6-4219-B795-1025073CFC66}">
          <p14:sldIdLst>
            <p14:sldId id="274"/>
            <p14:sldId id="275"/>
            <p14:sldId id="265"/>
            <p14:sldId id="276"/>
            <p14:sldId id="277"/>
          </p14:sldIdLst>
        </p14:section>
        <p14:section name="Shutting Down" id="{6CFE5EDE-1D40-4BFA-A8B0-E2727008492C}">
          <p14:sldIdLst>
            <p14:sldId id="279"/>
            <p14:sldId id="278"/>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4768E-2EC3-4932-A7D7-64CA7A4A8220}" v="22" dt="2020-09-25T15:32:34.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p:scale>
          <a:sx n="129" d="100"/>
          <a:sy n="129" d="100"/>
        </p:scale>
        <p:origin x="222" y="72"/>
      </p:cViewPr>
      <p:guideLst>
        <p:guide orient="horz" pos="2160"/>
        <p:guide pos="2880"/>
      </p:guideLst>
    </p:cSldViewPr>
  </p:slideViewPr>
  <p:notesTextViewPr>
    <p:cViewPr>
      <p:scale>
        <a:sx n="100" d="100"/>
        <a:sy n="100" d="100"/>
      </p:scale>
      <p:origin x="0" y="0"/>
    </p:cViewPr>
  </p:notesTextViewPr>
  <p:notesViewPr>
    <p:cSldViewPr>
      <p:cViewPr varScale="1">
        <p:scale>
          <a:sx n="84" d="100"/>
          <a:sy n="84" d="100"/>
        </p:scale>
        <p:origin x="-2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Arkley" userId="d399d8a812f0f754" providerId="LiveId" clId="{0E84768E-2EC3-4932-A7D7-64CA7A4A8220}"/>
    <pc:docChg chg="undo redo custSel addSld delSld modSld sldOrd addSection delSection modSection">
      <pc:chgData name="Adam Arkley" userId="d399d8a812f0f754" providerId="LiveId" clId="{0E84768E-2EC3-4932-A7D7-64CA7A4A8220}" dt="2020-09-25T15:35:13.694" v="8676" actId="20577"/>
      <pc:docMkLst>
        <pc:docMk/>
      </pc:docMkLst>
      <pc:sldChg chg="addSp modSp mod">
        <pc:chgData name="Adam Arkley" userId="d399d8a812f0f754" providerId="LiveId" clId="{0E84768E-2EC3-4932-A7D7-64CA7A4A8220}" dt="2020-09-25T15:35:13.694" v="8676" actId="20577"/>
        <pc:sldMkLst>
          <pc:docMk/>
          <pc:sldMk cId="2701037055" sldId="256"/>
        </pc:sldMkLst>
        <pc:spChg chg="add mod">
          <ac:chgData name="Adam Arkley" userId="d399d8a812f0f754" providerId="LiveId" clId="{0E84768E-2EC3-4932-A7D7-64CA7A4A8220}" dt="2020-09-25T15:35:03.170" v="8666" actId="20577"/>
          <ac:spMkLst>
            <pc:docMk/>
            <pc:sldMk cId="2701037055" sldId="256"/>
            <ac:spMk id="4" creationId="{0F370610-8E27-43C6-88E0-34FB0AF38598}"/>
          </ac:spMkLst>
        </pc:spChg>
        <pc:spChg chg="add mod">
          <ac:chgData name="Adam Arkley" userId="d399d8a812f0f754" providerId="LiveId" clId="{0E84768E-2EC3-4932-A7D7-64CA7A4A8220}" dt="2020-09-25T15:35:13.694" v="8676" actId="20577"/>
          <ac:spMkLst>
            <pc:docMk/>
            <pc:sldMk cId="2701037055" sldId="256"/>
            <ac:spMk id="6" creationId="{424E565A-5570-49BD-91D8-FCEE7A8CF147}"/>
          </ac:spMkLst>
        </pc:spChg>
        <pc:spChg chg="mod">
          <ac:chgData name="Adam Arkley" userId="d399d8a812f0f754" providerId="LiveId" clId="{0E84768E-2EC3-4932-A7D7-64CA7A4A8220}" dt="2020-09-25T15:35:01.252" v="8664" actId="1076"/>
          <ac:spMkLst>
            <pc:docMk/>
            <pc:sldMk cId="2701037055" sldId="256"/>
            <ac:spMk id="9" creationId="{8C92BF1C-385F-4D92-B636-0806FA1304F0}"/>
          </ac:spMkLst>
        </pc:spChg>
      </pc:sldChg>
      <pc:sldChg chg="modSp mod">
        <pc:chgData name="Adam Arkley" userId="d399d8a812f0f754" providerId="LiveId" clId="{0E84768E-2EC3-4932-A7D7-64CA7A4A8220}" dt="2020-09-25T15:18:35.524" v="6950" actId="20577"/>
        <pc:sldMkLst>
          <pc:docMk/>
          <pc:sldMk cId="591849276" sldId="257"/>
        </pc:sldMkLst>
        <pc:spChg chg="mod">
          <ac:chgData name="Adam Arkley" userId="d399d8a812f0f754" providerId="LiveId" clId="{0E84768E-2EC3-4932-A7D7-64CA7A4A8220}" dt="2020-09-25T15:18:35.524" v="6950" actId="20577"/>
          <ac:spMkLst>
            <pc:docMk/>
            <pc:sldMk cId="591849276" sldId="257"/>
            <ac:spMk id="8" creationId="{BE0E3DF2-7D61-4E65-B9C8-8C8786AC82BB}"/>
          </ac:spMkLst>
        </pc:spChg>
      </pc:sldChg>
      <pc:sldChg chg="modSp mod">
        <pc:chgData name="Adam Arkley" userId="d399d8a812f0f754" providerId="LiveId" clId="{0E84768E-2EC3-4932-A7D7-64CA7A4A8220}" dt="2020-09-25T14:09:23.347" v="2155" actId="20577"/>
        <pc:sldMkLst>
          <pc:docMk/>
          <pc:sldMk cId="4228031967" sldId="258"/>
        </pc:sldMkLst>
        <pc:spChg chg="mod">
          <ac:chgData name="Adam Arkley" userId="d399d8a812f0f754" providerId="LiveId" clId="{0E84768E-2EC3-4932-A7D7-64CA7A4A8220}" dt="2020-09-25T14:09:23.347" v="2155" actId="20577"/>
          <ac:spMkLst>
            <pc:docMk/>
            <pc:sldMk cId="4228031967" sldId="258"/>
            <ac:spMk id="8" creationId="{BE0E3DF2-7D61-4E65-B9C8-8C8786AC82BB}"/>
          </ac:spMkLst>
        </pc:spChg>
      </pc:sldChg>
      <pc:sldChg chg="modSp mod">
        <pc:chgData name="Adam Arkley" userId="d399d8a812f0f754" providerId="LiveId" clId="{0E84768E-2EC3-4932-A7D7-64CA7A4A8220}" dt="2020-09-25T13:37:29.181" v="667" actId="255"/>
        <pc:sldMkLst>
          <pc:docMk/>
          <pc:sldMk cId="3925457643" sldId="260"/>
        </pc:sldMkLst>
        <pc:spChg chg="mod">
          <ac:chgData name="Adam Arkley" userId="d399d8a812f0f754" providerId="LiveId" clId="{0E84768E-2EC3-4932-A7D7-64CA7A4A8220}" dt="2020-09-25T13:13:57.338" v="30" actId="20577"/>
          <ac:spMkLst>
            <pc:docMk/>
            <pc:sldMk cId="3925457643" sldId="260"/>
            <ac:spMk id="6" creationId="{C5372D0A-E260-4F85-BA5F-02B997435337}"/>
          </ac:spMkLst>
        </pc:spChg>
        <pc:spChg chg="mod">
          <ac:chgData name="Adam Arkley" userId="d399d8a812f0f754" providerId="LiveId" clId="{0E84768E-2EC3-4932-A7D7-64CA7A4A8220}" dt="2020-09-25T13:37:29.181" v="667" actId="255"/>
          <ac:spMkLst>
            <pc:docMk/>
            <pc:sldMk cId="3925457643" sldId="260"/>
            <ac:spMk id="7" creationId="{81C08BC2-19A8-464B-A2C7-FE134A960E49}"/>
          </ac:spMkLst>
        </pc:spChg>
      </pc:sldChg>
      <pc:sldChg chg="modSp add del mod">
        <pc:chgData name="Adam Arkley" userId="d399d8a812f0f754" providerId="LiveId" clId="{0E84768E-2EC3-4932-A7D7-64CA7A4A8220}" dt="2020-09-25T14:39:11.395" v="4484" actId="2696"/>
        <pc:sldMkLst>
          <pc:docMk/>
          <pc:sldMk cId="3975410842" sldId="261"/>
        </pc:sldMkLst>
        <pc:spChg chg="mod">
          <ac:chgData name="Adam Arkley" userId="d399d8a812f0f754" providerId="LiveId" clId="{0E84768E-2EC3-4932-A7D7-64CA7A4A8220}" dt="2020-09-25T11:45:14.034" v="3" actId="20577"/>
          <ac:spMkLst>
            <pc:docMk/>
            <pc:sldMk cId="3975410842" sldId="261"/>
            <ac:spMk id="6" creationId="{C5372D0A-E260-4F85-BA5F-02B997435337}"/>
          </ac:spMkLst>
        </pc:spChg>
        <pc:spChg chg="mod">
          <ac:chgData name="Adam Arkley" userId="d399d8a812f0f754" providerId="LiveId" clId="{0E84768E-2EC3-4932-A7D7-64CA7A4A8220}" dt="2020-09-25T14:39:08.517" v="4483" actId="20577"/>
          <ac:spMkLst>
            <pc:docMk/>
            <pc:sldMk cId="3975410842" sldId="261"/>
            <ac:spMk id="7" creationId="{81C08BC2-19A8-464B-A2C7-FE134A960E49}"/>
          </ac:spMkLst>
        </pc:spChg>
      </pc:sldChg>
      <pc:sldChg chg="modSp add del mod ord">
        <pc:chgData name="Adam Arkley" userId="d399d8a812f0f754" providerId="LiveId" clId="{0E84768E-2EC3-4932-A7D7-64CA7A4A8220}" dt="2020-09-25T13:19:54.496" v="189" actId="2696"/>
        <pc:sldMkLst>
          <pc:docMk/>
          <pc:sldMk cId="106481360" sldId="262"/>
        </pc:sldMkLst>
        <pc:spChg chg="mod">
          <ac:chgData name="Adam Arkley" userId="d399d8a812f0f754" providerId="LiveId" clId="{0E84768E-2EC3-4932-A7D7-64CA7A4A8220}" dt="2020-09-25T13:15:03.299" v="110" actId="20577"/>
          <ac:spMkLst>
            <pc:docMk/>
            <pc:sldMk cId="106481360" sldId="262"/>
            <ac:spMk id="7" creationId="{264D352A-6490-4480-892C-323D5009DE9E}"/>
          </ac:spMkLst>
        </pc:spChg>
        <pc:spChg chg="mod">
          <ac:chgData name="Adam Arkley" userId="d399d8a812f0f754" providerId="LiveId" clId="{0E84768E-2EC3-4932-A7D7-64CA7A4A8220}" dt="2020-09-25T13:15:33.132" v="187" actId="20577"/>
          <ac:spMkLst>
            <pc:docMk/>
            <pc:sldMk cId="106481360" sldId="262"/>
            <ac:spMk id="8" creationId="{BE0E3DF2-7D61-4E65-B9C8-8C8786AC82BB}"/>
          </ac:spMkLst>
        </pc:spChg>
      </pc:sldChg>
      <pc:sldChg chg="modSp add mod">
        <pc:chgData name="Adam Arkley" userId="d399d8a812f0f754" providerId="LiveId" clId="{0E84768E-2EC3-4932-A7D7-64CA7A4A8220}" dt="2020-09-25T13:42:20.531" v="976" actId="20577"/>
        <pc:sldMkLst>
          <pc:docMk/>
          <pc:sldMk cId="3745498031" sldId="262"/>
        </pc:sldMkLst>
        <pc:spChg chg="mod">
          <ac:chgData name="Adam Arkley" userId="d399d8a812f0f754" providerId="LiveId" clId="{0E84768E-2EC3-4932-A7D7-64CA7A4A8220}" dt="2020-09-25T13:40:07.177" v="702" actId="20577"/>
          <ac:spMkLst>
            <pc:docMk/>
            <pc:sldMk cId="3745498031" sldId="262"/>
            <ac:spMk id="6" creationId="{C5372D0A-E260-4F85-BA5F-02B997435337}"/>
          </ac:spMkLst>
        </pc:spChg>
        <pc:spChg chg="mod">
          <ac:chgData name="Adam Arkley" userId="d399d8a812f0f754" providerId="LiveId" clId="{0E84768E-2EC3-4932-A7D7-64CA7A4A8220}" dt="2020-09-25T13:42:20.531" v="976" actId="20577"/>
          <ac:spMkLst>
            <pc:docMk/>
            <pc:sldMk cId="3745498031" sldId="262"/>
            <ac:spMk id="7" creationId="{81C08BC2-19A8-464B-A2C7-FE134A960E49}"/>
          </ac:spMkLst>
        </pc:spChg>
      </pc:sldChg>
      <pc:sldChg chg="modSp add mod">
        <pc:chgData name="Adam Arkley" userId="d399d8a812f0f754" providerId="LiveId" clId="{0E84768E-2EC3-4932-A7D7-64CA7A4A8220}" dt="2020-09-25T15:23:36.876" v="7294" actId="255"/>
        <pc:sldMkLst>
          <pc:docMk/>
          <pc:sldMk cId="1931623283" sldId="263"/>
        </pc:sldMkLst>
        <pc:spChg chg="mod">
          <ac:chgData name="Adam Arkley" userId="d399d8a812f0f754" providerId="LiveId" clId="{0E84768E-2EC3-4932-A7D7-64CA7A4A8220}" dt="2020-09-25T13:42:50.445" v="1009" actId="20577"/>
          <ac:spMkLst>
            <pc:docMk/>
            <pc:sldMk cId="1931623283" sldId="263"/>
            <ac:spMk id="6" creationId="{C5372D0A-E260-4F85-BA5F-02B997435337}"/>
          </ac:spMkLst>
        </pc:spChg>
        <pc:spChg chg="mod">
          <ac:chgData name="Adam Arkley" userId="d399d8a812f0f754" providerId="LiveId" clId="{0E84768E-2EC3-4932-A7D7-64CA7A4A8220}" dt="2020-09-25T15:23:36.876" v="7294" actId="255"/>
          <ac:spMkLst>
            <pc:docMk/>
            <pc:sldMk cId="1931623283" sldId="263"/>
            <ac:spMk id="7" creationId="{81C08BC2-19A8-464B-A2C7-FE134A960E49}"/>
          </ac:spMkLst>
        </pc:spChg>
      </pc:sldChg>
      <pc:sldChg chg="add del ord">
        <pc:chgData name="Adam Arkley" userId="d399d8a812f0f754" providerId="LiveId" clId="{0E84768E-2EC3-4932-A7D7-64CA7A4A8220}" dt="2020-09-25T13:19:51.201" v="188" actId="2696"/>
        <pc:sldMkLst>
          <pc:docMk/>
          <pc:sldMk cId="2285195761" sldId="263"/>
        </pc:sldMkLst>
      </pc:sldChg>
      <pc:sldChg chg="modSp add del mod">
        <pc:chgData name="Adam Arkley" userId="d399d8a812f0f754" providerId="LiveId" clId="{0E84768E-2EC3-4932-A7D7-64CA7A4A8220}" dt="2020-09-25T14:09:36.490" v="2157" actId="2696"/>
        <pc:sldMkLst>
          <pc:docMk/>
          <pc:sldMk cId="1885659514" sldId="264"/>
        </pc:sldMkLst>
        <pc:spChg chg="mod">
          <ac:chgData name="Adam Arkley" userId="d399d8a812f0f754" providerId="LiveId" clId="{0E84768E-2EC3-4932-A7D7-64CA7A4A8220}" dt="2020-09-25T13:49:33.132" v="1612" actId="20577"/>
          <ac:spMkLst>
            <pc:docMk/>
            <pc:sldMk cId="1885659514" sldId="264"/>
            <ac:spMk id="6" creationId="{C5372D0A-E260-4F85-BA5F-02B997435337}"/>
          </ac:spMkLst>
        </pc:spChg>
        <pc:spChg chg="mod">
          <ac:chgData name="Adam Arkley" userId="d399d8a812f0f754" providerId="LiveId" clId="{0E84768E-2EC3-4932-A7D7-64CA7A4A8220}" dt="2020-09-25T14:09:31.422" v="2156" actId="21"/>
          <ac:spMkLst>
            <pc:docMk/>
            <pc:sldMk cId="1885659514" sldId="264"/>
            <ac:spMk id="7" creationId="{81C08BC2-19A8-464B-A2C7-FE134A960E49}"/>
          </ac:spMkLst>
        </pc:spChg>
      </pc:sldChg>
      <pc:sldChg chg="modSp add mod ord">
        <pc:chgData name="Adam Arkley" userId="d399d8a812f0f754" providerId="LiveId" clId="{0E84768E-2EC3-4932-A7D7-64CA7A4A8220}" dt="2020-09-25T15:22:45.193" v="7253" actId="20577"/>
        <pc:sldMkLst>
          <pc:docMk/>
          <pc:sldMk cId="1547233248" sldId="265"/>
        </pc:sldMkLst>
        <pc:spChg chg="mod">
          <ac:chgData name="Adam Arkley" userId="d399d8a812f0f754" providerId="LiveId" clId="{0E84768E-2EC3-4932-A7D7-64CA7A4A8220}" dt="2020-09-25T15:16:36.185" v="6918" actId="20577"/>
          <ac:spMkLst>
            <pc:docMk/>
            <pc:sldMk cId="1547233248" sldId="265"/>
            <ac:spMk id="6" creationId="{C5372D0A-E260-4F85-BA5F-02B997435337}"/>
          </ac:spMkLst>
        </pc:spChg>
        <pc:spChg chg="mod">
          <ac:chgData name="Adam Arkley" userId="d399d8a812f0f754" providerId="LiveId" clId="{0E84768E-2EC3-4932-A7D7-64CA7A4A8220}" dt="2020-09-25T15:22:45.193" v="7253" actId="20577"/>
          <ac:spMkLst>
            <pc:docMk/>
            <pc:sldMk cId="1547233248" sldId="265"/>
            <ac:spMk id="7" creationId="{81C08BC2-19A8-464B-A2C7-FE134A960E49}"/>
          </ac:spMkLst>
        </pc:spChg>
      </pc:sldChg>
      <pc:sldChg chg="modSp add mod ord">
        <pc:chgData name="Adam Arkley" userId="d399d8a812f0f754" providerId="LiveId" clId="{0E84768E-2EC3-4932-A7D7-64CA7A4A8220}" dt="2020-09-25T15:12:01.155" v="6712"/>
        <pc:sldMkLst>
          <pc:docMk/>
          <pc:sldMk cId="3967987549" sldId="266"/>
        </pc:sldMkLst>
        <pc:spChg chg="mod">
          <ac:chgData name="Adam Arkley" userId="d399d8a812f0f754" providerId="LiveId" clId="{0E84768E-2EC3-4932-A7D7-64CA7A4A8220}" dt="2020-09-25T14:16:07.789" v="2470" actId="20577"/>
          <ac:spMkLst>
            <pc:docMk/>
            <pc:sldMk cId="3967987549" sldId="266"/>
            <ac:spMk id="7" creationId="{264D352A-6490-4480-892C-323D5009DE9E}"/>
          </ac:spMkLst>
        </pc:spChg>
        <pc:spChg chg="mod">
          <ac:chgData name="Adam Arkley" userId="d399d8a812f0f754" providerId="LiveId" clId="{0E84768E-2EC3-4932-A7D7-64CA7A4A8220}" dt="2020-09-25T14:16:31.018" v="2552" actId="20577"/>
          <ac:spMkLst>
            <pc:docMk/>
            <pc:sldMk cId="3967987549" sldId="266"/>
            <ac:spMk id="8" creationId="{BE0E3DF2-7D61-4E65-B9C8-8C8786AC82BB}"/>
          </ac:spMkLst>
        </pc:spChg>
      </pc:sldChg>
      <pc:sldChg chg="modSp add mod ord">
        <pc:chgData name="Adam Arkley" userId="d399d8a812f0f754" providerId="LiveId" clId="{0E84768E-2EC3-4932-A7D7-64CA7A4A8220}" dt="2020-09-25T14:24:10.222" v="3482" actId="20577"/>
        <pc:sldMkLst>
          <pc:docMk/>
          <pc:sldMk cId="1400176100" sldId="267"/>
        </pc:sldMkLst>
        <pc:spChg chg="mod">
          <ac:chgData name="Adam Arkley" userId="d399d8a812f0f754" providerId="LiveId" clId="{0E84768E-2EC3-4932-A7D7-64CA7A4A8220}" dt="2020-09-25T14:19:01.010" v="2574" actId="20577"/>
          <ac:spMkLst>
            <pc:docMk/>
            <pc:sldMk cId="1400176100" sldId="267"/>
            <ac:spMk id="6" creationId="{C5372D0A-E260-4F85-BA5F-02B997435337}"/>
          </ac:spMkLst>
        </pc:spChg>
        <pc:spChg chg="mod">
          <ac:chgData name="Adam Arkley" userId="d399d8a812f0f754" providerId="LiveId" clId="{0E84768E-2EC3-4932-A7D7-64CA7A4A8220}" dt="2020-09-25T14:24:10.222" v="3482" actId="20577"/>
          <ac:spMkLst>
            <pc:docMk/>
            <pc:sldMk cId="1400176100" sldId="267"/>
            <ac:spMk id="7" creationId="{81C08BC2-19A8-464B-A2C7-FE134A960E49}"/>
          </ac:spMkLst>
        </pc:spChg>
      </pc:sldChg>
      <pc:sldChg chg="modSp add mod">
        <pc:chgData name="Adam Arkley" userId="d399d8a812f0f754" providerId="LiveId" clId="{0E84768E-2EC3-4932-A7D7-64CA7A4A8220}" dt="2020-09-25T14:50:05.668" v="5158" actId="255"/>
        <pc:sldMkLst>
          <pc:docMk/>
          <pc:sldMk cId="4174039919" sldId="268"/>
        </pc:sldMkLst>
        <pc:spChg chg="mod">
          <ac:chgData name="Adam Arkley" userId="d399d8a812f0f754" providerId="LiveId" clId="{0E84768E-2EC3-4932-A7D7-64CA7A4A8220}" dt="2020-09-25T14:50:05.668" v="5158" actId="255"/>
          <ac:spMkLst>
            <pc:docMk/>
            <pc:sldMk cId="4174039919" sldId="268"/>
            <ac:spMk id="7" creationId="{81C08BC2-19A8-464B-A2C7-FE134A960E49}"/>
          </ac:spMkLst>
        </pc:spChg>
      </pc:sldChg>
      <pc:sldChg chg="modSp add mod">
        <pc:chgData name="Adam Arkley" userId="d399d8a812f0f754" providerId="LiveId" clId="{0E84768E-2EC3-4932-A7D7-64CA7A4A8220}" dt="2020-09-25T14:49:55.666" v="5157" actId="255"/>
        <pc:sldMkLst>
          <pc:docMk/>
          <pc:sldMk cId="3257591746" sldId="269"/>
        </pc:sldMkLst>
        <pc:spChg chg="mod">
          <ac:chgData name="Adam Arkley" userId="d399d8a812f0f754" providerId="LiveId" clId="{0E84768E-2EC3-4932-A7D7-64CA7A4A8220}" dt="2020-09-25T14:29:06.844" v="3720" actId="20577"/>
          <ac:spMkLst>
            <pc:docMk/>
            <pc:sldMk cId="3257591746" sldId="269"/>
            <ac:spMk id="6" creationId="{C5372D0A-E260-4F85-BA5F-02B997435337}"/>
          </ac:spMkLst>
        </pc:spChg>
        <pc:spChg chg="mod">
          <ac:chgData name="Adam Arkley" userId="d399d8a812f0f754" providerId="LiveId" clId="{0E84768E-2EC3-4932-A7D7-64CA7A4A8220}" dt="2020-09-25T14:49:55.666" v="5157" actId="255"/>
          <ac:spMkLst>
            <pc:docMk/>
            <pc:sldMk cId="3257591746" sldId="269"/>
            <ac:spMk id="7" creationId="{81C08BC2-19A8-464B-A2C7-FE134A960E49}"/>
          </ac:spMkLst>
        </pc:spChg>
      </pc:sldChg>
      <pc:sldChg chg="modSp add mod">
        <pc:chgData name="Adam Arkley" userId="d399d8a812f0f754" providerId="LiveId" clId="{0E84768E-2EC3-4932-A7D7-64CA7A4A8220}" dt="2020-09-25T14:49:45.222" v="5154" actId="255"/>
        <pc:sldMkLst>
          <pc:docMk/>
          <pc:sldMk cId="2035394626" sldId="270"/>
        </pc:sldMkLst>
        <pc:spChg chg="mod">
          <ac:chgData name="Adam Arkley" userId="d399d8a812f0f754" providerId="LiveId" clId="{0E84768E-2EC3-4932-A7D7-64CA7A4A8220}" dt="2020-09-25T14:38:33.073" v="4480" actId="20577"/>
          <ac:spMkLst>
            <pc:docMk/>
            <pc:sldMk cId="2035394626" sldId="270"/>
            <ac:spMk id="6" creationId="{C5372D0A-E260-4F85-BA5F-02B997435337}"/>
          </ac:spMkLst>
        </pc:spChg>
        <pc:spChg chg="mod">
          <ac:chgData name="Adam Arkley" userId="d399d8a812f0f754" providerId="LiveId" clId="{0E84768E-2EC3-4932-A7D7-64CA7A4A8220}" dt="2020-09-25T14:49:45.222" v="5154" actId="255"/>
          <ac:spMkLst>
            <pc:docMk/>
            <pc:sldMk cId="2035394626" sldId="270"/>
            <ac:spMk id="7" creationId="{81C08BC2-19A8-464B-A2C7-FE134A960E49}"/>
          </ac:spMkLst>
        </pc:spChg>
      </pc:sldChg>
      <pc:sldChg chg="modSp add mod">
        <pc:chgData name="Adam Arkley" userId="d399d8a812f0f754" providerId="LiveId" clId="{0E84768E-2EC3-4932-A7D7-64CA7A4A8220}" dt="2020-09-25T14:56:57.332" v="5955" actId="255"/>
        <pc:sldMkLst>
          <pc:docMk/>
          <pc:sldMk cId="1224079293" sldId="271"/>
        </pc:sldMkLst>
        <pc:spChg chg="mod">
          <ac:chgData name="Adam Arkley" userId="d399d8a812f0f754" providerId="LiveId" clId="{0E84768E-2EC3-4932-A7D7-64CA7A4A8220}" dt="2020-09-25T14:56:57.332" v="5955" actId="255"/>
          <ac:spMkLst>
            <pc:docMk/>
            <pc:sldMk cId="1224079293" sldId="271"/>
            <ac:spMk id="7" creationId="{81C08BC2-19A8-464B-A2C7-FE134A960E49}"/>
          </ac:spMkLst>
        </pc:spChg>
      </pc:sldChg>
      <pc:sldChg chg="add del">
        <pc:chgData name="Adam Arkley" userId="d399d8a812f0f754" providerId="LiveId" clId="{0E84768E-2EC3-4932-A7D7-64CA7A4A8220}" dt="2020-09-25T14:39:32.386" v="4486" actId="47"/>
        <pc:sldMkLst>
          <pc:docMk/>
          <pc:sldMk cId="1973651378" sldId="271"/>
        </pc:sldMkLst>
      </pc:sldChg>
      <pc:sldChg chg="modSp add mod">
        <pc:chgData name="Adam Arkley" userId="d399d8a812f0f754" providerId="LiveId" clId="{0E84768E-2EC3-4932-A7D7-64CA7A4A8220}" dt="2020-09-25T15:05:50.520" v="6372" actId="255"/>
        <pc:sldMkLst>
          <pc:docMk/>
          <pc:sldMk cId="1434012173" sldId="272"/>
        </pc:sldMkLst>
        <pc:spChg chg="mod">
          <ac:chgData name="Adam Arkley" userId="d399d8a812f0f754" providerId="LiveId" clId="{0E84768E-2EC3-4932-A7D7-64CA7A4A8220}" dt="2020-09-25T15:05:50.520" v="6372" actId="255"/>
          <ac:spMkLst>
            <pc:docMk/>
            <pc:sldMk cId="1434012173" sldId="272"/>
            <ac:spMk id="7" creationId="{81C08BC2-19A8-464B-A2C7-FE134A960E49}"/>
          </ac:spMkLst>
        </pc:spChg>
      </pc:sldChg>
      <pc:sldChg chg="modSp add mod ord">
        <pc:chgData name="Adam Arkley" userId="d399d8a812f0f754" providerId="LiveId" clId="{0E84768E-2EC3-4932-A7D7-64CA7A4A8220}" dt="2020-09-25T15:12:31.708" v="6724" actId="20577"/>
        <pc:sldMkLst>
          <pc:docMk/>
          <pc:sldMk cId="1220336291" sldId="273"/>
        </pc:sldMkLst>
        <pc:spChg chg="mod">
          <ac:chgData name="Adam Arkley" userId="d399d8a812f0f754" providerId="LiveId" clId="{0E84768E-2EC3-4932-A7D7-64CA7A4A8220}" dt="2020-09-25T15:12:31.708" v="6724" actId="20577"/>
          <ac:spMkLst>
            <pc:docMk/>
            <pc:sldMk cId="1220336291" sldId="273"/>
            <ac:spMk id="7" creationId="{264D352A-6490-4480-892C-323D5009DE9E}"/>
          </ac:spMkLst>
        </pc:spChg>
        <pc:spChg chg="mod">
          <ac:chgData name="Adam Arkley" userId="d399d8a812f0f754" providerId="LiveId" clId="{0E84768E-2EC3-4932-A7D7-64CA7A4A8220}" dt="2020-09-25T15:11:03.805" v="6710" actId="20577"/>
          <ac:spMkLst>
            <pc:docMk/>
            <pc:sldMk cId="1220336291" sldId="273"/>
            <ac:spMk id="8" creationId="{BE0E3DF2-7D61-4E65-B9C8-8C8786AC82BB}"/>
          </ac:spMkLst>
        </pc:spChg>
      </pc:sldChg>
      <pc:sldChg chg="modSp add mod ord">
        <pc:chgData name="Adam Arkley" userId="d399d8a812f0f754" providerId="LiveId" clId="{0E84768E-2EC3-4932-A7D7-64CA7A4A8220}" dt="2020-09-25T15:16:19.231" v="6869" actId="20577"/>
        <pc:sldMkLst>
          <pc:docMk/>
          <pc:sldMk cId="2973086184" sldId="274"/>
        </pc:sldMkLst>
        <pc:spChg chg="mod">
          <ac:chgData name="Adam Arkley" userId="d399d8a812f0f754" providerId="LiveId" clId="{0E84768E-2EC3-4932-A7D7-64CA7A4A8220}" dt="2020-09-25T15:12:43.994" v="6744" actId="20577"/>
          <ac:spMkLst>
            <pc:docMk/>
            <pc:sldMk cId="2973086184" sldId="274"/>
            <ac:spMk id="7" creationId="{264D352A-6490-4480-892C-323D5009DE9E}"/>
          </ac:spMkLst>
        </pc:spChg>
        <pc:spChg chg="mod">
          <ac:chgData name="Adam Arkley" userId="d399d8a812f0f754" providerId="LiveId" clId="{0E84768E-2EC3-4932-A7D7-64CA7A4A8220}" dt="2020-09-25T15:16:19.231" v="6869" actId="20577"/>
          <ac:spMkLst>
            <pc:docMk/>
            <pc:sldMk cId="2973086184" sldId="274"/>
            <ac:spMk id="8" creationId="{BE0E3DF2-7D61-4E65-B9C8-8C8786AC82BB}"/>
          </ac:spMkLst>
        </pc:spChg>
      </pc:sldChg>
      <pc:sldChg chg="addSp delSp modSp add mod ord">
        <pc:chgData name="Adam Arkley" userId="d399d8a812f0f754" providerId="LiveId" clId="{0E84768E-2EC3-4932-A7D7-64CA7A4A8220}" dt="2020-09-25T15:19:46.248" v="7203" actId="20577"/>
        <pc:sldMkLst>
          <pc:docMk/>
          <pc:sldMk cId="3183949116" sldId="275"/>
        </pc:sldMkLst>
        <pc:spChg chg="add del mod">
          <ac:chgData name="Adam Arkley" userId="d399d8a812f0f754" providerId="LiveId" clId="{0E84768E-2EC3-4932-A7D7-64CA7A4A8220}" dt="2020-09-25T15:15:22.325" v="6848" actId="478"/>
          <ac:spMkLst>
            <pc:docMk/>
            <pc:sldMk cId="3183949116" sldId="275"/>
            <ac:spMk id="3" creationId="{00F5B0A0-FBD9-44AD-8007-F3DC2CDB6CF6}"/>
          </ac:spMkLst>
        </pc:spChg>
        <pc:spChg chg="add del mod">
          <ac:chgData name="Adam Arkley" userId="d399d8a812f0f754" providerId="LiveId" clId="{0E84768E-2EC3-4932-A7D7-64CA7A4A8220}" dt="2020-09-25T15:15:22.325" v="6848" actId="478"/>
          <ac:spMkLst>
            <pc:docMk/>
            <pc:sldMk cId="3183949116" sldId="275"/>
            <ac:spMk id="5" creationId="{357E36AA-6ADC-4123-8EE1-08FFFD7C8967}"/>
          </ac:spMkLst>
        </pc:spChg>
        <pc:spChg chg="add del mod">
          <ac:chgData name="Adam Arkley" userId="d399d8a812f0f754" providerId="LiveId" clId="{0E84768E-2EC3-4932-A7D7-64CA7A4A8220}" dt="2020-09-25T15:16:27.279" v="6886" actId="20577"/>
          <ac:spMkLst>
            <pc:docMk/>
            <pc:sldMk cId="3183949116" sldId="275"/>
            <ac:spMk id="6" creationId="{C5372D0A-E260-4F85-BA5F-02B997435337}"/>
          </ac:spMkLst>
        </pc:spChg>
        <pc:spChg chg="add del mod">
          <ac:chgData name="Adam Arkley" userId="d399d8a812f0f754" providerId="LiveId" clId="{0E84768E-2EC3-4932-A7D7-64CA7A4A8220}" dt="2020-09-25T15:19:46.248" v="7203" actId="20577"/>
          <ac:spMkLst>
            <pc:docMk/>
            <pc:sldMk cId="3183949116" sldId="275"/>
            <ac:spMk id="7" creationId="{81C08BC2-19A8-464B-A2C7-FE134A960E49}"/>
          </ac:spMkLst>
        </pc:spChg>
        <pc:spChg chg="add del">
          <ac:chgData name="Adam Arkley" userId="d399d8a812f0f754" providerId="LiveId" clId="{0E84768E-2EC3-4932-A7D7-64CA7A4A8220}" dt="2020-09-25T15:15:22.325" v="6848" actId="478"/>
          <ac:spMkLst>
            <pc:docMk/>
            <pc:sldMk cId="3183949116" sldId="275"/>
            <ac:spMk id="9" creationId="{2D93FB91-1CCB-4F40-8110-791759806717}"/>
          </ac:spMkLst>
        </pc:spChg>
      </pc:sldChg>
      <pc:sldChg chg="modSp add mod">
        <pc:chgData name="Adam Arkley" userId="d399d8a812f0f754" providerId="LiveId" clId="{0E84768E-2EC3-4932-A7D7-64CA7A4A8220}" dt="2020-09-25T15:26:49.131" v="7804" actId="255"/>
        <pc:sldMkLst>
          <pc:docMk/>
          <pc:sldMk cId="1990367051" sldId="276"/>
        </pc:sldMkLst>
        <pc:spChg chg="mod">
          <ac:chgData name="Adam Arkley" userId="d399d8a812f0f754" providerId="LiveId" clId="{0E84768E-2EC3-4932-A7D7-64CA7A4A8220}" dt="2020-09-25T15:22:32.735" v="7229" actId="20577"/>
          <ac:spMkLst>
            <pc:docMk/>
            <pc:sldMk cId="1990367051" sldId="276"/>
            <ac:spMk id="6" creationId="{C5372D0A-E260-4F85-BA5F-02B997435337}"/>
          </ac:spMkLst>
        </pc:spChg>
        <pc:spChg chg="mod">
          <ac:chgData name="Adam Arkley" userId="d399d8a812f0f754" providerId="LiveId" clId="{0E84768E-2EC3-4932-A7D7-64CA7A4A8220}" dt="2020-09-25T15:26:49.131" v="7804" actId="255"/>
          <ac:spMkLst>
            <pc:docMk/>
            <pc:sldMk cId="1990367051" sldId="276"/>
            <ac:spMk id="7" creationId="{81C08BC2-19A8-464B-A2C7-FE134A960E49}"/>
          </ac:spMkLst>
        </pc:spChg>
      </pc:sldChg>
      <pc:sldChg chg="modSp add mod">
        <pc:chgData name="Adam Arkley" userId="d399d8a812f0f754" providerId="LiveId" clId="{0E84768E-2EC3-4932-A7D7-64CA7A4A8220}" dt="2020-09-25T15:28:04.361" v="8110" actId="20577"/>
        <pc:sldMkLst>
          <pc:docMk/>
          <pc:sldMk cId="3420078365" sldId="277"/>
        </pc:sldMkLst>
        <pc:spChg chg="mod">
          <ac:chgData name="Adam Arkley" userId="d399d8a812f0f754" providerId="LiveId" clId="{0E84768E-2EC3-4932-A7D7-64CA7A4A8220}" dt="2020-09-25T15:28:04.361" v="8110" actId="20577"/>
          <ac:spMkLst>
            <pc:docMk/>
            <pc:sldMk cId="3420078365" sldId="277"/>
            <ac:spMk id="7" creationId="{81C08BC2-19A8-464B-A2C7-FE134A960E49}"/>
          </ac:spMkLst>
        </pc:spChg>
      </pc:sldChg>
      <pc:sldChg chg="modSp add mod">
        <pc:chgData name="Adam Arkley" userId="d399d8a812f0f754" providerId="LiveId" clId="{0E84768E-2EC3-4932-A7D7-64CA7A4A8220}" dt="2020-09-25T15:32:30.851" v="8448" actId="20577"/>
        <pc:sldMkLst>
          <pc:docMk/>
          <pc:sldMk cId="2144810615" sldId="278"/>
        </pc:sldMkLst>
        <pc:spChg chg="mod">
          <ac:chgData name="Adam Arkley" userId="d399d8a812f0f754" providerId="LiveId" clId="{0E84768E-2EC3-4932-A7D7-64CA7A4A8220}" dt="2020-09-25T15:29:07.341" v="8237" actId="20577"/>
          <ac:spMkLst>
            <pc:docMk/>
            <pc:sldMk cId="2144810615" sldId="278"/>
            <ac:spMk id="6" creationId="{C5372D0A-E260-4F85-BA5F-02B997435337}"/>
          </ac:spMkLst>
        </pc:spChg>
        <pc:spChg chg="mod">
          <ac:chgData name="Adam Arkley" userId="d399d8a812f0f754" providerId="LiveId" clId="{0E84768E-2EC3-4932-A7D7-64CA7A4A8220}" dt="2020-09-25T15:32:30.851" v="8448" actId="20577"/>
          <ac:spMkLst>
            <pc:docMk/>
            <pc:sldMk cId="2144810615" sldId="278"/>
            <ac:spMk id="7" creationId="{81C08BC2-19A8-464B-A2C7-FE134A960E49}"/>
          </ac:spMkLst>
        </pc:spChg>
      </pc:sldChg>
      <pc:sldChg chg="modSp add mod ord">
        <pc:chgData name="Adam Arkley" userId="d399d8a812f0f754" providerId="LiveId" clId="{0E84768E-2EC3-4932-A7D7-64CA7A4A8220}" dt="2020-09-25T15:28:55.937" v="8197" actId="20577"/>
        <pc:sldMkLst>
          <pc:docMk/>
          <pc:sldMk cId="2467361559" sldId="279"/>
        </pc:sldMkLst>
        <pc:spChg chg="mod">
          <ac:chgData name="Adam Arkley" userId="d399d8a812f0f754" providerId="LiveId" clId="{0E84768E-2EC3-4932-A7D7-64CA7A4A8220}" dt="2020-09-25T15:28:43.221" v="8134" actId="20577"/>
          <ac:spMkLst>
            <pc:docMk/>
            <pc:sldMk cId="2467361559" sldId="279"/>
            <ac:spMk id="7" creationId="{264D352A-6490-4480-892C-323D5009DE9E}"/>
          </ac:spMkLst>
        </pc:spChg>
        <pc:spChg chg="mod">
          <ac:chgData name="Adam Arkley" userId="d399d8a812f0f754" providerId="LiveId" clId="{0E84768E-2EC3-4932-A7D7-64CA7A4A8220}" dt="2020-09-25T15:28:55.937" v="8197" actId="20577"/>
          <ac:spMkLst>
            <pc:docMk/>
            <pc:sldMk cId="2467361559" sldId="279"/>
            <ac:spMk id="8" creationId="{BE0E3DF2-7D61-4E65-B9C8-8C8786AC82BB}"/>
          </ac:spMkLst>
        </pc:spChg>
      </pc:sldChg>
      <pc:sldChg chg="modSp add mod">
        <pc:chgData name="Adam Arkley" userId="d399d8a812f0f754" providerId="LiveId" clId="{0E84768E-2EC3-4932-A7D7-64CA7A4A8220}" dt="2020-09-25T15:33:15.706" v="8649" actId="20577"/>
        <pc:sldMkLst>
          <pc:docMk/>
          <pc:sldMk cId="4208729155" sldId="280"/>
        </pc:sldMkLst>
        <pc:spChg chg="mod">
          <ac:chgData name="Adam Arkley" userId="d399d8a812f0f754" providerId="LiveId" clId="{0E84768E-2EC3-4932-A7D7-64CA7A4A8220}" dt="2020-09-25T15:32:41.964" v="8477" actId="6549"/>
          <ac:spMkLst>
            <pc:docMk/>
            <pc:sldMk cId="4208729155" sldId="280"/>
            <ac:spMk id="6" creationId="{C5372D0A-E260-4F85-BA5F-02B997435337}"/>
          </ac:spMkLst>
        </pc:spChg>
        <pc:spChg chg="mod">
          <ac:chgData name="Adam Arkley" userId="d399d8a812f0f754" providerId="LiveId" clId="{0E84768E-2EC3-4932-A7D7-64CA7A4A8220}" dt="2020-09-25T15:33:15.706" v="8649" actId="20577"/>
          <ac:spMkLst>
            <pc:docMk/>
            <pc:sldMk cId="4208729155" sldId="280"/>
            <ac:spMk id="7" creationId="{81C08BC2-19A8-464B-A2C7-FE134A960E49}"/>
          </ac:spMkLst>
        </pc:spChg>
      </pc:sldChg>
    </pc:docChg>
  </pc:docChgLst>
  <pc:docChgLst>
    <pc:chgData name="Adam Arkley" userId="d399d8a812f0f754" providerId="LiveId" clId="{5DA6F803-D590-40BC-9578-3C76A3B4A6FA}"/>
    <pc:docChg chg="custSel addSld modSld">
      <pc:chgData name="Adam Arkley" userId="d399d8a812f0f754" providerId="LiveId" clId="{5DA6F803-D590-40BC-9578-3C76A3B4A6FA}" dt="2020-09-22T21:06:01.337" v="170" actId="20577"/>
      <pc:docMkLst>
        <pc:docMk/>
      </pc:docMkLst>
      <pc:sldChg chg="modSp mod">
        <pc:chgData name="Adam Arkley" userId="d399d8a812f0f754" providerId="LiveId" clId="{5DA6F803-D590-40BC-9578-3C76A3B4A6FA}" dt="2020-09-22T21:05:24.885" v="166" actId="20577"/>
        <pc:sldMkLst>
          <pc:docMk/>
          <pc:sldMk cId="4228031967" sldId="258"/>
        </pc:sldMkLst>
        <pc:spChg chg="mod">
          <ac:chgData name="Adam Arkley" userId="d399d8a812f0f754" providerId="LiveId" clId="{5DA6F803-D590-40BC-9578-3C76A3B4A6FA}" dt="2020-09-22T21:03:58.487" v="20" actId="20577"/>
          <ac:spMkLst>
            <pc:docMk/>
            <pc:sldMk cId="4228031967" sldId="258"/>
            <ac:spMk id="7" creationId="{264D352A-6490-4480-892C-323D5009DE9E}"/>
          </ac:spMkLst>
        </pc:spChg>
        <pc:spChg chg="mod">
          <ac:chgData name="Adam Arkley" userId="d399d8a812f0f754" providerId="LiveId" clId="{5DA6F803-D590-40BC-9578-3C76A3B4A6FA}" dt="2020-09-22T21:05:24.885" v="166" actId="20577"/>
          <ac:spMkLst>
            <pc:docMk/>
            <pc:sldMk cId="4228031967" sldId="258"/>
            <ac:spMk id="8" creationId="{BE0E3DF2-7D61-4E65-B9C8-8C8786AC82BB}"/>
          </ac:spMkLst>
        </pc:spChg>
      </pc:sldChg>
      <pc:sldChg chg="modSp add mod modClrScheme chgLayout">
        <pc:chgData name="Adam Arkley" userId="d399d8a812f0f754" providerId="LiveId" clId="{5DA6F803-D590-40BC-9578-3C76A3B4A6FA}" dt="2020-09-22T21:06:01.337" v="170" actId="20577"/>
        <pc:sldMkLst>
          <pc:docMk/>
          <pc:sldMk cId="3925457643" sldId="260"/>
        </pc:sldMkLst>
        <pc:spChg chg="mod ord">
          <ac:chgData name="Adam Arkley" userId="d399d8a812f0f754" providerId="LiveId" clId="{5DA6F803-D590-40BC-9578-3C76A3B4A6FA}" dt="2020-09-22T21:05:55.809" v="168" actId="700"/>
          <ac:spMkLst>
            <pc:docMk/>
            <pc:sldMk cId="3925457643" sldId="260"/>
            <ac:spMk id="6" creationId="{C5372D0A-E260-4F85-BA5F-02B997435337}"/>
          </ac:spMkLst>
        </pc:spChg>
        <pc:spChg chg="mod ord">
          <ac:chgData name="Adam Arkley" userId="d399d8a812f0f754" providerId="LiveId" clId="{5DA6F803-D590-40BC-9578-3C76A3B4A6FA}" dt="2020-09-22T21:05:55.809" v="168" actId="700"/>
          <ac:spMkLst>
            <pc:docMk/>
            <pc:sldMk cId="3925457643" sldId="260"/>
            <ac:spMk id="7" creationId="{81C08BC2-19A8-464B-A2C7-FE134A960E49}"/>
          </ac:spMkLst>
        </pc:spChg>
        <pc:spChg chg="mod">
          <ac:chgData name="Adam Arkley" userId="d399d8a812f0f754" providerId="LiveId" clId="{5DA6F803-D590-40BC-9578-3C76A3B4A6FA}" dt="2020-09-22T21:06:01.337" v="170" actId="20577"/>
          <ac:spMkLst>
            <pc:docMk/>
            <pc:sldMk cId="3925457643" sldId="260"/>
            <ac:spMk id="9" creationId="{2D93FB91-1CCB-4F40-8110-7917598067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BED82-0386-424B-8522-487198B6AAA6}" type="datetimeFigureOut">
              <a:rPr lang="nb-NO" smtClean="0"/>
              <a:pPr/>
              <a:t>25.09.2020</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755BF9-BEF4-4B7E-985D-7F42D0CE7579}"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3CEF29-5674-423D-BC9A-42895A31EA5F}"/>
              </a:ext>
            </a:extLst>
          </p:cNvPr>
          <p:cNvSpPr txBox="1"/>
          <p:nvPr userDrawn="1"/>
        </p:nvSpPr>
        <p:spPr>
          <a:xfrm>
            <a:off x="6660232" y="6320353"/>
            <a:ext cx="1224136" cy="276999"/>
          </a:xfrm>
          <a:prstGeom prst="rect">
            <a:avLst/>
          </a:prstGeom>
          <a:noFill/>
        </p:spPr>
        <p:txBody>
          <a:bodyPr wrap="square" rtlCol="0">
            <a:spAutoFit/>
          </a:bodyPr>
          <a:lstStyle/>
          <a:p>
            <a:r>
              <a:rPr lang="en-GB" sz="1200" dirty="0"/>
              <a:t>Date of Publish:</a:t>
            </a:r>
          </a:p>
        </p:txBody>
      </p:sp>
      <p:sp>
        <p:nvSpPr>
          <p:cNvPr id="11" name="TextBox 10">
            <a:extLst>
              <a:ext uri="{FF2B5EF4-FFF2-40B4-BE49-F238E27FC236}">
                <a16:creationId xmlns:a16="http://schemas.microsoft.com/office/drawing/2014/main" id="{E21CD27F-B74A-4BFF-A646-1614A358E160}"/>
              </a:ext>
            </a:extLst>
          </p:cNvPr>
          <p:cNvSpPr txBox="1"/>
          <p:nvPr userDrawn="1"/>
        </p:nvSpPr>
        <p:spPr>
          <a:xfrm>
            <a:off x="6804248" y="6104329"/>
            <a:ext cx="1080120" cy="276999"/>
          </a:xfrm>
          <a:prstGeom prst="rect">
            <a:avLst/>
          </a:prstGeom>
          <a:noFill/>
        </p:spPr>
        <p:txBody>
          <a:bodyPr wrap="square" rtlCol="0">
            <a:spAutoFit/>
          </a:bodyPr>
          <a:lstStyle/>
          <a:p>
            <a:r>
              <a:rPr lang="en-GB" sz="1200" dirty="0"/>
              <a:t>Published by:</a:t>
            </a:r>
          </a:p>
        </p:txBody>
      </p:sp>
      <p:sp>
        <p:nvSpPr>
          <p:cNvPr id="13" name="TextBox 12">
            <a:extLst>
              <a:ext uri="{FF2B5EF4-FFF2-40B4-BE49-F238E27FC236}">
                <a16:creationId xmlns:a16="http://schemas.microsoft.com/office/drawing/2014/main" id="{1428C1BE-4528-46AD-9CC0-E9E0F0533A6B}"/>
              </a:ext>
            </a:extLst>
          </p:cNvPr>
          <p:cNvSpPr txBox="1"/>
          <p:nvPr userDrawn="1"/>
        </p:nvSpPr>
        <p:spPr>
          <a:xfrm>
            <a:off x="6804248" y="6536377"/>
            <a:ext cx="1008112" cy="276999"/>
          </a:xfrm>
          <a:prstGeom prst="rect">
            <a:avLst/>
          </a:prstGeom>
          <a:noFill/>
        </p:spPr>
        <p:txBody>
          <a:bodyPr wrap="square" rtlCol="0">
            <a:spAutoFit/>
          </a:bodyPr>
          <a:lstStyle/>
          <a:p>
            <a:pPr algn="r"/>
            <a:r>
              <a:rPr lang="en-GB" sz="1200" dirty="0"/>
              <a:t>Review due:</a:t>
            </a:r>
          </a:p>
        </p:txBody>
      </p:sp>
    </p:spTree>
    <p:extLst>
      <p:ext uri="{BB962C8B-B14F-4D97-AF65-F5344CB8AC3E}">
        <p14:creationId xmlns:p14="http://schemas.microsoft.com/office/powerpoint/2010/main" val="3224248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6623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967466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25.09.2020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3067071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103312" y="828731"/>
            <a:ext cx="7925072" cy="967380"/>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395536" y="1817333"/>
            <a:ext cx="430339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2599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1318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323528" y="836713"/>
            <a:ext cx="7886700" cy="792088"/>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755576" y="1628801"/>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4343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1763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1806939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360874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7758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FF67-39A6-4F1F-AAFD-F07CAE78924A}"/>
              </a:ext>
            </a:extLst>
          </p:cNvPr>
          <p:cNvSpPr>
            <a:spLocks noGrp="1"/>
          </p:cNvSpPr>
          <p:nvPr>
            <p:ph type="title"/>
          </p:nvPr>
        </p:nvSpPr>
        <p:spPr>
          <a:xfrm>
            <a:off x="628650" y="365125"/>
            <a:ext cx="7886700" cy="1325563"/>
          </a:xfrm>
          <a:prstGeom prst="rect">
            <a:avLst/>
          </a:prstGeo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9EB20ACB-4082-4149-9E68-21A1E55682F9}"/>
              </a:ext>
            </a:extLst>
          </p:cNvPr>
          <p:cNvSpPr>
            <a:spLocks noGrp="1"/>
          </p:cNvSpPr>
          <p:nvPr>
            <p:ph idx="1"/>
          </p:nvPr>
        </p:nvSpPr>
        <p:spPr>
          <a:xfrm>
            <a:off x="1043608" y="1628800"/>
            <a:ext cx="78867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E59C5D2-D313-48AC-AC17-8E158CE71D8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0CE00CB2-81C6-4639-B2E5-60C72C076699}"/>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0B394CBA-E784-46E2-8D86-03D2993FC969}"/>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8197490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42755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78420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44120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4847-45D3-440B-9494-39D5D4E9226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D0F553-CA22-48FF-A29F-C6A6C8F62C4A}"/>
              </a:ext>
            </a:extLst>
          </p:cNvPr>
          <p:cNvSpPr>
            <a:spLocks noGrp="1"/>
          </p:cNvSpPr>
          <p:nvPr>
            <p:ph type="body" orient="vert" idx="1"/>
          </p:nvPr>
        </p:nvSpPr>
        <p:spPr>
          <a:xfrm>
            <a:off x="1043608" y="1628800"/>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3815B-C28F-42FA-9EE2-31B3666D27B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4F452C38-AF8E-4CF6-BDA7-F16DA7DF9E0F}"/>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10B5FC8B-DE82-4AF9-9492-D5CCFBD29041}"/>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1632543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225-F00F-4ECC-82AD-C283E7D04F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F435BB-19E9-43F4-A299-654AAB0CF7E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0AEA4-BDAD-4CCE-9669-E880B06281B9}"/>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57337227-C538-406A-AEE5-60E1EDB76DDA}"/>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7C9DF55-78F4-446F-B3B3-8C94BE4AAFF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785501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2130426"/>
            <a:ext cx="7772400" cy="1470025"/>
          </a:xfrm>
        </p:spPr>
        <p:txBody>
          <a:bodyPr/>
          <a:lstStyle/>
          <a:p>
            <a:r>
              <a:rPr lang="nb-NO"/>
              <a:t>Klikk for å redigere tittelstil</a:t>
            </a:r>
          </a:p>
        </p:txBody>
      </p:sp>
      <p:sp>
        <p:nvSpPr>
          <p:cNvPr id="3" name="Undertit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6356351"/>
            <a:ext cx="2133600" cy="365125"/>
          </a:xfrm>
          <a:prstGeom prst="rect">
            <a:avLst/>
          </a:prstGeom>
        </p:spPr>
        <p:txBody>
          <a:bodyPr/>
          <a:lstStyle/>
          <a:p>
            <a:fld id="{BB56636F-9E64-48A9-A0E8-D6911EA208CE}" type="datetimeFigureOut">
              <a:rPr lang="nb-NO" smtClean="0"/>
              <a:pPr/>
              <a:t>25.09.2020</a:t>
            </a:fld>
            <a:endParaRPr lang="nb-NO"/>
          </a:p>
        </p:txBody>
      </p:sp>
      <p:sp>
        <p:nvSpPr>
          <p:cNvPr id="5" name="Plassholder for bunntekst 4"/>
          <p:cNvSpPr>
            <a:spLocks noGrp="1"/>
          </p:cNvSpPr>
          <p:nvPr>
            <p:ph type="ftr" sz="quarter" idx="11"/>
          </p:nvPr>
        </p:nvSpPr>
        <p:spPr>
          <a:xfrm>
            <a:off x="3124200" y="6356351"/>
            <a:ext cx="2895600" cy="365125"/>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6356351"/>
            <a:ext cx="2133600" cy="365125"/>
          </a:xfrm>
          <a:prstGeom prst="rect">
            <a:avLst/>
          </a:prstGeom>
        </p:spPr>
        <p:txBody>
          <a:bodyPr/>
          <a:lstStyle/>
          <a:p>
            <a:fld id="{FAEFB388-42AA-4DF2-851A-CCA4A06B24AA}" type="slidenum">
              <a:rPr lang="nb-NO" smtClean="0"/>
              <a:pPr/>
              <a:t>‹#›</a:t>
            </a:fld>
            <a:endParaRPr lang="nb-NO"/>
          </a:p>
        </p:txBody>
      </p:sp>
    </p:spTree>
    <p:extLst>
      <p:ext uri="{BB962C8B-B14F-4D97-AF65-F5344CB8AC3E}">
        <p14:creationId xmlns:p14="http://schemas.microsoft.com/office/powerpoint/2010/main" val="956880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88F0-36C0-4E1D-981B-05374C568574}"/>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49C3A-E35B-4E5E-89EA-4547D8FD2A10}"/>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CB8AF-AFE9-4319-8417-A874393B62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5" name="Footer Placeholder 4">
            <a:extLst>
              <a:ext uri="{FF2B5EF4-FFF2-40B4-BE49-F238E27FC236}">
                <a16:creationId xmlns:a16="http://schemas.microsoft.com/office/drawing/2014/main" id="{8864D0CD-AED8-4D90-A75E-C263CCDB9ED2}"/>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784751AA-FC51-4B4B-AC7A-726FB2CCA76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8960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3F0A-DF54-4950-B122-5702937287A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E22C16-C601-425F-9ED9-15A59ADC4069}"/>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317660-8D2F-471C-A73D-0F937AA04DA1}"/>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E16ACB-08D8-491E-9CDB-F0C6D4AE7EB8}"/>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6" name="Footer Placeholder 5">
            <a:extLst>
              <a:ext uri="{FF2B5EF4-FFF2-40B4-BE49-F238E27FC236}">
                <a16:creationId xmlns:a16="http://schemas.microsoft.com/office/drawing/2014/main" id="{5E11D375-0710-4BEE-A349-A4C9E10C1D2D}"/>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C31F045-1BEC-41C8-B8CD-72435D0A407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402024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D29B-0A91-4B88-B4F9-4263DA24315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62D564-D6D6-40CD-824A-877167308E2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2C11B-6D5B-4E54-8962-6DDD6C79B54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DBCEF9-4F63-4575-8FB1-A2816F40244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6F2670-135F-42CB-8914-C2A8E1B860D3}"/>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64F9871-237E-4EE0-A90D-7C5C4B5E1BA4}"/>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8" name="Footer Placeholder 7">
            <a:extLst>
              <a:ext uri="{FF2B5EF4-FFF2-40B4-BE49-F238E27FC236}">
                <a16:creationId xmlns:a16="http://schemas.microsoft.com/office/drawing/2014/main" id="{CFFD8735-E71C-4EC7-A224-72F1A8240200}"/>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EBD3245B-AA23-42D6-9499-D116F20DD880}"/>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4182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201-FC11-4338-BAF5-4DB336A119A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015D86-7102-4773-93E3-1ED079AA799F}"/>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4" name="Footer Placeholder 3">
            <a:extLst>
              <a:ext uri="{FF2B5EF4-FFF2-40B4-BE49-F238E27FC236}">
                <a16:creationId xmlns:a16="http://schemas.microsoft.com/office/drawing/2014/main" id="{7DBFFDAC-2A92-4EC8-AA97-55B14DD63FC3}"/>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AE5CBB8A-9564-4022-9D1D-970996FBBAAD}"/>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12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28648-3565-4348-8041-5015ABBBF32E}"/>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3" name="Footer Placeholder 2">
            <a:extLst>
              <a:ext uri="{FF2B5EF4-FFF2-40B4-BE49-F238E27FC236}">
                <a16:creationId xmlns:a16="http://schemas.microsoft.com/office/drawing/2014/main" id="{B7C8D86A-10A3-43B0-8ECC-E1DA1F46690E}"/>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3D6B0514-2DA0-4872-AA2C-913D8C7299DC}"/>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58096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23D-917B-48AB-9BBB-AAAAB13AA1E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CEBE21-F42A-4688-A4FF-927C8B9D93EB}"/>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80BB2-4784-46A5-8DE5-4CA7D186194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611C4-7B05-4CD7-B737-3909DE5FE4C1}"/>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6" name="Footer Placeholder 5">
            <a:extLst>
              <a:ext uri="{FF2B5EF4-FFF2-40B4-BE49-F238E27FC236}">
                <a16:creationId xmlns:a16="http://schemas.microsoft.com/office/drawing/2014/main" id="{4DE20C3E-C65D-41A6-91FB-B36FA5079207}"/>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C0E50224-A540-46AA-8A82-6E61920B4E58}"/>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268690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234-2F0B-47FE-8275-E399158B684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7F31A1-1F8A-41EA-A125-50895DA4E6CB}"/>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BCE5DF-F587-4A25-A3E6-7A0797F3D51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15DA2-558D-4C24-95F0-753EA4C2544A}"/>
              </a:ext>
            </a:extLst>
          </p:cNvPr>
          <p:cNvSpPr>
            <a:spLocks noGrp="1"/>
          </p:cNvSpPr>
          <p:nvPr>
            <p:ph type="dt" sz="half" idx="10"/>
          </p:nvPr>
        </p:nvSpPr>
        <p:spPr>
          <a:xfrm>
            <a:off x="628650" y="6356350"/>
            <a:ext cx="2057400" cy="365125"/>
          </a:xfrm>
          <a:prstGeom prst="rect">
            <a:avLst/>
          </a:prstGeom>
        </p:spPr>
        <p:txBody>
          <a:bodyPr/>
          <a:lstStyle/>
          <a:p>
            <a:fld id="{3434F07C-7B4A-4A07-9283-14DC65FBC703}" type="datetimeFigureOut">
              <a:rPr lang="en-GB" smtClean="0"/>
              <a:t>25/09/2020</a:t>
            </a:fld>
            <a:endParaRPr lang="en-GB"/>
          </a:p>
        </p:txBody>
      </p:sp>
      <p:sp>
        <p:nvSpPr>
          <p:cNvPr id="6" name="Footer Placeholder 5">
            <a:extLst>
              <a:ext uri="{FF2B5EF4-FFF2-40B4-BE49-F238E27FC236}">
                <a16:creationId xmlns:a16="http://schemas.microsoft.com/office/drawing/2014/main" id="{00933528-6985-4404-AC3A-3483BCA40AF6}"/>
              </a:ext>
            </a:extLst>
          </p:cNvPr>
          <p:cNvSpPr>
            <a:spLocks noGrp="1"/>
          </p:cNvSpPr>
          <p:nvPr>
            <p:ph type="ftr" sz="quarter" idx="11"/>
          </p:nvPr>
        </p:nvSpPr>
        <p:spPr>
          <a:xfrm>
            <a:off x="3028950" y="6356350"/>
            <a:ext cx="30861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8FB3589-496F-4605-BF75-F0E1E66F873E}"/>
              </a:ext>
            </a:extLst>
          </p:cNvPr>
          <p:cNvSpPr>
            <a:spLocks noGrp="1"/>
          </p:cNvSpPr>
          <p:nvPr>
            <p:ph type="sldNum" sz="quarter" idx="12"/>
          </p:nvPr>
        </p:nvSpPr>
        <p:spPr>
          <a:xfrm>
            <a:off x="6457950" y="6356350"/>
            <a:ext cx="2057400" cy="365125"/>
          </a:xfrm>
          <a:prstGeom prst="rect">
            <a:avLst/>
          </a:prstGeom>
        </p:spPr>
        <p:txBody>
          <a:bodyPr/>
          <a:lstStyle/>
          <a:p>
            <a:fld id="{54856F5F-F8B0-42CE-B0F9-568F2080930C}" type="slidenum">
              <a:rPr lang="en-GB" smtClean="0"/>
              <a:t>‹#›</a:t>
            </a:fld>
            <a:endParaRPr lang="en-GB"/>
          </a:p>
        </p:txBody>
      </p:sp>
    </p:spTree>
    <p:extLst>
      <p:ext uri="{BB962C8B-B14F-4D97-AF65-F5344CB8AC3E}">
        <p14:creationId xmlns:p14="http://schemas.microsoft.com/office/powerpoint/2010/main" val="346730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5364088" y="908721"/>
            <a:ext cx="3135948" cy="3744416"/>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A961C3D7-EB62-4679-90EC-A77902F451A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4882" y="980728"/>
            <a:ext cx="3655070" cy="3744416"/>
          </a:xfrm>
          <a:prstGeom prst="rect">
            <a:avLst/>
          </a:prstGeom>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6" cstate="print"/>
          <a:stretch>
            <a:fillRect/>
          </a:stretch>
        </p:blipFill>
        <p:spPr>
          <a:xfrm>
            <a:off x="0" y="0"/>
            <a:ext cx="9144000" cy="754923"/>
          </a:xfrm>
          <a:prstGeom prst="rect">
            <a:avLst/>
          </a:prstGeom>
        </p:spPr>
      </p:pic>
    </p:spTree>
    <p:extLst>
      <p:ext uri="{BB962C8B-B14F-4D97-AF65-F5344CB8AC3E}">
        <p14:creationId xmlns:p14="http://schemas.microsoft.com/office/powerpoint/2010/main" val="2346948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4" cstate="print"/>
          <a:stretch>
            <a:fillRect/>
          </a:stretch>
        </p:blipFill>
        <p:spPr bwMode="auto">
          <a:xfrm>
            <a:off x="5220072" y="1916832"/>
            <a:ext cx="3135948" cy="3744416"/>
          </a:xfrm>
          <a:prstGeom prst="rect">
            <a:avLst/>
          </a:prstGeom>
          <a:noFill/>
        </p:spPr>
      </p:pic>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5" cstate="print"/>
          <a:stretch>
            <a:fillRect/>
          </a:stretch>
        </p:blipFill>
        <p:spPr>
          <a:xfrm>
            <a:off x="0" y="0"/>
            <a:ext cx="9144000" cy="754923"/>
          </a:xfrm>
          <a:prstGeom prst="rect">
            <a:avLst/>
          </a:prstGeom>
        </p:spPr>
      </p:pic>
      <p:sp>
        <p:nvSpPr>
          <p:cNvPr id="2" name="TextBox 1">
            <a:extLst>
              <a:ext uri="{FF2B5EF4-FFF2-40B4-BE49-F238E27FC236}">
                <a16:creationId xmlns:a16="http://schemas.microsoft.com/office/drawing/2014/main" id="{5772A368-1D51-40F6-8B61-60510A8DEAF3}"/>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AB1C608B-D2CB-417E-86CE-86935BFBD8DB}"/>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167182713"/>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Bilde 13" descr="PPT template.jpg">
            <a:extLst>
              <a:ext uri="{FF2B5EF4-FFF2-40B4-BE49-F238E27FC236}">
                <a16:creationId xmlns:a16="http://schemas.microsoft.com/office/drawing/2014/main" id="{4B7CD39C-944E-4923-BF91-24B549B592AB}"/>
              </a:ext>
            </a:extLst>
          </p:cNvPr>
          <p:cNvPicPr>
            <a:picLocks noChangeAspect="1"/>
          </p:cNvPicPr>
          <p:nvPr userDrawn="1"/>
        </p:nvPicPr>
        <p:blipFill>
          <a:blip r:embed="rId13" cstate="print"/>
          <a:stretch>
            <a:fillRect/>
          </a:stretch>
        </p:blipFill>
        <p:spPr>
          <a:xfrm>
            <a:off x="0" y="0"/>
            <a:ext cx="9144000" cy="754923"/>
          </a:xfrm>
          <a:prstGeom prst="rect">
            <a:avLst/>
          </a:prstGeom>
        </p:spPr>
      </p:pic>
      <p:pic>
        <p:nvPicPr>
          <p:cNvPr id="8" name="Picture 2" descr="C:\Users\Sjefen\Google Drive\494th Working folder\132nd_494thPanthersLogo.png">
            <a:extLst>
              <a:ext uri="{FF2B5EF4-FFF2-40B4-BE49-F238E27FC236}">
                <a16:creationId xmlns:a16="http://schemas.microsoft.com/office/drawing/2014/main" id="{06919EA8-7A03-4F52-8A9E-51C4F587D2F6}"/>
              </a:ext>
            </a:extLst>
          </p:cNvPr>
          <p:cNvPicPr>
            <a:picLocks noChangeAspect="1" noChangeArrowheads="1"/>
          </p:cNvPicPr>
          <p:nvPr userDrawn="1"/>
        </p:nvPicPr>
        <p:blipFill>
          <a:blip r:embed="rId14" cstate="print"/>
          <a:stretch>
            <a:fillRect/>
          </a:stretch>
        </p:blipFill>
        <p:spPr bwMode="auto">
          <a:xfrm>
            <a:off x="8493050" y="44624"/>
            <a:ext cx="560637" cy="669418"/>
          </a:xfrm>
          <a:prstGeom prst="rect">
            <a:avLst/>
          </a:prstGeom>
          <a:noFill/>
        </p:spPr>
      </p:pic>
      <p:sp>
        <p:nvSpPr>
          <p:cNvPr id="2" name="TextBox 1">
            <a:extLst>
              <a:ext uri="{FF2B5EF4-FFF2-40B4-BE49-F238E27FC236}">
                <a16:creationId xmlns:a16="http://schemas.microsoft.com/office/drawing/2014/main" id="{71F7EFD3-9C53-4411-BF1C-182871D4ABAC}"/>
              </a:ext>
            </a:extLst>
          </p:cNvPr>
          <p:cNvSpPr txBox="1"/>
          <p:nvPr userDrawn="1"/>
        </p:nvSpPr>
        <p:spPr>
          <a:xfrm>
            <a:off x="179512" y="6165304"/>
            <a:ext cx="2232248" cy="276999"/>
          </a:xfrm>
          <a:prstGeom prst="rect">
            <a:avLst/>
          </a:prstGeom>
          <a:noFill/>
        </p:spPr>
        <p:txBody>
          <a:bodyPr wrap="square" rtlCol="0">
            <a:spAutoFit/>
          </a:bodyPr>
          <a:lstStyle/>
          <a:p>
            <a:r>
              <a:rPr lang="en-GB" sz="1200" dirty="0"/>
              <a:t>494</a:t>
            </a:r>
            <a:r>
              <a:rPr lang="en-GB" sz="1200" baseline="30000" dirty="0"/>
              <a:t>th</a:t>
            </a:r>
            <a:r>
              <a:rPr lang="en-GB" sz="1200" dirty="0"/>
              <a:t> Virtual Fighting Squadron</a:t>
            </a:r>
          </a:p>
        </p:txBody>
      </p:sp>
      <p:sp>
        <p:nvSpPr>
          <p:cNvPr id="3" name="TextBox 2">
            <a:extLst>
              <a:ext uri="{FF2B5EF4-FFF2-40B4-BE49-F238E27FC236}">
                <a16:creationId xmlns:a16="http://schemas.microsoft.com/office/drawing/2014/main" id="{2C596800-18C0-4287-B755-E4105041C399}"/>
              </a:ext>
            </a:extLst>
          </p:cNvPr>
          <p:cNvSpPr txBox="1"/>
          <p:nvPr userDrawn="1"/>
        </p:nvSpPr>
        <p:spPr>
          <a:xfrm>
            <a:off x="179512" y="6442303"/>
            <a:ext cx="2232248" cy="276999"/>
          </a:xfrm>
          <a:prstGeom prst="rect">
            <a:avLst/>
          </a:prstGeom>
          <a:noFill/>
        </p:spPr>
        <p:txBody>
          <a:bodyPr wrap="square" rtlCol="0">
            <a:spAutoFit/>
          </a:bodyPr>
          <a:lstStyle/>
          <a:p>
            <a:r>
              <a:rPr lang="en-GB" sz="1200" dirty="0"/>
              <a:t>TRP Lesson: </a:t>
            </a:r>
          </a:p>
        </p:txBody>
      </p:sp>
    </p:spTree>
    <p:extLst>
      <p:ext uri="{BB962C8B-B14F-4D97-AF65-F5344CB8AC3E}">
        <p14:creationId xmlns:p14="http://schemas.microsoft.com/office/powerpoint/2010/main" val="30295660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CA9A3-4DC8-45AC-92F2-BEE16ECE63EB}"/>
              </a:ext>
            </a:extLst>
          </p:cNvPr>
          <p:cNvSpPr txBox="1"/>
          <p:nvPr/>
        </p:nvSpPr>
        <p:spPr>
          <a:xfrm>
            <a:off x="647564" y="4654877"/>
            <a:ext cx="7848872" cy="646331"/>
          </a:xfrm>
          <a:prstGeom prst="rect">
            <a:avLst/>
          </a:prstGeom>
          <a:noFill/>
        </p:spPr>
        <p:txBody>
          <a:bodyPr wrap="square" rtlCol="0">
            <a:spAutoFit/>
          </a:bodyPr>
          <a:lstStyle/>
          <a:p>
            <a:pPr algn="ctr"/>
            <a:r>
              <a:rPr lang="en-GB" sz="3600" dirty="0"/>
              <a:t>494-BAS-02: Basic Aircraft Procedures</a:t>
            </a:r>
          </a:p>
        </p:txBody>
      </p:sp>
      <p:sp>
        <p:nvSpPr>
          <p:cNvPr id="3" name="TextBox 2">
            <a:extLst>
              <a:ext uri="{FF2B5EF4-FFF2-40B4-BE49-F238E27FC236}">
                <a16:creationId xmlns:a16="http://schemas.microsoft.com/office/drawing/2014/main" id="{6170A0D4-A5DE-4EEC-A686-455CE6897F43}"/>
              </a:ext>
            </a:extLst>
          </p:cNvPr>
          <p:cNvSpPr txBox="1"/>
          <p:nvPr/>
        </p:nvSpPr>
        <p:spPr>
          <a:xfrm>
            <a:off x="7740352" y="6104329"/>
            <a:ext cx="1080120" cy="276999"/>
          </a:xfrm>
          <a:prstGeom prst="rect">
            <a:avLst/>
          </a:prstGeom>
          <a:noFill/>
        </p:spPr>
        <p:txBody>
          <a:bodyPr wrap="square" rtlCol="0">
            <a:spAutoFit/>
          </a:bodyPr>
          <a:lstStyle/>
          <a:p>
            <a:r>
              <a:rPr lang="en-GB" sz="1200" dirty="0"/>
              <a:t>Ashilta</a:t>
            </a:r>
          </a:p>
        </p:txBody>
      </p:sp>
      <p:sp>
        <p:nvSpPr>
          <p:cNvPr id="9" name="TextBox 8">
            <a:extLst>
              <a:ext uri="{FF2B5EF4-FFF2-40B4-BE49-F238E27FC236}">
                <a16:creationId xmlns:a16="http://schemas.microsoft.com/office/drawing/2014/main" id="{8C92BF1C-385F-4D92-B636-0806FA1304F0}"/>
              </a:ext>
            </a:extLst>
          </p:cNvPr>
          <p:cNvSpPr txBox="1"/>
          <p:nvPr/>
        </p:nvSpPr>
        <p:spPr>
          <a:xfrm>
            <a:off x="647564" y="5133091"/>
            <a:ext cx="7848872" cy="553998"/>
          </a:xfrm>
          <a:prstGeom prst="rect">
            <a:avLst/>
          </a:prstGeom>
          <a:noFill/>
        </p:spPr>
        <p:txBody>
          <a:bodyPr wrap="square" rtlCol="0">
            <a:spAutoFit/>
          </a:bodyPr>
          <a:lstStyle/>
          <a:p>
            <a:pPr algn="ctr"/>
            <a:r>
              <a:rPr lang="en-GB" sz="3000" dirty="0"/>
              <a:t>Trainee Preparation</a:t>
            </a:r>
          </a:p>
        </p:txBody>
      </p:sp>
      <p:sp>
        <p:nvSpPr>
          <p:cNvPr id="4" name="TextBox 3">
            <a:extLst>
              <a:ext uri="{FF2B5EF4-FFF2-40B4-BE49-F238E27FC236}">
                <a16:creationId xmlns:a16="http://schemas.microsoft.com/office/drawing/2014/main" id="{0F370610-8E27-43C6-88E0-34FB0AF38598}"/>
              </a:ext>
            </a:extLst>
          </p:cNvPr>
          <p:cNvSpPr txBox="1"/>
          <p:nvPr/>
        </p:nvSpPr>
        <p:spPr>
          <a:xfrm>
            <a:off x="7753490" y="6309320"/>
            <a:ext cx="1080120" cy="276999"/>
          </a:xfrm>
          <a:prstGeom prst="rect">
            <a:avLst/>
          </a:prstGeom>
          <a:noFill/>
        </p:spPr>
        <p:txBody>
          <a:bodyPr wrap="square" rtlCol="0">
            <a:spAutoFit/>
          </a:bodyPr>
          <a:lstStyle/>
          <a:p>
            <a:r>
              <a:rPr lang="en-GB" sz="1200" dirty="0"/>
              <a:t>25 Sep 2020</a:t>
            </a:r>
          </a:p>
        </p:txBody>
      </p:sp>
      <p:sp>
        <p:nvSpPr>
          <p:cNvPr id="6" name="TextBox 5">
            <a:extLst>
              <a:ext uri="{FF2B5EF4-FFF2-40B4-BE49-F238E27FC236}">
                <a16:creationId xmlns:a16="http://schemas.microsoft.com/office/drawing/2014/main" id="{424E565A-5570-49BD-91D8-FCEE7A8CF147}"/>
              </a:ext>
            </a:extLst>
          </p:cNvPr>
          <p:cNvSpPr txBox="1"/>
          <p:nvPr/>
        </p:nvSpPr>
        <p:spPr>
          <a:xfrm>
            <a:off x="7747756" y="6541877"/>
            <a:ext cx="1080120" cy="276999"/>
          </a:xfrm>
          <a:prstGeom prst="rect">
            <a:avLst/>
          </a:prstGeom>
          <a:noFill/>
        </p:spPr>
        <p:txBody>
          <a:bodyPr wrap="square" rtlCol="0">
            <a:spAutoFit/>
          </a:bodyPr>
          <a:lstStyle/>
          <a:p>
            <a:r>
              <a:rPr lang="en-GB" sz="1200" dirty="0"/>
              <a:t>25 Mar 2021</a:t>
            </a:r>
          </a:p>
        </p:txBody>
      </p:sp>
    </p:spTree>
    <p:extLst>
      <p:ext uri="{BB962C8B-B14F-4D97-AF65-F5344CB8AC3E}">
        <p14:creationId xmlns:p14="http://schemas.microsoft.com/office/powerpoint/2010/main" val="27010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Understanding Sensor of Interest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Depending on the page selected on an MFD, the page may be nominated as the Sensor of Interest (SOI). Doing so will allow HOTAS controls to be used to control the nominated sensor.</a:t>
            </a:r>
          </a:p>
          <a:p>
            <a:r>
              <a:rPr lang="en-GB" sz="2500" dirty="0"/>
              <a:t>The selected SOI can be identified by the presence of a diamond in the top corner of the MFD or AMPCD.</a:t>
            </a:r>
          </a:p>
          <a:p>
            <a:r>
              <a:rPr lang="en-GB" sz="2500" dirty="0"/>
              <a:t>Provided that a compatible page is selected on an MFD or the AMPCD, the SOI may be selected by pressing the Sensor Select Switch in the direction of the sensor required – up for the HUD; left or right for an MFD; or down for the AMPCD.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25759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Operating the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400" dirty="0"/>
              <a:t>The F/A-18C Hornet modelled in DCS is equipped with four radios: two MIDS (Multifunctional Information Distribution System) radios, facilitated by Datalink, and two ARC-210 radios, operating from 30MHz to 399.975Mhz.</a:t>
            </a:r>
          </a:p>
          <a:p>
            <a:r>
              <a:rPr lang="en-GB" sz="2400" dirty="0"/>
              <a:t>All four radios are controlled using the Up Front Controls (UFC):</a:t>
            </a:r>
          </a:p>
          <a:p>
            <a:pPr lvl="1"/>
            <a:r>
              <a:rPr lang="en-GB" dirty="0"/>
              <a:t>The two ARC-210 radios are controlled using the Channel Selectors on the left and right of the UFC and the numeric keys.</a:t>
            </a:r>
          </a:p>
          <a:p>
            <a:pPr lvl="1"/>
            <a:r>
              <a:rPr lang="en-GB" dirty="0"/>
              <a:t>The two MIDS radios are controlled using options in the Datalink (D/L) menu and the numeric keys.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203539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Operating the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Each ARC-210 radio contains 20 </a:t>
            </a:r>
            <a:r>
              <a:rPr lang="en-GB" sz="2200" dirty="0" err="1"/>
              <a:t>preset</a:t>
            </a:r>
            <a:r>
              <a:rPr lang="en-GB" sz="2200" dirty="0"/>
              <a:t> frequencies and capacity for a manually set frequency.</a:t>
            </a:r>
          </a:p>
          <a:p>
            <a:r>
              <a:rPr lang="en-GB" sz="2200" dirty="0"/>
              <a:t>Rotating the channel selector from 1-20 will select a </a:t>
            </a:r>
            <a:r>
              <a:rPr lang="en-GB" sz="2200" dirty="0" err="1"/>
              <a:t>preset</a:t>
            </a:r>
            <a:r>
              <a:rPr lang="en-GB" sz="2200" dirty="0"/>
              <a:t> frequency. Each </a:t>
            </a:r>
            <a:r>
              <a:rPr lang="en-GB" sz="2200" dirty="0" err="1"/>
              <a:t>preset</a:t>
            </a:r>
            <a:r>
              <a:rPr lang="en-GB" sz="2200" dirty="0"/>
              <a:t> can be overridden by:</a:t>
            </a:r>
          </a:p>
          <a:p>
            <a:pPr lvl="1"/>
            <a:r>
              <a:rPr lang="en-GB" sz="2200" dirty="0"/>
              <a:t>Selecting the </a:t>
            </a:r>
            <a:r>
              <a:rPr lang="en-GB" sz="2200" dirty="0" err="1"/>
              <a:t>preset</a:t>
            </a:r>
            <a:endParaRPr lang="en-GB" sz="2200" dirty="0"/>
          </a:p>
          <a:p>
            <a:pPr lvl="1"/>
            <a:r>
              <a:rPr lang="en-GB" sz="2200" dirty="0"/>
              <a:t>Typing a new frequency</a:t>
            </a:r>
          </a:p>
          <a:p>
            <a:pPr lvl="1"/>
            <a:r>
              <a:rPr lang="en-GB" sz="2200" dirty="0"/>
              <a:t>Pressing ‘ENT’ on the UFC</a:t>
            </a:r>
          </a:p>
          <a:p>
            <a:r>
              <a:rPr lang="en-GB" sz="2200" dirty="0"/>
              <a:t>A new frequency can be selected in Manual mode by selecting M in the channel selector, typing the new frequency and </a:t>
            </a:r>
            <a:r>
              <a:rPr lang="en-GB" sz="2200" dirty="0" err="1"/>
              <a:t>preseing</a:t>
            </a:r>
            <a:r>
              <a:rPr lang="en-GB" sz="2200" dirty="0"/>
              <a:t> ENT.</a:t>
            </a:r>
          </a:p>
          <a:p>
            <a:r>
              <a:rPr lang="en-GB" sz="2200" dirty="0"/>
              <a:t>The left-hand ARC-210 radio is referred to as ‘primary’ whilst the right-hand is referred to as ‘auxiliary’ or simply ‘aux’.</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22407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Operating the Radios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600" dirty="0"/>
              <a:t>The two MIDS radios in the F/A-18C are managed through the Datalink page on the UFC.</a:t>
            </a:r>
          </a:p>
          <a:p>
            <a:r>
              <a:rPr lang="en-GB" sz="2600" dirty="0"/>
              <a:t>Pressing the D/L button on the UFC and holding ‘ON OFF’ will activate the system.</a:t>
            </a:r>
          </a:p>
          <a:p>
            <a:r>
              <a:rPr lang="en-GB" sz="2600" dirty="0"/>
              <a:t>Press the OSB next to either ‘VOCA’ or ‘VOCB’ to change the channel for MIDS-A or MIDS-B respectively.</a:t>
            </a:r>
          </a:p>
          <a:p>
            <a:r>
              <a:rPr lang="en-GB" sz="2600" dirty="0"/>
              <a:t>Type the new channel number and press ENT to change channel.</a:t>
            </a:r>
          </a:p>
          <a:p>
            <a:r>
              <a:rPr lang="en-GB" sz="2600" dirty="0"/>
              <a:t>The MIDS-A radio is referred to as ‘ALPHA’ whilst the MIDS-B radio is referred to as ‘BRAVO’.</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4340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Lighting Procedures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Aircraft lighting whilst operating from land should be operated in accordance with 132-TTP-5, available from the documents section of the 132</a:t>
            </a:r>
            <a:r>
              <a:rPr lang="en-GB" sz="2600" baseline="30000" dirty="0"/>
              <a:t>nd</a:t>
            </a:r>
            <a:r>
              <a:rPr lang="en-GB" sz="2600" dirty="0"/>
              <a:t> Website.</a:t>
            </a:r>
          </a:p>
          <a:p>
            <a:r>
              <a:rPr lang="en-GB" sz="2600" dirty="0"/>
              <a:t>Lighting procedures for operations from ship will be covered in later lessons.</a:t>
            </a:r>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122033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Taxi Procedures</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Preparing to Taxi</a:t>
            </a:r>
          </a:p>
          <a:p>
            <a:r>
              <a:rPr lang="en-GB" sz="2600" dirty="0"/>
              <a:t>Before Taxi Checks</a:t>
            </a:r>
          </a:p>
          <a:p>
            <a:r>
              <a:rPr lang="en-GB" sz="2600" dirty="0"/>
              <a:t>Taxying the aircraft</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297308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Preparing to Taxi</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600" dirty="0"/>
              <a:t>In preparation to taxi, pilots should familiarise themselves with their position on the airfield and where they expect to taxi.</a:t>
            </a:r>
          </a:p>
          <a:p>
            <a:r>
              <a:rPr lang="en-GB" sz="2600" dirty="0"/>
              <a:t>Pilots should retrieve the ATIS wherever possible in order to determine the runway in use.</a:t>
            </a:r>
          </a:p>
          <a:p>
            <a:endParaRPr lang="en-GB" sz="26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18394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Before Taxi Checks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300" dirty="0"/>
              <a:t>Before moving the aircraft, ensure that:</a:t>
            </a:r>
          </a:p>
          <a:p>
            <a:pPr lvl="1"/>
            <a:r>
              <a:rPr lang="en-GB" sz="2300" dirty="0"/>
              <a:t>Both Engine RPMs are stable, the engines have fuel flow and oil pressure (IFEI).</a:t>
            </a:r>
          </a:p>
          <a:p>
            <a:pPr lvl="1"/>
            <a:r>
              <a:rPr lang="en-GB" sz="2300" dirty="0"/>
              <a:t>The aircraft canopy is closed (right cockpit wall).</a:t>
            </a:r>
          </a:p>
          <a:p>
            <a:pPr lvl="1"/>
            <a:r>
              <a:rPr lang="en-GB" sz="2300" dirty="0"/>
              <a:t>The HUD, MFDs and AMPCD are readable and suitably bright.</a:t>
            </a:r>
          </a:p>
          <a:p>
            <a:pPr lvl="1"/>
            <a:r>
              <a:rPr lang="en-GB" sz="2300" dirty="0"/>
              <a:t>The transponder code is set according to the Kneeboard (DCS SRS Overlay) and the transponder is active.</a:t>
            </a:r>
          </a:p>
          <a:p>
            <a:r>
              <a:rPr lang="en-GB" sz="2300" dirty="0"/>
              <a:t>Active Nosewheel Steering using the HOTAS. Visually confirm that it is enabled by observing the ‘NWS’ prompt in the HUD.</a:t>
            </a:r>
          </a:p>
          <a:p>
            <a:r>
              <a:rPr lang="en-GB" sz="2300" dirty="0"/>
              <a:t>Activate the landing/taxi light using the ‘LDG/TAXI LIGHT’ on the left forward console.</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54723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Taxying the Aircraft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preparation to move the aircraft, disable the parking brake on the left forward console.</a:t>
            </a:r>
          </a:p>
          <a:p>
            <a:r>
              <a:rPr lang="en-GB" sz="2500" dirty="0"/>
              <a:t>On the left MFD, select the FCS page from the support menu.</a:t>
            </a:r>
          </a:p>
          <a:p>
            <a:r>
              <a:rPr lang="en-GB" sz="2500" dirty="0"/>
              <a:t>On the right MFD, select the HIS page from the support menu.</a:t>
            </a:r>
          </a:p>
          <a:p>
            <a:r>
              <a:rPr lang="en-GB" sz="2500" dirty="0"/>
              <a:t>Slowly advance the throttles to overcome the inertia of the aircraft.</a:t>
            </a:r>
          </a:p>
          <a:p>
            <a:r>
              <a:rPr lang="en-GB" sz="2500" dirty="0"/>
              <a:t>Once the aircraft is moving, reduce the throttle to maintain speed. Monitor the ground speed on the HSI – the aircraft should not exceed 40 knots.</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99036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Taxying the Aircraft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Position the aircraft on the yellow taxi-way centreline.</a:t>
            </a:r>
          </a:p>
          <a:p>
            <a:r>
              <a:rPr lang="en-GB" sz="2500" dirty="0"/>
              <a:t>When approaching turns, slowly apply the brakes to reduce the speed of the aircraft and turn gently into the corner.</a:t>
            </a:r>
          </a:p>
          <a:p>
            <a:r>
              <a:rPr lang="en-GB" sz="2500" dirty="0"/>
              <a:t>Consider that the nosewheel is behind what you can see and delay turning into corners accordingly.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42007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Lesson Overview</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Cockpit Familiarisation</a:t>
            </a:r>
          </a:p>
          <a:p>
            <a:r>
              <a:rPr lang="en-GB" sz="2600" dirty="0"/>
              <a:t>Starting the Aircraft</a:t>
            </a:r>
          </a:p>
          <a:p>
            <a:r>
              <a:rPr lang="en-GB" sz="2600" dirty="0"/>
              <a:t>Essential Systems Operation</a:t>
            </a:r>
          </a:p>
          <a:p>
            <a:r>
              <a:rPr lang="en-GB" sz="2600" dirty="0"/>
              <a:t>Lighting Procedures</a:t>
            </a:r>
          </a:p>
          <a:p>
            <a:r>
              <a:rPr lang="en-GB" sz="2600" dirty="0"/>
              <a:t>Taxi Procedures</a:t>
            </a:r>
          </a:p>
          <a:p>
            <a:r>
              <a:rPr lang="en-GB" sz="2600" dirty="0"/>
              <a:t>Shutting Down</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59184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Shutting Down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Disabling Aircraft Systems</a:t>
            </a:r>
          </a:p>
          <a:p>
            <a:r>
              <a:rPr lang="en-GB" sz="2600" dirty="0"/>
              <a:t>Shutting Down the Engines</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246736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Disabling Aircraft Systems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Having parked the aircraft, apply the parking brake.</a:t>
            </a:r>
          </a:p>
          <a:p>
            <a:r>
              <a:rPr lang="en-GB" sz="2500" dirty="0"/>
              <a:t>Disable the taxi/landing light.</a:t>
            </a:r>
          </a:p>
          <a:p>
            <a:r>
              <a:rPr lang="en-GB" sz="2500" dirty="0"/>
              <a:t>Disable electronic systems no longer required, such as the transponder.</a:t>
            </a:r>
          </a:p>
          <a:p>
            <a:r>
              <a:rPr lang="en-GB" sz="2500" dirty="0"/>
              <a:t>Disable the cockpit displays.</a:t>
            </a:r>
          </a:p>
          <a:p>
            <a:endParaRPr lang="en-GB" sz="2500" dirty="0"/>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214481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Shutting Down the Engines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For each engine, lift the throttle through the gate to the ‘CUTOFF’ position.</a:t>
            </a:r>
          </a:p>
          <a:p>
            <a:r>
              <a:rPr lang="en-GB" sz="2500" dirty="0"/>
              <a:t>Once both engines are stopped, turn off the battery.</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420872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Starting the Aircraft</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Powering the Aircraft</a:t>
            </a:r>
          </a:p>
          <a:p>
            <a:r>
              <a:rPr lang="en-GB" sz="2600" dirty="0"/>
              <a:t>Configuring Displays</a:t>
            </a:r>
          </a:p>
          <a:p>
            <a:r>
              <a:rPr lang="en-GB" sz="2600" dirty="0"/>
              <a:t>Starting the APU and Engines</a:t>
            </a:r>
          </a:p>
          <a:p>
            <a:r>
              <a:rPr lang="en-GB" sz="2600" dirty="0"/>
              <a:t>Preparing to Taxi</a:t>
            </a:r>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422803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Powering the Aircraft</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In most circumstances, the F/A-18C Hornet will be started on Ground Power.</a:t>
            </a:r>
          </a:p>
          <a:p>
            <a:r>
              <a:rPr lang="en-GB" sz="2500" dirty="0"/>
              <a:t>From the F8 menu, direct ground crew to connect Ground Power.</a:t>
            </a:r>
          </a:p>
          <a:p>
            <a:r>
              <a:rPr lang="en-GB" sz="2500" dirty="0"/>
              <a:t>When connected, reset the External Power system using the External Power Switch, by intermittently holding it in the “RESET” position.</a:t>
            </a:r>
          </a:p>
          <a:p>
            <a:r>
              <a:rPr lang="en-GB" sz="2500" dirty="0"/>
              <a:t>Click and hold any of the four Ground Power switches to Position B for three seconds.</a:t>
            </a:r>
          </a:p>
          <a:p>
            <a:r>
              <a:rPr lang="en-GB" sz="2500" dirty="0"/>
              <a:t>Click the remaining Ground Power switches to position B.</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925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Configuring Displays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500" dirty="0"/>
              <a:t>Select ‘DAY’ on the left and right MFDs.</a:t>
            </a:r>
          </a:p>
          <a:p>
            <a:r>
              <a:rPr lang="en-GB" sz="2500" dirty="0"/>
              <a:t>Activate the HUD and set the desirable brightness, using the HUD Symbology Brightness Control.</a:t>
            </a:r>
          </a:p>
          <a:p>
            <a:r>
              <a:rPr lang="en-GB" sz="2500" dirty="0"/>
              <a:t>Activate the Advanced Multi-purpose Colour Display (AMPCD) using the AMPCD Brightness Control.</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374549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Starting the APU and Engines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200" dirty="0"/>
              <a:t>Turn on the battery, setting the Battery switch to the ‘NORM’ position on the right wall panel.</a:t>
            </a:r>
          </a:p>
          <a:p>
            <a:r>
              <a:rPr lang="en-GB" sz="2200" dirty="0"/>
              <a:t>Start the APU, using the APU Switch on the left wall panel.</a:t>
            </a:r>
          </a:p>
          <a:p>
            <a:r>
              <a:rPr lang="en-GB" sz="2200" dirty="0"/>
              <a:t>Once the ‘APU READY’ light is lit green, set the Engine Crank Switch to the R position.</a:t>
            </a:r>
          </a:p>
          <a:p>
            <a:r>
              <a:rPr lang="en-GB" sz="2200" dirty="0"/>
              <a:t>Monitor the IEFI. Once the right engine RPM reads 15%, lift the right throttle through the gate to idle.</a:t>
            </a:r>
          </a:p>
          <a:p>
            <a:r>
              <a:rPr lang="en-GB" sz="2200" dirty="0"/>
              <a:t>Once the right engine RPM stabilises and the Engine Crank switch resets to the middle position, repeat the process for the left engine by setting the Engine Crank Switch to the L position.</a:t>
            </a:r>
          </a:p>
          <a:p>
            <a:r>
              <a:rPr lang="en-GB" sz="2200" dirty="0"/>
              <a:t>Disable Ground Power from the F8 menu.</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93162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4D352A-6490-4480-892C-323D5009DE9E}"/>
              </a:ext>
            </a:extLst>
          </p:cNvPr>
          <p:cNvSpPr>
            <a:spLocks noGrp="1"/>
          </p:cNvSpPr>
          <p:nvPr>
            <p:ph type="title"/>
          </p:nvPr>
        </p:nvSpPr>
        <p:spPr/>
        <p:txBody>
          <a:bodyPr/>
          <a:lstStyle/>
          <a:p>
            <a:r>
              <a:rPr lang="en-GB" b="1" dirty="0"/>
              <a:t>Essential Systems Operation</a:t>
            </a:r>
          </a:p>
        </p:txBody>
      </p:sp>
      <p:sp>
        <p:nvSpPr>
          <p:cNvPr id="8" name="Content Placeholder 7">
            <a:extLst>
              <a:ext uri="{FF2B5EF4-FFF2-40B4-BE49-F238E27FC236}">
                <a16:creationId xmlns:a16="http://schemas.microsoft.com/office/drawing/2014/main" id="{BE0E3DF2-7D61-4E65-B9C8-8C8786AC82BB}"/>
              </a:ext>
            </a:extLst>
          </p:cNvPr>
          <p:cNvSpPr>
            <a:spLocks noGrp="1"/>
          </p:cNvSpPr>
          <p:nvPr>
            <p:ph sz="half" idx="1"/>
          </p:nvPr>
        </p:nvSpPr>
        <p:spPr>
          <a:xfrm>
            <a:off x="395536" y="1817333"/>
            <a:ext cx="4752528" cy="4351338"/>
          </a:xfrm>
        </p:spPr>
        <p:txBody>
          <a:bodyPr/>
          <a:lstStyle/>
          <a:p>
            <a:r>
              <a:rPr lang="en-GB" sz="2600" dirty="0"/>
              <a:t>Navigating the MFDs</a:t>
            </a:r>
          </a:p>
          <a:p>
            <a:r>
              <a:rPr lang="en-GB" sz="2600" dirty="0"/>
              <a:t>Understanding Sensor of Interest</a:t>
            </a:r>
          </a:p>
          <a:p>
            <a:r>
              <a:rPr lang="en-GB" sz="2600" dirty="0"/>
              <a:t>Operating the Radios</a:t>
            </a:r>
          </a:p>
          <a:p>
            <a:endParaRPr lang="en-GB" sz="2600" dirty="0"/>
          </a:p>
          <a:p>
            <a:endParaRPr lang="en-GB" sz="2600" dirty="0"/>
          </a:p>
        </p:txBody>
      </p:sp>
      <p:sp>
        <p:nvSpPr>
          <p:cNvPr id="6" name="TextBox 5">
            <a:extLst>
              <a:ext uri="{FF2B5EF4-FFF2-40B4-BE49-F238E27FC236}">
                <a16:creationId xmlns:a16="http://schemas.microsoft.com/office/drawing/2014/main" id="{E1CC5CBC-7FFB-44CA-B3ED-FD229E0BDE86}"/>
              </a:ext>
            </a:extLst>
          </p:cNvPr>
          <p:cNvSpPr txBox="1"/>
          <p:nvPr/>
        </p:nvSpPr>
        <p:spPr>
          <a:xfrm>
            <a:off x="971600" y="6453336"/>
            <a:ext cx="1440160" cy="276999"/>
          </a:xfrm>
          <a:prstGeom prst="rect">
            <a:avLst/>
          </a:prstGeom>
          <a:noFill/>
        </p:spPr>
        <p:txBody>
          <a:bodyPr wrap="square" rtlCol="0">
            <a:spAutoFit/>
          </a:bodyPr>
          <a:lstStyle/>
          <a:p>
            <a:r>
              <a:rPr lang="en-GB" sz="1200" dirty="0"/>
              <a:t>494(P)-BAS-02</a:t>
            </a:r>
          </a:p>
        </p:txBody>
      </p:sp>
    </p:spTree>
    <p:extLst>
      <p:ext uri="{BB962C8B-B14F-4D97-AF65-F5344CB8AC3E}">
        <p14:creationId xmlns:p14="http://schemas.microsoft.com/office/powerpoint/2010/main" val="3967987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Navigating the MFDs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1900" dirty="0"/>
              <a:t>In the F/A-18C Hornet, most systems are controlled using the two MFDs or the AMPCD, located forward of the pilot. All systems can be accessed using all of the displays.</a:t>
            </a:r>
          </a:p>
          <a:p>
            <a:r>
              <a:rPr lang="en-GB" sz="1900" dirty="0"/>
              <a:t>The AMPCD is the only display which can show map information, overlayed on the HSI.</a:t>
            </a:r>
          </a:p>
          <a:p>
            <a:r>
              <a:rPr lang="en-GB" sz="1900" dirty="0"/>
              <a:t>MFD pages are grouped into two categories: ‘Tactical’ pages for fighting the aircraft, and ‘Support‘ pages for managing aircraft systems.</a:t>
            </a:r>
          </a:p>
          <a:p>
            <a:r>
              <a:rPr lang="en-GB" sz="1900" dirty="0"/>
              <a:t>To change the page displayed on an MFD:</a:t>
            </a:r>
          </a:p>
          <a:p>
            <a:pPr lvl="1"/>
            <a:r>
              <a:rPr lang="en-GB" sz="1900" dirty="0"/>
              <a:t>Press the middle OSB (Option Select Button) on the row of buttons </a:t>
            </a:r>
            <a:r>
              <a:rPr lang="en-GB" sz="1900" i="1" dirty="0"/>
              <a:t>under </a:t>
            </a:r>
            <a:r>
              <a:rPr lang="en-GB" sz="1900" dirty="0"/>
              <a:t>the MFD, referred to as the ‘menu’ button.</a:t>
            </a:r>
          </a:p>
          <a:p>
            <a:pPr lvl="1"/>
            <a:r>
              <a:rPr lang="en-GB" sz="1900" dirty="0"/>
              <a:t>A page of options is displayed. </a:t>
            </a:r>
          </a:p>
          <a:p>
            <a:pPr lvl="1"/>
            <a:r>
              <a:rPr lang="en-GB" sz="1900" dirty="0"/>
              <a:t>Press the OSB next to the desired page to select it on that MFD.</a:t>
            </a:r>
          </a:p>
          <a:p>
            <a:pPr lvl="1"/>
            <a:r>
              <a:rPr lang="en-GB" sz="1900" dirty="0"/>
              <a:t>To toggle between Tactical and Support pages, press the menu button again.</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140017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372D0A-E260-4F85-BA5F-02B997435337}"/>
              </a:ext>
            </a:extLst>
          </p:cNvPr>
          <p:cNvSpPr>
            <a:spLocks noGrp="1"/>
          </p:cNvSpPr>
          <p:nvPr>
            <p:ph type="title"/>
          </p:nvPr>
        </p:nvSpPr>
        <p:spPr/>
        <p:txBody>
          <a:bodyPr/>
          <a:lstStyle/>
          <a:p>
            <a:r>
              <a:rPr lang="en-GB" sz="3700" dirty="0"/>
              <a:t>Navigating the MFDs</a:t>
            </a:r>
          </a:p>
        </p:txBody>
      </p:sp>
      <p:sp>
        <p:nvSpPr>
          <p:cNvPr id="7" name="Content Placeholder 6">
            <a:extLst>
              <a:ext uri="{FF2B5EF4-FFF2-40B4-BE49-F238E27FC236}">
                <a16:creationId xmlns:a16="http://schemas.microsoft.com/office/drawing/2014/main" id="{81C08BC2-19A8-464B-A2C7-FE134A960E49}"/>
              </a:ext>
            </a:extLst>
          </p:cNvPr>
          <p:cNvSpPr>
            <a:spLocks noGrp="1"/>
          </p:cNvSpPr>
          <p:nvPr>
            <p:ph idx="1"/>
          </p:nvPr>
        </p:nvSpPr>
        <p:spPr/>
        <p:txBody>
          <a:bodyPr/>
          <a:lstStyle/>
          <a:p>
            <a:r>
              <a:rPr lang="en-GB" sz="2600" dirty="0"/>
              <a:t>Both MFDs cannot display the same page – selecting an already displayed page on one MFD will show the menu page on the other MFD.</a:t>
            </a:r>
          </a:p>
          <a:p>
            <a:r>
              <a:rPr lang="en-GB" sz="2600" dirty="0"/>
              <a:t>The AMPCD can display the same page as an MFD.</a:t>
            </a:r>
          </a:p>
        </p:txBody>
      </p:sp>
      <p:sp>
        <p:nvSpPr>
          <p:cNvPr id="9" name="TextBox 8">
            <a:extLst>
              <a:ext uri="{FF2B5EF4-FFF2-40B4-BE49-F238E27FC236}">
                <a16:creationId xmlns:a16="http://schemas.microsoft.com/office/drawing/2014/main" id="{2D93FB91-1CCB-4F40-8110-791759806717}"/>
              </a:ext>
            </a:extLst>
          </p:cNvPr>
          <p:cNvSpPr txBox="1"/>
          <p:nvPr/>
        </p:nvSpPr>
        <p:spPr>
          <a:xfrm>
            <a:off x="971600" y="6453336"/>
            <a:ext cx="1440160" cy="276999"/>
          </a:xfrm>
          <a:prstGeom prst="rect">
            <a:avLst/>
          </a:prstGeom>
          <a:noFill/>
        </p:spPr>
        <p:txBody>
          <a:bodyPr wrap="square" rtlCol="0">
            <a:spAutoFit/>
          </a:bodyPr>
          <a:lstStyle/>
          <a:p>
            <a:r>
              <a:rPr lang="en-GB" sz="1200" dirty="0"/>
              <a:t>494(P</a:t>
            </a:r>
            <a:r>
              <a:rPr lang="en-GB" sz="1200"/>
              <a:t>)-BAS-02</a:t>
            </a:r>
            <a:endParaRPr lang="en-GB" sz="1200" dirty="0"/>
          </a:p>
        </p:txBody>
      </p:sp>
    </p:spTree>
    <p:extLst>
      <p:ext uri="{BB962C8B-B14F-4D97-AF65-F5344CB8AC3E}">
        <p14:creationId xmlns:p14="http://schemas.microsoft.com/office/powerpoint/2010/main" val="41740399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TotalTime>
  <Words>1450</Words>
  <Application>Microsoft Office PowerPoint</Application>
  <PresentationFormat>On-screen Show (4:3)</PresentationFormat>
  <Paragraphs>133</Paragraphs>
  <Slides>22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Calibri Light</vt:lpstr>
      <vt:lpstr>Custom Design</vt:lpstr>
      <vt:lpstr>2_Custom Design</vt:lpstr>
      <vt:lpstr>1_Custom Design</vt:lpstr>
      <vt:lpstr>PowerPoint Presentation</vt:lpstr>
      <vt:lpstr>Lesson Overview</vt:lpstr>
      <vt:lpstr>Starting the Aircraft</vt:lpstr>
      <vt:lpstr>Powering the Aircraft</vt:lpstr>
      <vt:lpstr>Configuring Displays</vt:lpstr>
      <vt:lpstr>Starting the APU and Engines</vt:lpstr>
      <vt:lpstr>Essential Systems Operation</vt:lpstr>
      <vt:lpstr>Navigating the MFDs</vt:lpstr>
      <vt:lpstr>Navigating the MFDs</vt:lpstr>
      <vt:lpstr>Understanding Sensor of Interest</vt:lpstr>
      <vt:lpstr>Operating the Radios</vt:lpstr>
      <vt:lpstr>Operating the Radios</vt:lpstr>
      <vt:lpstr>Operating the Radios</vt:lpstr>
      <vt:lpstr>Lighting Procedures</vt:lpstr>
      <vt:lpstr>Taxi Procedures</vt:lpstr>
      <vt:lpstr>Preparing to Taxi</vt:lpstr>
      <vt:lpstr>Before Taxi Checks</vt:lpstr>
      <vt:lpstr>Taxying the Aircraft</vt:lpstr>
      <vt:lpstr>Taxying the Aircraft</vt:lpstr>
      <vt:lpstr>Shutting Down</vt:lpstr>
      <vt:lpstr>Disabling Aircraft Systems</vt:lpstr>
      <vt:lpstr>Shutting Down the Engines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Arkley</dc:creator>
  <cp:lastModifiedBy>Adam Arkley</cp:lastModifiedBy>
  <cp:revision>2</cp:revision>
  <dcterms:created xsi:type="dcterms:W3CDTF">2020-09-12T13:36:59Z</dcterms:created>
  <dcterms:modified xsi:type="dcterms:W3CDTF">2020-09-25T15:35:17Z</dcterms:modified>
</cp:coreProperties>
</file>