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7" r:id="rId25"/>
    <p:sldId id="279" r:id="rId26"/>
    <p:sldId id="280" r:id="rId27"/>
    <p:sldId id="281" r:id="rId28"/>
    <p:sldId id="288" r:id="rId29"/>
    <p:sldId id="283" r:id="rId30"/>
    <p:sldId id="289" r:id="rId31"/>
    <p:sldId id="285" r:id="rId32"/>
    <p:sldId id="286" r:id="rId33"/>
    <p:sldId id="291" r:id="rId34"/>
    <p:sldId id="290" r:id="rId35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C7"/>
    <a:srgbClr val="E6602A"/>
    <a:srgbClr val="786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4" autoAdjust="0"/>
    <p:restoredTop sz="94660"/>
  </p:normalViewPr>
  <p:slideViewPr>
    <p:cSldViewPr>
      <p:cViewPr varScale="1">
        <p:scale>
          <a:sx n="81" d="100"/>
          <a:sy n="81" d="100"/>
        </p:scale>
        <p:origin x="10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8716-5A65-419C-B362-21FC49941D8F}" type="datetimeFigureOut">
              <a:rPr lang="nb-NO" smtClean="0"/>
              <a:pPr/>
              <a:t>25.11.2019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924944"/>
            <a:ext cx="883658" cy="764704"/>
          </a:xfrm>
          <a:prstGeom prst="rect">
            <a:avLst/>
          </a:prstGeom>
        </p:spPr>
      </p:pic>
      <p:pic>
        <p:nvPicPr>
          <p:cNvPr id="5" name="Bilde 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429000"/>
            <a:ext cx="1043608" cy="238073"/>
          </a:xfrm>
          <a:prstGeom prst="rect">
            <a:avLst/>
          </a:prstGeom>
        </p:spPr>
      </p:pic>
      <p:pic>
        <p:nvPicPr>
          <p:cNvPr id="6" name="Bilde 5" descr="Ka50 overnfra illsutrasj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149080"/>
            <a:ext cx="723662" cy="720080"/>
          </a:xfrm>
          <a:prstGeom prst="rect">
            <a:avLst/>
          </a:prstGeom>
        </p:spPr>
      </p:pic>
      <p:pic>
        <p:nvPicPr>
          <p:cNvPr id="7" name="Bilde 6" descr="Ka50 side illsutrasj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4293096"/>
            <a:ext cx="1195143" cy="412748"/>
          </a:xfrm>
          <a:prstGeom prst="rect">
            <a:avLst/>
          </a:prstGeom>
        </p:spPr>
      </p:pic>
      <p:pic>
        <p:nvPicPr>
          <p:cNvPr id="9" name="Bilde 8" descr="F14 abo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1340768"/>
            <a:ext cx="1174958" cy="1152128"/>
          </a:xfrm>
          <a:prstGeom prst="rect">
            <a:avLst/>
          </a:prstGeom>
        </p:spPr>
      </p:pic>
      <p:pic>
        <p:nvPicPr>
          <p:cNvPr id="10" name="Bilde 9" descr="F14 silhou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1988840"/>
            <a:ext cx="2187690" cy="592822"/>
          </a:xfrm>
          <a:prstGeom prst="rect">
            <a:avLst/>
          </a:prstGeom>
        </p:spPr>
      </p:pic>
      <p:pic>
        <p:nvPicPr>
          <p:cNvPr id="11" name="Bilde 10" descr="F16 abo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9752" y="332656"/>
            <a:ext cx="784223" cy="1008112"/>
          </a:xfrm>
          <a:prstGeom prst="rect">
            <a:avLst/>
          </a:prstGeom>
        </p:spPr>
      </p:pic>
      <p:pic>
        <p:nvPicPr>
          <p:cNvPr id="12" name="Bilde 11" descr="F16 silhouett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60648"/>
            <a:ext cx="2187691" cy="1239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kebent trekant 5"/>
          <p:cNvSpPr/>
          <p:nvPr/>
        </p:nvSpPr>
        <p:spPr>
          <a:xfrm>
            <a:off x="7736199" y="191683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ksplosjon 2 6"/>
          <p:cNvSpPr/>
          <p:nvPr/>
        </p:nvSpPr>
        <p:spPr>
          <a:xfrm rot="2137063">
            <a:off x="7819766" y="207765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ksplosjon 1 7"/>
          <p:cNvSpPr/>
          <p:nvPr/>
        </p:nvSpPr>
        <p:spPr>
          <a:xfrm>
            <a:off x="7880215" y="213285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/>
          <p:cNvSpPr/>
          <p:nvPr/>
        </p:nvSpPr>
        <p:spPr>
          <a:xfrm rot="19610863">
            <a:off x="3630132" y="2089640"/>
            <a:ext cx="2382555" cy="4111630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0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5380859" y="4384851"/>
            <a:ext cx="723662" cy="720080"/>
          </a:xfrm>
          <a:prstGeom prst="rect">
            <a:avLst/>
          </a:prstGeom>
        </p:spPr>
      </p:pic>
      <p:pic>
        <p:nvPicPr>
          <p:cNvPr id="12" name="Bilde 11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588770" y="5104930"/>
            <a:ext cx="723662" cy="720080"/>
          </a:xfrm>
          <a:prstGeom prst="rect">
            <a:avLst/>
          </a:prstGeom>
        </p:spPr>
      </p:pic>
      <p:pic>
        <p:nvPicPr>
          <p:cNvPr id="13" name="Bilde 12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796682" y="2656658"/>
            <a:ext cx="723662" cy="720080"/>
          </a:xfrm>
          <a:prstGeom prst="rect">
            <a:avLst/>
          </a:prstGeom>
        </p:spPr>
      </p:pic>
      <p:cxnSp>
        <p:nvCxnSpPr>
          <p:cNvPr id="14" name="Rett linje 13"/>
          <p:cNvCxnSpPr>
            <a:stCxn id="6" idx="2"/>
            <a:endCxn id="10" idx="6"/>
          </p:cNvCxnSpPr>
          <p:nvPr/>
        </p:nvCxnSpPr>
        <p:spPr>
          <a:xfrm flipH="1">
            <a:off x="5818771" y="2348880"/>
            <a:ext cx="1917428" cy="114510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7668344" y="23203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21" name="Ellipse 20"/>
          <p:cNvSpPr/>
          <p:nvPr/>
        </p:nvSpPr>
        <p:spPr>
          <a:xfrm rot="19610863">
            <a:off x="403065" y="3603272"/>
            <a:ext cx="880313" cy="816263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/>
          <p:cNvCxnSpPr/>
          <p:nvPr/>
        </p:nvCxnSpPr>
        <p:spPr>
          <a:xfrm flipH="1">
            <a:off x="1261618" y="4077072"/>
            <a:ext cx="2230262" cy="597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1691680" y="38122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Ingress </a:t>
            </a:r>
            <a:r>
              <a:rPr lang="nb-NO" sz="1400" dirty="0" err="1"/>
              <a:t>route</a:t>
            </a:r>
            <a:endParaRPr lang="nb-NO" sz="14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179512" y="33569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Holding area(HA)</a:t>
            </a:r>
          </a:p>
        </p:txBody>
      </p:sp>
      <p:sp>
        <p:nvSpPr>
          <p:cNvPr id="29" name="TekstSylinder 28"/>
          <p:cNvSpPr txBox="1"/>
          <p:nvPr/>
        </p:nvSpPr>
        <p:spPr>
          <a:xfrm rot="19805789">
            <a:off x="5951001" y="263226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Heading/distance</a:t>
            </a:r>
            <a:endParaRPr lang="nb-NO" sz="1400" dirty="0"/>
          </a:p>
        </p:txBody>
      </p:sp>
      <p:pic>
        <p:nvPicPr>
          <p:cNvPr id="30" name="Bilde 29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916363" y="5680993"/>
            <a:ext cx="723662" cy="720080"/>
          </a:xfrm>
          <a:prstGeom prst="rect">
            <a:avLst/>
          </a:prstGeom>
        </p:spPr>
      </p:pic>
      <p:sp>
        <p:nvSpPr>
          <p:cNvPr id="31" name="TekstSylinder 30"/>
          <p:cNvSpPr txBox="1"/>
          <p:nvPr/>
        </p:nvSpPr>
        <p:spPr>
          <a:xfrm>
            <a:off x="1835696" y="58670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Firing </a:t>
            </a:r>
            <a:r>
              <a:rPr lang="nb-NO" sz="1400" dirty="0" err="1"/>
              <a:t>point</a:t>
            </a:r>
            <a:r>
              <a:rPr lang="nb-NO" sz="1400" dirty="0"/>
              <a:t> (FP)</a:t>
            </a:r>
            <a:endParaRPr lang="nb-NO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1611288" y="57150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=</a:t>
            </a:r>
          </a:p>
        </p:txBody>
      </p:sp>
      <p:sp>
        <p:nvSpPr>
          <p:cNvPr id="33" name="TekstSylinder 32"/>
          <p:cNvSpPr txBox="1"/>
          <p:nvPr/>
        </p:nvSpPr>
        <p:spPr>
          <a:xfrm>
            <a:off x="1115616" y="155679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Example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Attack</a:t>
            </a:r>
            <a:r>
              <a:rPr lang="nb-NO" sz="2400" dirty="0"/>
              <a:t> </a:t>
            </a:r>
            <a:r>
              <a:rPr lang="nb-NO" sz="2400" dirty="0" err="1"/>
              <a:t>Helicopter</a:t>
            </a:r>
            <a:r>
              <a:rPr lang="nb-NO" sz="2400" dirty="0"/>
              <a:t> Control Points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5436096" y="62373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Battle</a:t>
            </a:r>
            <a:r>
              <a:rPr lang="nb-NO" sz="1400" dirty="0"/>
              <a:t> </a:t>
            </a:r>
            <a:r>
              <a:rPr lang="nb-NO" sz="1400" dirty="0" err="1"/>
              <a:t>Position</a:t>
            </a:r>
            <a:r>
              <a:rPr lang="nb-NO" sz="1400" dirty="0"/>
              <a:t> (BP)</a:t>
            </a:r>
          </a:p>
        </p:txBody>
      </p:sp>
      <p:cxnSp>
        <p:nvCxnSpPr>
          <p:cNvPr id="36" name="Rett pil 35"/>
          <p:cNvCxnSpPr>
            <a:stCxn id="34" idx="0"/>
            <a:endCxn id="10" idx="4"/>
          </p:cNvCxnSpPr>
          <p:nvPr/>
        </p:nvCxnSpPr>
        <p:spPr>
          <a:xfrm flipH="1" flipV="1">
            <a:off x="5945666" y="5866624"/>
            <a:ext cx="318522" cy="37068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Bilde 36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660780" y="3376739"/>
            <a:ext cx="723662" cy="720080"/>
          </a:xfrm>
          <a:prstGeom prst="rect">
            <a:avLst/>
          </a:prstGeom>
        </p:spPr>
      </p:pic>
      <p:pic>
        <p:nvPicPr>
          <p:cNvPr id="38" name="Bilde 37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940699" y="4168826"/>
            <a:ext cx="723662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275856" y="3501008"/>
            <a:ext cx="223224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flipV="1">
            <a:off x="2915816" y="3501008"/>
            <a:ext cx="2197270" cy="1516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843808" y="170080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sp>
        <p:nvSpPr>
          <p:cNvPr id="15" name="Likebent trekant 14"/>
          <p:cNvSpPr/>
          <p:nvPr/>
        </p:nvSpPr>
        <p:spPr>
          <a:xfrm>
            <a:off x="2987824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linje 17"/>
          <p:cNvCxnSpPr/>
          <p:nvPr/>
        </p:nvCxnSpPr>
        <p:spPr>
          <a:xfrm flipV="1">
            <a:off x="5004048" y="3487483"/>
            <a:ext cx="3960440" cy="1516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068960"/>
            <a:ext cx="1475656" cy="658893"/>
          </a:xfrm>
          <a:prstGeom prst="rect">
            <a:avLst/>
          </a:prstGeom>
        </p:spPr>
      </p:pic>
      <p:sp>
        <p:nvSpPr>
          <p:cNvPr id="21" name="Bue 20"/>
          <p:cNvSpPr/>
          <p:nvPr/>
        </p:nvSpPr>
        <p:spPr>
          <a:xfrm rot="6874452">
            <a:off x="4229417" y="2323113"/>
            <a:ext cx="1080120" cy="1224136"/>
          </a:xfrm>
          <a:prstGeom prst="arc">
            <a:avLst>
              <a:gd name="adj1" fmla="val 19432693"/>
              <a:gd name="adj2" fmla="val 75346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061052" y="4531169"/>
            <a:ext cx="218742" cy="554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>
            <a:off x="3635896" y="4437112"/>
            <a:ext cx="1296144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/>
          <p:cNvCxnSpPr/>
          <p:nvPr/>
        </p:nvCxnSpPr>
        <p:spPr>
          <a:xfrm flipH="1">
            <a:off x="1551856" y="4437112"/>
            <a:ext cx="1435968" cy="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1403648" y="364502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172" y="4012322"/>
            <a:ext cx="1475656" cy="658893"/>
          </a:xfrm>
          <a:prstGeom prst="rect">
            <a:avLst/>
          </a:prstGeom>
        </p:spPr>
      </p:pic>
      <p:sp>
        <p:nvSpPr>
          <p:cNvPr id="18" name="Likebent trekant 17"/>
          <p:cNvSpPr/>
          <p:nvPr/>
        </p:nvSpPr>
        <p:spPr>
          <a:xfrm>
            <a:off x="2843808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059833" y="2762250"/>
            <a:ext cx="3855317" cy="22542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699792" y="206084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794860">
            <a:off x="-1916132" y="575938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/>
          <p:nvPr/>
        </p:nvCxnSpPr>
        <p:spPr>
          <a:xfrm flipH="1">
            <a:off x="7919188" y="1806278"/>
            <a:ext cx="584631" cy="34055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5917204">
            <a:off x="4825560" y="2407266"/>
            <a:ext cx="1080120" cy="1224136"/>
          </a:xfrm>
          <a:prstGeom prst="arc">
            <a:avLst>
              <a:gd name="adj1" fmla="val 18789636"/>
              <a:gd name="adj2" fmla="val 195961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751530" y="3257733"/>
            <a:ext cx="245711" cy="18120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5705475" y="2781300"/>
            <a:ext cx="1190625" cy="69532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745948">
            <a:off x="6655880" y="2042552"/>
            <a:ext cx="1475656" cy="658893"/>
          </a:xfrm>
          <a:prstGeom prst="rect">
            <a:avLst/>
          </a:prstGeom>
        </p:spPr>
      </p:pic>
      <p:sp>
        <p:nvSpPr>
          <p:cNvPr id="31" name="Likebent trekant 30"/>
          <p:cNvSpPr/>
          <p:nvPr/>
        </p:nvSpPr>
        <p:spPr>
          <a:xfrm>
            <a:off x="2843808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5" name="Likebent trekant 4"/>
          <p:cNvSpPr/>
          <p:nvPr/>
        </p:nvSpPr>
        <p:spPr>
          <a:xfrm>
            <a:off x="2771800" y="4869160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ksplosjon 2 5"/>
          <p:cNvSpPr/>
          <p:nvPr/>
        </p:nvSpPr>
        <p:spPr>
          <a:xfrm rot="2137063">
            <a:off x="2855367" y="5029980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Rett linje 6"/>
          <p:cNvCxnSpPr>
            <a:stCxn id="8" idx="2"/>
            <a:endCxn id="5" idx="5"/>
          </p:cNvCxnSpPr>
          <p:nvPr/>
        </p:nvCxnSpPr>
        <p:spPr>
          <a:xfrm flipH="1">
            <a:off x="3149842" y="3322845"/>
            <a:ext cx="2375030" cy="17623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ksplosjon 1 8"/>
          <p:cNvSpPr/>
          <p:nvPr/>
        </p:nvSpPr>
        <p:spPr>
          <a:xfrm>
            <a:off x="2915816" y="5085184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2699792" y="52292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2339752" y="177281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toss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09387">
            <a:off x="5144325" y="3158450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6091459" y="2204864"/>
            <a:ext cx="568773" cy="74228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7059269">
            <a:off x="4464711" y="2167796"/>
            <a:ext cx="1080120" cy="1224136"/>
          </a:xfrm>
          <a:prstGeom prst="arc">
            <a:avLst>
              <a:gd name="adj1" fmla="val 18789636"/>
              <a:gd name="adj2" fmla="val 1163669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355976" y="2924944"/>
            <a:ext cx="248589" cy="22747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0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4508840">
            <a:off x="5050025" y="2055681"/>
            <a:ext cx="1080120" cy="1224136"/>
          </a:xfrm>
          <a:prstGeom prst="arc">
            <a:avLst>
              <a:gd name="adj1" fmla="val 18838923"/>
              <a:gd name="adj2" fmla="val 20762731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059832" y="2751311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Toss/loft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9875371">
            <a:off x="5876985" y="2887672"/>
            <a:ext cx="1080120" cy="1224136"/>
          </a:xfrm>
          <a:prstGeom prst="arc">
            <a:avLst>
              <a:gd name="adj1" fmla="val 19432693"/>
              <a:gd name="adj2" fmla="val 206847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68544" y="116632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>
            <a:off x="3131841" y="4143375"/>
            <a:ext cx="3528392" cy="941809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395673">
            <a:off x="651999" y="2203091"/>
            <a:ext cx="727956" cy="166065"/>
          </a:xfrm>
          <a:prstGeom prst="rect">
            <a:avLst/>
          </a:prstGeom>
        </p:spPr>
      </p:pic>
      <p:cxnSp>
        <p:nvCxnSpPr>
          <p:cNvPr id="33" name="Rett linje 32"/>
          <p:cNvCxnSpPr/>
          <p:nvPr/>
        </p:nvCxnSpPr>
        <p:spPr>
          <a:xfrm>
            <a:off x="6049554" y="3927566"/>
            <a:ext cx="394654" cy="36553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571517">
            <a:off x="5982276" y="4081249"/>
            <a:ext cx="1475656" cy="658893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2915816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177281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3436937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3721229"/>
            <a:ext cx="754414" cy="10538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27" idx="5"/>
          </p:cNvCxnSpPr>
          <p:nvPr/>
        </p:nvCxnSpPr>
        <p:spPr>
          <a:xfrm flipV="1">
            <a:off x="3380232" y="4293096"/>
            <a:ext cx="914561" cy="57606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63" name="Rett linje 62"/>
          <p:cNvCxnSpPr/>
          <p:nvPr/>
        </p:nvCxnSpPr>
        <p:spPr>
          <a:xfrm>
            <a:off x="7884368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3645024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24328" y="456138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Action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6228184" y="340925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Pull </a:t>
            </a:r>
            <a:r>
              <a:rPr lang="nb-NO" sz="1400" dirty="0" err="1"/>
              <a:t>down</a:t>
            </a:r>
            <a:r>
              <a:rPr lang="nb-NO" sz="1400" dirty="0"/>
              <a:t> / </a:t>
            </a:r>
            <a:r>
              <a:rPr lang="nb-NO" sz="1400" dirty="0" err="1"/>
              <a:t>Roll-in</a:t>
            </a:r>
            <a:endParaRPr lang="nb-NO" sz="1400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6732240" y="50131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cxnSp>
        <p:nvCxnSpPr>
          <p:cNvPr id="72" name="Rett linje 71"/>
          <p:cNvCxnSpPr/>
          <p:nvPr/>
        </p:nvCxnSpPr>
        <p:spPr>
          <a:xfrm>
            <a:off x="7380312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605680">
            <a:off x="3980964" y="3650891"/>
            <a:ext cx="1305706" cy="583009"/>
          </a:xfrm>
          <a:prstGeom prst="rect">
            <a:avLst/>
          </a:prstGeom>
        </p:spPr>
      </p:pic>
      <p:sp>
        <p:nvSpPr>
          <p:cNvPr id="27" name="Likebent trekant 26"/>
          <p:cNvSpPr/>
          <p:nvPr/>
        </p:nvSpPr>
        <p:spPr>
          <a:xfrm>
            <a:off x="3164208" y="4725144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70833" y="0"/>
            <a:ext cx="2770833" cy="200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kstSylinder 29"/>
          <p:cNvSpPr txBox="1"/>
          <p:nvPr/>
        </p:nvSpPr>
        <p:spPr>
          <a:xfrm>
            <a:off x="5508104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Apex</a:t>
            </a:r>
            <a:endParaRPr lang="nb-NO" sz="1400" dirty="0"/>
          </a:p>
        </p:txBody>
      </p:sp>
      <p:cxnSp>
        <p:nvCxnSpPr>
          <p:cNvPr id="31" name="Rett linje 30"/>
          <p:cNvCxnSpPr/>
          <p:nvPr/>
        </p:nvCxnSpPr>
        <p:spPr>
          <a:xfrm>
            <a:off x="5796136" y="335699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>
            <a:stCxn id="27" idx="4"/>
          </p:cNvCxnSpPr>
          <p:nvPr/>
        </p:nvCxnSpPr>
        <p:spPr>
          <a:xfrm flipV="1">
            <a:off x="3452240" y="4960307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5" y="4278490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TekstSylinder 45"/>
          <p:cNvSpPr txBox="1"/>
          <p:nvPr/>
        </p:nvSpPr>
        <p:spPr>
          <a:xfrm>
            <a:off x="5436096" y="45091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angle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80216" y="2276872"/>
            <a:ext cx="2780216" cy="2840454"/>
          </a:xfrm>
          <a:prstGeom prst="rect">
            <a:avLst/>
          </a:prstGeom>
        </p:spPr>
      </p:pic>
      <p:sp>
        <p:nvSpPr>
          <p:cNvPr id="36" name="Bue 35"/>
          <p:cNvSpPr/>
          <p:nvPr/>
        </p:nvSpPr>
        <p:spPr>
          <a:xfrm rot="598138">
            <a:off x="2005509" y="2793171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Rett linje 36"/>
          <p:cNvCxnSpPr>
            <a:stCxn id="45" idx="2"/>
            <a:endCxn id="36" idx="2"/>
          </p:cNvCxnSpPr>
          <p:nvPr/>
        </p:nvCxnSpPr>
        <p:spPr>
          <a:xfrm flipV="1">
            <a:off x="1543011" y="3885423"/>
            <a:ext cx="1318509" cy="113148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5" idx="0"/>
          </p:cNvCxnSpPr>
          <p:nvPr/>
        </p:nvCxnSpPr>
        <p:spPr>
          <a:xfrm>
            <a:off x="1115616" y="1196752"/>
            <a:ext cx="1368152" cy="129614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1515109">
            <a:off x="1302384" y="4895490"/>
            <a:ext cx="1080120" cy="1224136"/>
          </a:xfrm>
          <a:prstGeom prst="arc">
            <a:avLst>
              <a:gd name="adj1" fmla="val 20722921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0" name="Rett linje 49"/>
          <p:cNvCxnSpPr>
            <a:endCxn id="45" idx="0"/>
          </p:cNvCxnSpPr>
          <p:nvPr/>
        </p:nvCxnSpPr>
        <p:spPr>
          <a:xfrm flipH="1" flipV="1">
            <a:off x="1299138" y="5533175"/>
            <a:ext cx="32502" cy="120819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/>
          <p:cNvCxnSpPr/>
          <p:nvPr/>
        </p:nvCxnSpPr>
        <p:spPr>
          <a:xfrm>
            <a:off x="1159049" y="5545807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>
            <a:off x="2781325" y="3798565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/>
          <p:nvPr/>
        </p:nvCxnSpPr>
        <p:spPr>
          <a:xfrm>
            <a:off x="1475656" y="4941168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/>
          <p:cNvSpPr txBox="1"/>
          <p:nvPr/>
        </p:nvSpPr>
        <p:spPr>
          <a:xfrm>
            <a:off x="1403648" y="537321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Action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2771800" y="39330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Pull </a:t>
            </a:r>
            <a:r>
              <a:rPr lang="nb-NO" sz="1400" dirty="0" err="1"/>
              <a:t>down</a:t>
            </a:r>
            <a:r>
              <a:rPr lang="nb-NO" sz="1400" dirty="0"/>
              <a:t> / </a:t>
            </a:r>
            <a:r>
              <a:rPr lang="nb-NO" sz="1400" dirty="0" err="1"/>
              <a:t>Roll-in</a:t>
            </a:r>
            <a:endParaRPr lang="nb-NO" sz="14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547664" y="49233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73" name="TekstSylinder 72"/>
          <p:cNvSpPr txBox="1"/>
          <p:nvPr/>
        </p:nvSpPr>
        <p:spPr>
          <a:xfrm>
            <a:off x="0" y="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vertical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pic>
        <p:nvPicPr>
          <p:cNvPr id="22" name="Bilde 2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787323">
            <a:off x="2315948" y="2210635"/>
            <a:ext cx="626888" cy="879567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971600" y="9087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2915816" y="3501008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/>
          <p:cNvSpPr txBox="1"/>
          <p:nvPr/>
        </p:nvSpPr>
        <p:spPr>
          <a:xfrm>
            <a:off x="3203848" y="33569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Apex</a:t>
            </a:r>
            <a:endParaRPr lang="nb-NO" sz="1400" dirty="0"/>
          </a:p>
        </p:txBody>
      </p:sp>
      <p:cxnSp>
        <p:nvCxnSpPr>
          <p:cNvPr id="26" name="Rett linje 25"/>
          <p:cNvCxnSpPr>
            <a:endCxn id="23" idx="3"/>
          </p:cNvCxnSpPr>
          <p:nvPr/>
        </p:nvCxnSpPr>
        <p:spPr>
          <a:xfrm flipH="1" flipV="1">
            <a:off x="1115616" y="1196752"/>
            <a:ext cx="176518" cy="43045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ue 29"/>
          <p:cNvSpPr/>
          <p:nvPr/>
        </p:nvSpPr>
        <p:spPr>
          <a:xfrm>
            <a:off x="-1044624" y="4077072"/>
            <a:ext cx="2880320" cy="1800200"/>
          </a:xfrm>
          <a:prstGeom prst="arc">
            <a:avLst>
              <a:gd name="adj1" fmla="val 19162115"/>
              <a:gd name="adj2" fmla="val 21077280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TekstSylinder 32"/>
          <p:cNvSpPr txBox="1"/>
          <p:nvPr/>
        </p:nvSpPr>
        <p:spPr>
          <a:xfrm>
            <a:off x="1259632" y="3985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Offset angle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grpSp>
        <p:nvGrpSpPr>
          <p:cNvPr id="2" name="Gruppe 21"/>
          <p:cNvGrpSpPr/>
          <p:nvPr/>
        </p:nvGrpSpPr>
        <p:grpSpPr>
          <a:xfrm>
            <a:off x="2987824" y="5281463"/>
            <a:ext cx="864096" cy="667817"/>
            <a:chOff x="2699792" y="4869160"/>
            <a:chExt cx="864096" cy="667817"/>
          </a:xfrm>
        </p:grpSpPr>
        <p:sp>
          <p:nvSpPr>
            <p:cNvPr id="5" name="Likebent trekant 4"/>
            <p:cNvSpPr/>
            <p:nvPr/>
          </p:nvSpPr>
          <p:spPr>
            <a:xfrm>
              <a:off x="2771800" y="4869160"/>
              <a:ext cx="504056" cy="432048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Eksplosjon 2 5"/>
            <p:cNvSpPr/>
            <p:nvPr/>
          </p:nvSpPr>
          <p:spPr>
            <a:xfrm rot="2137063">
              <a:off x="2855367" y="5029980"/>
              <a:ext cx="386732" cy="254423"/>
            </a:xfrm>
            <a:prstGeom prst="irregularSeal2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ksplosjon 1 8"/>
            <p:cNvSpPr/>
            <p:nvPr/>
          </p:nvSpPr>
          <p:spPr>
            <a:xfrm>
              <a:off x="2915816" y="5085184"/>
              <a:ext cx="216024" cy="216024"/>
            </a:xfrm>
            <a:prstGeom prst="irregularSeal1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2699792" y="522920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Target</a:t>
              </a:r>
            </a:p>
          </p:txBody>
        </p:sp>
      </p:grpSp>
      <p:sp>
        <p:nvSpPr>
          <p:cNvPr id="19" name="TekstSylinder 18"/>
          <p:cNvSpPr txBox="1"/>
          <p:nvPr/>
        </p:nvSpPr>
        <p:spPr>
          <a:xfrm>
            <a:off x="2915816" y="422108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</a:t>
            </a:r>
          </a:p>
        </p:txBody>
      </p:sp>
      <p:cxnSp>
        <p:nvCxnSpPr>
          <p:cNvPr id="26" name="Rett linje 25"/>
          <p:cNvCxnSpPr>
            <a:stCxn id="37" idx="0"/>
            <a:endCxn id="8" idx="3"/>
          </p:cNvCxnSpPr>
          <p:nvPr/>
        </p:nvCxnSpPr>
        <p:spPr>
          <a:xfrm flipH="1">
            <a:off x="6163757" y="4646910"/>
            <a:ext cx="1058395" cy="24041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14699">
            <a:off x="5445256" y="4886718"/>
            <a:ext cx="727956" cy="166065"/>
          </a:xfrm>
          <a:prstGeom prst="rect">
            <a:avLst/>
          </a:prstGeom>
        </p:spPr>
      </p:pic>
      <p:cxnSp>
        <p:nvCxnSpPr>
          <p:cNvPr id="23" name="Rett linje 22"/>
          <p:cNvCxnSpPr>
            <a:stCxn id="6" idx="0"/>
            <a:endCxn id="8" idx="1"/>
          </p:cNvCxnSpPr>
          <p:nvPr/>
        </p:nvCxnSpPr>
        <p:spPr>
          <a:xfrm flipV="1">
            <a:off x="3382215" y="5052175"/>
            <a:ext cx="2072497" cy="42073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33" name="Rett linje 32"/>
          <p:cNvCxnSpPr>
            <a:endCxn id="37" idx="2"/>
          </p:cNvCxnSpPr>
          <p:nvPr/>
        </p:nvCxnSpPr>
        <p:spPr>
          <a:xfrm flipH="1" flipV="1">
            <a:off x="7377728" y="4631720"/>
            <a:ext cx="1766272" cy="214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ue 36"/>
          <p:cNvSpPr/>
          <p:nvPr/>
        </p:nvSpPr>
        <p:spPr>
          <a:xfrm rot="14183033">
            <a:off x="6752520" y="4582519"/>
            <a:ext cx="1080120" cy="1224136"/>
          </a:xfrm>
          <a:prstGeom prst="arc">
            <a:avLst>
              <a:gd name="adj1" fmla="val 1577308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Keyhole Jfir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497207" y="836712"/>
            <a:ext cx="3497207" cy="4949413"/>
          </a:xfrm>
          <a:prstGeom prst="rect">
            <a:avLst/>
          </a:prstGeom>
        </p:spPr>
      </p:pic>
      <p:sp>
        <p:nvSpPr>
          <p:cNvPr id="6" name="Likebent trekant 5"/>
          <p:cNvSpPr/>
          <p:nvPr/>
        </p:nvSpPr>
        <p:spPr>
          <a:xfrm>
            <a:off x="4173860" y="256490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4101852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cxnSp>
        <p:nvCxnSpPr>
          <p:cNvPr id="11" name="Rett linje 10"/>
          <p:cNvCxnSpPr/>
          <p:nvPr/>
        </p:nvCxnSpPr>
        <p:spPr>
          <a:xfrm>
            <a:off x="4860032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>
            <a:off x="2771800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 flipV="1">
            <a:off x="4427984" y="1340768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flipV="1">
            <a:off x="4427984" y="3284984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4220344" y="903387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A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6171034" y="24928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B</a:t>
            </a:r>
          </a:p>
        </p:txBody>
      </p:sp>
      <p:sp>
        <p:nvSpPr>
          <p:cNvPr id="20" name="TekstSylinder 19"/>
          <p:cNvSpPr txBox="1"/>
          <p:nvPr/>
        </p:nvSpPr>
        <p:spPr>
          <a:xfrm>
            <a:off x="4221485" y="430795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C</a:t>
            </a:r>
          </a:p>
        </p:txBody>
      </p:sp>
      <p:sp>
        <p:nvSpPr>
          <p:cNvPr id="21" name="TekstSylinder 20"/>
          <p:cNvSpPr txBox="1"/>
          <p:nvPr/>
        </p:nvSpPr>
        <p:spPr>
          <a:xfrm>
            <a:off x="2421285" y="251194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D</a:t>
            </a:r>
          </a:p>
        </p:txBody>
      </p:sp>
      <p:sp>
        <p:nvSpPr>
          <p:cNvPr id="22" name="TekstSylinder 21"/>
          <p:cNvSpPr txBox="1"/>
          <p:nvPr/>
        </p:nvSpPr>
        <p:spPr>
          <a:xfrm>
            <a:off x="4490467" y="234343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E</a:t>
            </a:r>
          </a:p>
        </p:txBody>
      </p:sp>
      <p:grpSp>
        <p:nvGrpSpPr>
          <p:cNvPr id="28" name="Gruppe 27"/>
          <p:cNvGrpSpPr/>
          <p:nvPr/>
        </p:nvGrpSpPr>
        <p:grpSpPr>
          <a:xfrm>
            <a:off x="5791944" y="2670820"/>
            <a:ext cx="216024" cy="216024"/>
            <a:chOff x="5940152" y="5589240"/>
            <a:chExt cx="288032" cy="288032"/>
          </a:xfrm>
        </p:grpSpPr>
        <p:sp>
          <p:nvSpPr>
            <p:cNvPr id="24" name="Rektangel 23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25" name="Rett linje 24"/>
            <p:cNvCxnSpPr>
              <a:stCxn id="24" idx="0"/>
              <a:endCxn id="24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tt linje 25"/>
            <p:cNvCxnSpPr>
              <a:stCxn id="24" idx="1"/>
              <a:endCxn id="24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26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uppe 28"/>
          <p:cNvGrpSpPr/>
          <p:nvPr/>
        </p:nvGrpSpPr>
        <p:grpSpPr>
          <a:xfrm rot="2640000">
            <a:off x="2987824" y="1412776"/>
            <a:ext cx="216024" cy="216024"/>
            <a:chOff x="5940152" y="5589240"/>
            <a:chExt cx="288032" cy="288032"/>
          </a:xfrm>
        </p:grpSpPr>
        <p:sp>
          <p:nvSpPr>
            <p:cNvPr id="30" name="Rektangel 29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31" name="Rett linje 30"/>
            <p:cNvCxnSpPr>
              <a:stCxn id="30" idx="0"/>
              <a:endCxn id="30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linje 31"/>
            <p:cNvCxnSpPr>
              <a:stCxn id="30" idx="1"/>
              <a:endCxn id="30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ktangel 32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34" name="Rett linje 33"/>
          <p:cNvCxnSpPr>
            <a:stCxn id="30" idx="3"/>
            <a:endCxn id="6" idx="1"/>
          </p:cNvCxnSpPr>
          <p:nvPr/>
        </p:nvCxnSpPr>
        <p:spPr>
          <a:xfrm>
            <a:off x="3173533" y="1595819"/>
            <a:ext cx="1126341" cy="11851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5682605" y="242393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IP B7</a:t>
            </a:r>
          </a:p>
        </p:txBody>
      </p:sp>
      <p:sp>
        <p:nvSpPr>
          <p:cNvPr id="42" name="TekstSylinder 41"/>
          <p:cNvSpPr txBox="1"/>
          <p:nvPr/>
        </p:nvSpPr>
        <p:spPr>
          <a:xfrm>
            <a:off x="2727226" y="113426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IP 325/7</a:t>
            </a:r>
          </a:p>
        </p:txBody>
      </p:sp>
      <p:sp>
        <p:nvSpPr>
          <p:cNvPr id="43" name="TekstSylinder 42"/>
          <p:cNvSpPr txBox="1"/>
          <p:nvPr/>
        </p:nvSpPr>
        <p:spPr>
          <a:xfrm>
            <a:off x="3270523" y="4766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Keyhole</a:t>
            </a:r>
            <a:r>
              <a:rPr lang="nb-NO" sz="2400" dirty="0"/>
              <a:t> </a:t>
            </a:r>
            <a:r>
              <a:rPr lang="nb-NO" sz="2400" dirty="0" err="1"/>
              <a:t>example</a:t>
            </a:r>
            <a:endParaRPr lang="nb-NO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331640" y="227687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627784" y="3789040"/>
            <a:ext cx="936104" cy="72008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3491880" y="3789040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2843808" y="3356992"/>
            <a:ext cx="648072" cy="432048"/>
          </a:xfrm>
          <a:prstGeom prst="curvedConnector3">
            <a:avLst>
              <a:gd name="adj1" fmla="val 6955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329862" y="3789040"/>
            <a:ext cx="450050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71703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18675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812489" y="19003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Overhead holding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5" name="Eksplosjon 2 34"/>
          <p:cNvSpPr/>
          <p:nvPr/>
        </p:nvSpPr>
        <p:spPr>
          <a:xfrm rot="2137063">
            <a:off x="3025734" y="4093877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ksplosjon 1 35"/>
          <p:cNvSpPr/>
          <p:nvPr/>
        </p:nvSpPr>
        <p:spPr>
          <a:xfrm>
            <a:off x="3086183" y="4149081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High-Low-High</a:t>
                      </a:r>
                      <a:r>
                        <a:rPr lang="nb-NO" b="1" dirty="0"/>
                        <a:t> (HI-LO-HI)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04579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71152"/>
              </p:ext>
            </p:extLst>
          </p:nvPr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High-High-High</a:t>
                      </a:r>
                      <a:r>
                        <a:rPr lang="nb-NO" b="1" dirty="0"/>
                        <a:t> (HI-HI-HI)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ell 17"/>
          <p:cNvGraphicFramePr>
            <a:graphicFrameLocks noGrp="1"/>
          </p:cNvGraphicFramePr>
          <p:nvPr/>
        </p:nvGraphicFramePr>
        <p:xfrm>
          <a:off x="755576" y="4149080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High-Low-Low</a:t>
                      </a:r>
                      <a:r>
                        <a:rPr lang="nb-NO" b="1" dirty="0"/>
                        <a:t> (HI-LO-LO)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Bilde 1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2" y="5150247"/>
            <a:ext cx="1305706" cy="583009"/>
          </a:xfrm>
          <a:prstGeom prst="rect">
            <a:avLst/>
          </a:prstGeom>
        </p:spPr>
      </p:pic>
      <p:pic>
        <p:nvPicPr>
          <p:cNvPr id="20" name="Bilde 1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4" y="5150247"/>
            <a:ext cx="1305706" cy="583009"/>
          </a:xfrm>
          <a:prstGeom prst="rect">
            <a:avLst/>
          </a:prstGeom>
        </p:spPr>
      </p:pic>
      <p:pic>
        <p:nvPicPr>
          <p:cNvPr id="21" name="Bilde 20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6" y="4790207"/>
            <a:ext cx="1305706" cy="583009"/>
          </a:xfrm>
          <a:prstGeom prst="rect">
            <a:avLst/>
          </a:prstGeom>
        </p:spPr>
      </p:pic>
      <p:pic>
        <p:nvPicPr>
          <p:cNvPr id="23" name="Bilde 22" descr="F16 silhouette.png">
            <a:extLst>
              <a:ext uri="{FF2B5EF4-FFF2-40B4-BE49-F238E27FC236}">
                <a16:creationId xmlns:a16="http://schemas.microsoft.com/office/drawing/2014/main" id="{1FF819DC-3790-41A5-B4A1-5A75BC03A0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405" y="2943825"/>
            <a:ext cx="1305706" cy="739934"/>
          </a:xfrm>
          <a:prstGeom prst="rect">
            <a:avLst/>
          </a:prstGeom>
        </p:spPr>
      </p:pic>
      <p:pic>
        <p:nvPicPr>
          <p:cNvPr id="24" name="Bilde 23" descr="F16 silhouette.png">
            <a:extLst>
              <a:ext uri="{FF2B5EF4-FFF2-40B4-BE49-F238E27FC236}">
                <a16:creationId xmlns:a16="http://schemas.microsoft.com/office/drawing/2014/main" id="{E925A051-2077-4310-BC75-D97BDDDBB1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8699" y="2943825"/>
            <a:ext cx="1305706" cy="739934"/>
          </a:xfrm>
          <a:prstGeom prst="rect">
            <a:avLst/>
          </a:prstGeom>
        </p:spPr>
      </p:pic>
      <p:pic>
        <p:nvPicPr>
          <p:cNvPr id="25" name="Bilde 24" descr="F16 silhouette.png">
            <a:extLst>
              <a:ext uri="{FF2B5EF4-FFF2-40B4-BE49-F238E27FC236}">
                <a16:creationId xmlns:a16="http://schemas.microsoft.com/office/drawing/2014/main" id="{3BBD4265-8C7B-4F3D-87A2-4139E4BFE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202" y="2943825"/>
            <a:ext cx="1305706" cy="7399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Low-Low-High</a:t>
                      </a:r>
                      <a:r>
                        <a:rPr lang="nb-NO" b="1" dirty="0"/>
                        <a:t> (LO-LO-HI)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40583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8077"/>
              </p:ext>
            </p:extLst>
          </p:nvPr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Low-Low-Low</a:t>
                      </a:r>
                      <a:r>
                        <a:rPr lang="nb-NO" b="1" dirty="0"/>
                        <a:t> (LO-LO-LO)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Bilde 9" descr="F14 silhouette.png">
            <a:extLst>
              <a:ext uri="{FF2B5EF4-FFF2-40B4-BE49-F238E27FC236}">
                <a16:creationId xmlns:a16="http://schemas.microsoft.com/office/drawing/2014/main" id="{28A7CB58-CDE9-46CF-8C53-6BC0BF8D54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478419"/>
            <a:ext cx="1305706" cy="353821"/>
          </a:xfrm>
          <a:prstGeom prst="rect">
            <a:avLst/>
          </a:prstGeom>
        </p:spPr>
      </p:pic>
      <p:pic>
        <p:nvPicPr>
          <p:cNvPr id="11" name="Bilde 10" descr="F14 silhouette.png">
            <a:extLst>
              <a:ext uri="{FF2B5EF4-FFF2-40B4-BE49-F238E27FC236}">
                <a16:creationId xmlns:a16="http://schemas.microsoft.com/office/drawing/2014/main" id="{05B6EEA2-F977-4F2C-9C3D-BB2E0224F0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1397" y="3478419"/>
            <a:ext cx="1305706" cy="353821"/>
          </a:xfrm>
          <a:prstGeom prst="rect">
            <a:avLst/>
          </a:prstGeom>
        </p:spPr>
      </p:pic>
      <p:pic>
        <p:nvPicPr>
          <p:cNvPr id="12" name="Bilde 11" descr="F14 silhouette.png">
            <a:extLst>
              <a:ext uri="{FF2B5EF4-FFF2-40B4-BE49-F238E27FC236}">
                <a16:creationId xmlns:a16="http://schemas.microsoft.com/office/drawing/2014/main" id="{D386152B-3573-4F44-A247-036ACE5816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405" y="3478419"/>
            <a:ext cx="1305706" cy="35382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5712982" y="1264289"/>
            <a:ext cx="1305706" cy="5830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764704"/>
            <a:ext cx="3915130" cy="285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kebent trekant 12"/>
          <p:cNvSpPr/>
          <p:nvPr/>
        </p:nvSpPr>
        <p:spPr>
          <a:xfrm>
            <a:off x="4355976" y="27089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makes 30 </a:t>
            </a:r>
            <a:r>
              <a:rPr lang="nb-NO" sz="1200" dirty="0" err="1"/>
              <a:t>second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, WM </a:t>
            </a:r>
            <a:r>
              <a:rPr lang="nb-NO" sz="1200" dirty="0" err="1"/>
              <a:t>turns</a:t>
            </a:r>
            <a:r>
              <a:rPr lang="nb-NO" sz="1200" dirty="0"/>
              <a:t> </a:t>
            </a:r>
            <a:r>
              <a:rPr lang="nb-NO" sz="1200" dirty="0" err="1"/>
              <a:t>toward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keep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target in front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wingline</a:t>
            </a:r>
            <a:r>
              <a:rPr lang="nb-NO" sz="1200" dirty="0"/>
              <a:t> </a:t>
            </a:r>
            <a:r>
              <a:rPr lang="nb-NO" sz="1200" dirty="0" err="1"/>
              <a:t>through</a:t>
            </a:r>
            <a:r>
              <a:rPr lang="nb-NO" sz="1200" dirty="0"/>
              <a:t> F.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start tipping in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When</a:t>
            </a:r>
            <a:r>
              <a:rPr lang="nb-NO" sz="1200" dirty="0"/>
              <a:t> WM </a:t>
            </a:r>
            <a:r>
              <a:rPr lang="nb-NO" sz="1200" dirty="0" err="1"/>
              <a:t>observes</a:t>
            </a:r>
            <a:r>
              <a:rPr lang="nb-NO" sz="1200" dirty="0"/>
              <a:t> FL </a:t>
            </a:r>
            <a:r>
              <a:rPr lang="nb-NO" sz="1200" dirty="0" err="1"/>
              <a:t>complete</a:t>
            </a:r>
            <a:r>
              <a:rPr lang="nb-NO" sz="1200" dirty="0"/>
              <a:t> SEM, WM turn to </a:t>
            </a:r>
            <a:r>
              <a:rPr lang="nb-NO" sz="1200" dirty="0" err="1"/>
              <a:t>egress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 to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with</a:t>
            </a:r>
            <a:r>
              <a:rPr lang="nb-NO" sz="1200" dirty="0"/>
              <a:t> FL.</a:t>
            </a:r>
          </a:p>
          <a:p>
            <a:r>
              <a:rPr lang="nb-NO" sz="12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2A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makes 30 </a:t>
            </a:r>
            <a:r>
              <a:rPr lang="nb-NO" sz="1200" dirty="0" err="1"/>
              <a:t>second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, WM </a:t>
            </a:r>
            <a:r>
              <a:rPr lang="nb-NO" sz="1200" dirty="0" err="1"/>
              <a:t>turns</a:t>
            </a:r>
            <a:r>
              <a:rPr lang="nb-NO" sz="1200" dirty="0"/>
              <a:t> </a:t>
            </a:r>
            <a:r>
              <a:rPr lang="nb-NO" sz="1200" dirty="0" err="1"/>
              <a:t>toward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keep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target in front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wingline</a:t>
            </a:r>
            <a:r>
              <a:rPr lang="nb-NO" sz="1200" dirty="0"/>
              <a:t> </a:t>
            </a:r>
            <a:r>
              <a:rPr lang="nb-NO" sz="1200" dirty="0" err="1"/>
              <a:t>through</a:t>
            </a:r>
            <a:r>
              <a:rPr lang="nb-NO" sz="1200" dirty="0"/>
              <a:t> F.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start tipping in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When</a:t>
            </a:r>
            <a:r>
              <a:rPr lang="nb-NO" sz="1200" dirty="0"/>
              <a:t> WM </a:t>
            </a:r>
            <a:r>
              <a:rPr lang="nb-NO" sz="1200" dirty="0" err="1"/>
              <a:t>observes</a:t>
            </a:r>
            <a:r>
              <a:rPr lang="nb-NO" sz="1200" dirty="0"/>
              <a:t> FL </a:t>
            </a:r>
            <a:r>
              <a:rPr lang="nb-NO" sz="1200" dirty="0" err="1"/>
              <a:t>complete</a:t>
            </a:r>
            <a:r>
              <a:rPr lang="nb-NO" sz="1200" dirty="0"/>
              <a:t> SEM, WM turn to </a:t>
            </a:r>
            <a:r>
              <a:rPr lang="nb-NO" sz="1200" dirty="0" err="1"/>
              <a:t>egress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 to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with</a:t>
            </a:r>
            <a:r>
              <a:rPr lang="nb-NO" sz="1200" dirty="0"/>
              <a:t> FL.</a:t>
            </a:r>
          </a:p>
          <a:p>
            <a:r>
              <a:rPr lang="nb-NO" sz="1200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ihåndsform 61"/>
          <p:cNvSpPr/>
          <p:nvPr/>
        </p:nvSpPr>
        <p:spPr>
          <a:xfrm>
            <a:off x="1065455" y="1608039"/>
            <a:ext cx="2763319" cy="2973089"/>
          </a:xfrm>
          <a:custGeom>
            <a:avLst/>
            <a:gdLst>
              <a:gd name="connsiteX0" fmla="*/ 2706687 w 2814637"/>
              <a:gd name="connsiteY0" fmla="*/ 2465387 h 3008312"/>
              <a:gd name="connsiteX1" fmla="*/ 2697162 w 2814637"/>
              <a:gd name="connsiteY1" fmla="*/ 1951037 h 3008312"/>
              <a:gd name="connsiteX2" fmla="*/ 2001837 w 2814637"/>
              <a:gd name="connsiteY2" fmla="*/ 1570037 h 3008312"/>
              <a:gd name="connsiteX3" fmla="*/ 1820862 w 2814637"/>
              <a:gd name="connsiteY3" fmla="*/ 1036637 h 3008312"/>
              <a:gd name="connsiteX4" fmla="*/ 1782762 w 2814637"/>
              <a:gd name="connsiteY4" fmla="*/ 760412 h 3008312"/>
              <a:gd name="connsiteX5" fmla="*/ 1716087 w 2814637"/>
              <a:gd name="connsiteY5" fmla="*/ 274637 h 3008312"/>
              <a:gd name="connsiteX6" fmla="*/ 1477962 w 2814637"/>
              <a:gd name="connsiteY6" fmla="*/ 36512 h 3008312"/>
              <a:gd name="connsiteX7" fmla="*/ 1220787 w 2814637"/>
              <a:gd name="connsiteY7" fmla="*/ 55562 h 3008312"/>
              <a:gd name="connsiteX8" fmla="*/ 1011237 w 2814637"/>
              <a:gd name="connsiteY8" fmla="*/ 207962 h 3008312"/>
              <a:gd name="connsiteX9" fmla="*/ 420687 w 2814637"/>
              <a:gd name="connsiteY9" fmla="*/ 1150937 h 3008312"/>
              <a:gd name="connsiteX10" fmla="*/ 68262 w 2814637"/>
              <a:gd name="connsiteY10" fmla="*/ 1646237 h 3008312"/>
              <a:gd name="connsiteX11" fmla="*/ 11112 w 2814637"/>
              <a:gd name="connsiteY11" fmla="*/ 1846262 h 3008312"/>
              <a:gd name="connsiteX12" fmla="*/ 1587 w 2814637"/>
              <a:gd name="connsiteY12" fmla="*/ 3008312 h 3008312"/>
              <a:gd name="connsiteX13" fmla="*/ 1587 w 2814637"/>
              <a:gd name="connsiteY13" fmla="*/ 3008312 h 3008312"/>
              <a:gd name="connsiteX0" fmla="*/ 2731020 w 2838970"/>
              <a:gd name="connsiteY0" fmla="*/ 2465387 h 3008312"/>
              <a:gd name="connsiteX1" fmla="*/ 2721495 w 2838970"/>
              <a:gd name="connsiteY1" fmla="*/ 1951037 h 3008312"/>
              <a:gd name="connsiteX2" fmla="*/ 2026170 w 2838970"/>
              <a:gd name="connsiteY2" fmla="*/ 1570037 h 3008312"/>
              <a:gd name="connsiteX3" fmla="*/ 1845195 w 2838970"/>
              <a:gd name="connsiteY3" fmla="*/ 1036637 h 3008312"/>
              <a:gd name="connsiteX4" fmla="*/ 1807095 w 2838970"/>
              <a:gd name="connsiteY4" fmla="*/ 760412 h 3008312"/>
              <a:gd name="connsiteX5" fmla="*/ 1740420 w 2838970"/>
              <a:gd name="connsiteY5" fmla="*/ 274637 h 3008312"/>
              <a:gd name="connsiteX6" fmla="*/ 1502295 w 2838970"/>
              <a:gd name="connsiteY6" fmla="*/ 36512 h 3008312"/>
              <a:gd name="connsiteX7" fmla="*/ 1245120 w 2838970"/>
              <a:gd name="connsiteY7" fmla="*/ 55562 h 3008312"/>
              <a:gd name="connsiteX8" fmla="*/ 1035570 w 2838970"/>
              <a:gd name="connsiteY8" fmla="*/ 207962 h 3008312"/>
              <a:gd name="connsiteX9" fmla="*/ 445020 w 2838970"/>
              <a:gd name="connsiteY9" fmla="*/ 1150937 h 3008312"/>
              <a:gd name="connsiteX10" fmla="*/ 92595 w 2838970"/>
              <a:gd name="connsiteY10" fmla="*/ 1646237 h 3008312"/>
              <a:gd name="connsiteX11" fmla="*/ 11112 w 2838970"/>
              <a:gd name="connsiteY11" fmla="*/ 2321743 h 3008312"/>
              <a:gd name="connsiteX12" fmla="*/ 25920 w 2838970"/>
              <a:gd name="connsiteY12" fmla="*/ 3008312 h 3008312"/>
              <a:gd name="connsiteX13" fmla="*/ 25920 w 2838970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008312"/>
              <a:gd name="connsiteX1" fmla="*/ 2720384 w 2837859"/>
              <a:gd name="connsiteY1" fmla="*/ 1951037 h 3008312"/>
              <a:gd name="connsiteX2" fmla="*/ 2025059 w 2837859"/>
              <a:gd name="connsiteY2" fmla="*/ 1570037 h 3008312"/>
              <a:gd name="connsiteX3" fmla="*/ 1844084 w 2837859"/>
              <a:gd name="connsiteY3" fmla="*/ 1036637 h 3008312"/>
              <a:gd name="connsiteX4" fmla="*/ 1805984 w 2837859"/>
              <a:gd name="connsiteY4" fmla="*/ 760412 h 3008312"/>
              <a:gd name="connsiteX5" fmla="*/ 1739309 w 2837859"/>
              <a:gd name="connsiteY5" fmla="*/ 274637 h 3008312"/>
              <a:gd name="connsiteX6" fmla="*/ 1501184 w 2837859"/>
              <a:gd name="connsiteY6" fmla="*/ 36512 h 3008312"/>
              <a:gd name="connsiteX7" fmla="*/ 1244009 w 2837859"/>
              <a:gd name="connsiteY7" fmla="*/ 55562 h 3008312"/>
              <a:gd name="connsiteX8" fmla="*/ 1034459 w 2837859"/>
              <a:gd name="connsiteY8" fmla="*/ 207962 h 3008312"/>
              <a:gd name="connsiteX9" fmla="*/ 443909 w 2837859"/>
              <a:gd name="connsiteY9" fmla="*/ 1150937 h 3008312"/>
              <a:gd name="connsiteX10" fmla="*/ 84814 w 2837859"/>
              <a:gd name="connsiteY10" fmla="*/ 1707330 h 3008312"/>
              <a:gd name="connsiteX11" fmla="*/ 10001 w 2837859"/>
              <a:gd name="connsiteY11" fmla="*/ 2321743 h 3008312"/>
              <a:gd name="connsiteX12" fmla="*/ 24809 w 2837859"/>
              <a:gd name="connsiteY12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745679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45595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54009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608279 w 2839545"/>
              <a:gd name="connsiteY9" fmla="*/ 892886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02870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81984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42623"/>
              <a:gd name="connsiteY0" fmla="*/ 2468660 h 3011585"/>
              <a:gd name="connsiteX1" fmla="*/ 2750061 w 2842623"/>
              <a:gd name="connsiteY1" fmla="*/ 2484322 h 3011585"/>
              <a:gd name="connsiteX2" fmla="*/ 2722070 w 2842623"/>
              <a:gd name="connsiteY2" fmla="*/ 1954310 h 3011585"/>
              <a:gd name="connsiteX3" fmla="*/ 2026745 w 2842623"/>
              <a:gd name="connsiteY3" fmla="*/ 1573310 h 3011585"/>
              <a:gd name="connsiteX4" fmla="*/ 1845770 w 2842623"/>
              <a:gd name="connsiteY4" fmla="*/ 1081984 h 3011585"/>
              <a:gd name="connsiteX5" fmla="*/ 1807670 w 2842623"/>
              <a:gd name="connsiteY5" fmla="*/ 763685 h 3011585"/>
              <a:gd name="connsiteX6" fmla="*/ 1740995 w 2842623"/>
              <a:gd name="connsiteY6" fmla="*/ 277910 h 3011585"/>
              <a:gd name="connsiteX7" fmla="*/ 1516894 w 2842623"/>
              <a:gd name="connsiteY7" fmla="*/ 39785 h 3011585"/>
              <a:gd name="connsiteX8" fmla="*/ 1254110 w 2842623"/>
              <a:gd name="connsiteY8" fmla="*/ 39201 h 3011585"/>
              <a:gd name="connsiteX9" fmla="*/ 1036145 w 2842623"/>
              <a:gd name="connsiteY9" fmla="*/ 211235 h 3011585"/>
              <a:gd name="connsiteX10" fmla="*/ 608279 w 2842623"/>
              <a:gd name="connsiteY10" fmla="*/ 896159 h 3011585"/>
              <a:gd name="connsiteX11" fmla="*/ 96618 w 2842623"/>
              <a:gd name="connsiteY11" fmla="*/ 1707361 h 3011585"/>
              <a:gd name="connsiteX12" fmla="*/ 11687 w 2842623"/>
              <a:gd name="connsiteY12" fmla="*/ 2325016 h 3011585"/>
              <a:gd name="connsiteX13" fmla="*/ 26495 w 2842623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788126"/>
              <a:gd name="connsiteY0" fmla="*/ 2468660 h 3011585"/>
              <a:gd name="connsiteX1" fmla="*/ 2730426 w 2788126"/>
              <a:gd name="connsiteY1" fmla="*/ 2374930 h 3011585"/>
              <a:gd name="connsiteX2" fmla="*/ 2670846 w 2788126"/>
              <a:gd name="connsiteY2" fmla="*/ 1935112 h 3011585"/>
              <a:gd name="connsiteX3" fmla="*/ 2026745 w 2788126"/>
              <a:gd name="connsiteY3" fmla="*/ 1573310 h 3011585"/>
              <a:gd name="connsiteX4" fmla="*/ 1845770 w 2788126"/>
              <a:gd name="connsiteY4" fmla="*/ 1081984 h 3011585"/>
              <a:gd name="connsiteX5" fmla="*/ 1807670 w 2788126"/>
              <a:gd name="connsiteY5" fmla="*/ 763685 h 3011585"/>
              <a:gd name="connsiteX6" fmla="*/ 1740995 w 2788126"/>
              <a:gd name="connsiteY6" fmla="*/ 277910 h 3011585"/>
              <a:gd name="connsiteX7" fmla="*/ 1516894 w 2788126"/>
              <a:gd name="connsiteY7" fmla="*/ 39785 h 3011585"/>
              <a:gd name="connsiteX8" fmla="*/ 1254110 w 2788126"/>
              <a:gd name="connsiteY8" fmla="*/ 39201 h 3011585"/>
              <a:gd name="connsiteX9" fmla="*/ 1036145 w 2788126"/>
              <a:gd name="connsiteY9" fmla="*/ 211235 h 3011585"/>
              <a:gd name="connsiteX10" fmla="*/ 608279 w 2788126"/>
              <a:gd name="connsiteY10" fmla="*/ 896159 h 3011585"/>
              <a:gd name="connsiteX11" fmla="*/ 96618 w 2788126"/>
              <a:gd name="connsiteY11" fmla="*/ 1707361 h 3011585"/>
              <a:gd name="connsiteX12" fmla="*/ 11687 w 2788126"/>
              <a:gd name="connsiteY12" fmla="*/ 2325016 h 3011585"/>
              <a:gd name="connsiteX13" fmla="*/ 26495 w 2788126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9406"/>
              <a:gd name="connsiteY0" fmla="*/ 2468660 h 3011585"/>
              <a:gd name="connsiteX1" fmla="*/ 2738106 w 2789406"/>
              <a:gd name="connsiteY1" fmla="*/ 2235029 h 3011585"/>
              <a:gd name="connsiteX2" fmla="*/ 2670846 w 2789406"/>
              <a:gd name="connsiteY2" fmla="*/ 1935112 h 3011585"/>
              <a:gd name="connsiteX3" fmla="*/ 2026745 w 2789406"/>
              <a:gd name="connsiteY3" fmla="*/ 1573310 h 3011585"/>
              <a:gd name="connsiteX4" fmla="*/ 1845770 w 2789406"/>
              <a:gd name="connsiteY4" fmla="*/ 1081984 h 3011585"/>
              <a:gd name="connsiteX5" fmla="*/ 1807670 w 2789406"/>
              <a:gd name="connsiteY5" fmla="*/ 763685 h 3011585"/>
              <a:gd name="connsiteX6" fmla="*/ 1740995 w 2789406"/>
              <a:gd name="connsiteY6" fmla="*/ 277910 h 3011585"/>
              <a:gd name="connsiteX7" fmla="*/ 1516894 w 2789406"/>
              <a:gd name="connsiteY7" fmla="*/ 39785 h 3011585"/>
              <a:gd name="connsiteX8" fmla="*/ 1254110 w 2789406"/>
              <a:gd name="connsiteY8" fmla="*/ 39201 h 3011585"/>
              <a:gd name="connsiteX9" fmla="*/ 1036145 w 2789406"/>
              <a:gd name="connsiteY9" fmla="*/ 211235 h 3011585"/>
              <a:gd name="connsiteX10" fmla="*/ 608279 w 2789406"/>
              <a:gd name="connsiteY10" fmla="*/ 896159 h 3011585"/>
              <a:gd name="connsiteX11" fmla="*/ 96618 w 2789406"/>
              <a:gd name="connsiteY11" fmla="*/ 1707361 h 3011585"/>
              <a:gd name="connsiteX12" fmla="*/ 11687 w 2789406"/>
              <a:gd name="connsiteY12" fmla="*/ 2325016 h 3011585"/>
              <a:gd name="connsiteX13" fmla="*/ 26495 w 2789406"/>
              <a:gd name="connsiteY13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31595 w 2791276"/>
              <a:gd name="connsiteY0" fmla="*/ 2468660 h 3011585"/>
              <a:gd name="connsiteX1" fmla="*/ 2724816 w 2791276"/>
              <a:gd name="connsiteY1" fmla="*/ 2470297 h 3011585"/>
              <a:gd name="connsiteX2" fmla="*/ 2749326 w 2791276"/>
              <a:gd name="connsiteY2" fmla="*/ 2235029 h 3011585"/>
              <a:gd name="connsiteX3" fmla="*/ 2670846 w 2791276"/>
              <a:gd name="connsiteY3" fmla="*/ 1935112 h 3011585"/>
              <a:gd name="connsiteX4" fmla="*/ 2026745 w 2791276"/>
              <a:gd name="connsiteY4" fmla="*/ 1573310 h 3011585"/>
              <a:gd name="connsiteX5" fmla="*/ 1845770 w 2791276"/>
              <a:gd name="connsiteY5" fmla="*/ 1081984 h 3011585"/>
              <a:gd name="connsiteX6" fmla="*/ 1807670 w 2791276"/>
              <a:gd name="connsiteY6" fmla="*/ 763685 h 3011585"/>
              <a:gd name="connsiteX7" fmla="*/ 1740995 w 2791276"/>
              <a:gd name="connsiteY7" fmla="*/ 277910 h 3011585"/>
              <a:gd name="connsiteX8" fmla="*/ 1516894 w 2791276"/>
              <a:gd name="connsiteY8" fmla="*/ 39785 h 3011585"/>
              <a:gd name="connsiteX9" fmla="*/ 1254110 w 2791276"/>
              <a:gd name="connsiteY9" fmla="*/ 39201 h 3011585"/>
              <a:gd name="connsiteX10" fmla="*/ 1036145 w 2791276"/>
              <a:gd name="connsiteY10" fmla="*/ 211235 h 3011585"/>
              <a:gd name="connsiteX11" fmla="*/ 608279 w 2791276"/>
              <a:gd name="connsiteY11" fmla="*/ 896159 h 3011585"/>
              <a:gd name="connsiteX12" fmla="*/ 96618 w 2791276"/>
              <a:gd name="connsiteY12" fmla="*/ 1707361 h 3011585"/>
              <a:gd name="connsiteX13" fmla="*/ 11687 w 2791276"/>
              <a:gd name="connsiteY13" fmla="*/ 2325016 h 3011585"/>
              <a:gd name="connsiteX14" fmla="*/ 26495 w 2791276"/>
              <a:gd name="connsiteY14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49326 w 2791276"/>
              <a:gd name="connsiteY0" fmla="*/ 2235029 h 3011585"/>
              <a:gd name="connsiteX1" fmla="*/ 2670846 w 2791276"/>
              <a:gd name="connsiteY1" fmla="*/ 1935112 h 3011585"/>
              <a:gd name="connsiteX2" fmla="*/ 2026745 w 2791276"/>
              <a:gd name="connsiteY2" fmla="*/ 1573310 h 3011585"/>
              <a:gd name="connsiteX3" fmla="*/ 1845770 w 2791276"/>
              <a:gd name="connsiteY3" fmla="*/ 1081984 h 3011585"/>
              <a:gd name="connsiteX4" fmla="*/ 1807670 w 2791276"/>
              <a:gd name="connsiteY4" fmla="*/ 763685 h 3011585"/>
              <a:gd name="connsiteX5" fmla="*/ 1740995 w 2791276"/>
              <a:gd name="connsiteY5" fmla="*/ 277910 h 3011585"/>
              <a:gd name="connsiteX6" fmla="*/ 1516894 w 2791276"/>
              <a:gd name="connsiteY6" fmla="*/ 39785 h 3011585"/>
              <a:gd name="connsiteX7" fmla="*/ 1254110 w 2791276"/>
              <a:gd name="connsiteY7" fmla="*/ 39201 h 3011585"/>
              <a:gd name="connsiteX8" fmla="*/ 1036145 w 2791276"/>
              <a:gd name="connsiteY8" fmla="*/ 211235 h 3011585"/>
              <a:gd name="connsiteX9" fmla="*/ 608279 w 2791276"/>
              <a:gd name="connsiteY9" fmla="*/ 896159 h 3011585"/>
              <a:gd name="connsiteX10" fmla="*/ 96618 w 2791276"/>
              <a:gd name="connsiteY10" fmla="*/ 1707361 h 3011585"/>
              <a:gd name="connsiteX11" fmla="*/ 11687 w 2791276"/>
              <a:gd name="connsiteY11" fmla="*/ 2325016 h 3011585"/>
              <a:gd name="connsiteX12" fmla="*/ 26495 w 2791276"/>
              <a:gd name="connsiteY12" fmla="*/ 3011585 h 3011585"/>
              <a:gd name="connsiteX0" fmla="*/ 2749326 w 2791054"/>
              <a:gd name="connsiteY0" fmla="*/ 2235029 h 3011585"/>
              <a:gd name="connsiteX1" fmla="*/ 2747991 w 2791054"/>
              <a:gd name="connsiteY1" fmla="*/ 246903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9326 w 2761071"/>
              <a:gd name="connsiteY0" fmla="*/ 2235029 h 3011585"/>
              <a:gd name="connsiteX1" fmla="*/ 2747991 w 2761071"/>
              <a:gd name="connsiteY1" fmla="*/ 2469033 h 3011585"/>
              <a:gd name="connsiteX2" fmla="*/ 2670846 w 2761071"/>
              <a:gd name="connsiteY2" fmla="*/ 1935112 h 3011585"/>
              <a:gd name="connsiteX3" fmla="*/ 2026745 w 2761071"/>
              <a:gd name="connsiteY3" fmla="*/ 1573310 h 3011585"/>
              <a:gd name="connsiteX4" fmla="*/ 1845770 w 2761071"/>
              <a:gd name="connsiteY4" fmla="*/ 1081984 h 3011585"/>
              <a:gd name="connsiteX5" fmla="*/ 1807670 w 2761071"/>
              <a:gd name="connsiteY5" fmla="*/ 763685 h 3011585"/>
              <a:gd name="connsiteX6" fmla="*/ 1740995 w 2761071"/>
              <a:gd name="connsiteY6" fmla="*/ 277910 h 3011585"/>
              <a:gd name="connsiteX7" fmla="*/ 1516894 w 2761071"/>
              <a:gd name="connsiteY7" fmla="*/ 39785 h 3011585"/>
              <a:gd name="connsiteX8" fmla="*/ 1254110 w 2761071"/>
              <a:gd name="connsiteY8" fmla="*/ 39201 h 3011585"/>
              <a:gd name="connsiteX9" fmla="*/ 1036145 w 2761071"/>
              <a:gd name="connsiteY9" fmla="*/ 211235 h 3011585"/>
              <a:gd name="connsiteX10" fmla="*/ 608279 w 2761071"/>
              <a:gd name="connsiteY10" fmla="*/ 896159 h 3011585"/>
              <a:gd name="connsiteX11" fmla="*/ 96618 w 2761071"/>
              <a:gd name="connsiteY11" fmla="*/ 1707361 h 3011585"/>
              <a:gd name="connsiteX12" fmla="*/ 11687 w 2761071"/>
              <a:gd name="connsiteY12" fmla="*/ 2325016 h 3011585"/>
              <a:gd name="connsiteX13" fmla="*/ 26495 w 2761071"/>
              <a:gd name="connsiteY13" fmla="*/ 3011585 h 3011585"/>
              <a:gd name="connsiteX0" fmla="*/ 2749326 w 2761072"/>
              <a:gd name="connsiteY0" fmla="*/ 2235029 h 3011585"/>
              <a:gd name="connsiteX1" fmla="*/ 2747992 w 2761072"/>
              <a:gd name="connsiteY1" fmla="*/ 2108993 h 3011585"/>
              <a:gd name="connsiteX2" fmla="*/ 2670846 w 2761072"/>
              <a:gd name="connsiteY2" fmla="*/ 1935112 h 3011585"/>
              <a:gd name="connsiteX3" fmla="*/ 2026745 w 2761072"/>
              <a:gd name="connsiteY3" fmla="*/ 1573310 h 3011585"/>
              <a:gd name="connsiteX4" fmla="*/ 1845770 w 2761072"/>
              <a:gd name="connsiteY4" fmla="*/ 1081984 h 3011585"/>
              <a:gd name="connsiteX5" fmla="*/ 1807670 w 2761072"/>
              <a:gd name="connsiteY5" fmla="*/ 763685 h 3011585"/>
              <a:gd name="connsiteX6" fmla="*/ 1740995 w 2761072"/>
              <a:gd name="connsiteY6" fmla="*/ 277910 h 3011585"/>
              <a:gd name="connsiteX7" fmla="*/ 1516894 w 2761072"/>
              <a:gd name="connsiteY7" fmla="*/ 39785 h 3011585"/>
              <a:gd name="connsiteX8" fmla="*/ 1254110 w 2761072"/>
              <a:gd name="connsiteY8" fmla="*/ 39201 h 3011585"/>
              <a:gd name="connsiteX9" fmla="*/ 1036145 w 2761072"/>
              <a:gd name="connsiteY9" fmla="*/ 211235 h 3011585"/>
              <a:gd name="connsiteX10" fmla="*/ 608279 w 2761072"/>
              <a:gd name="connsiteY10" fmla="*/ 896159 h 3011585"/>
              <a:gd name="connsiteX11" fmla="*/ 96618 w 2761072"/>
              <a:gd name="connsiteY11" fmla="*/ 1707361 h 3011585"/>
              <a:gd name="connsiteX12" fmla="*/ 11687 w 2761072"/>
              <a:gd name="connsiteY12" fmla="*/ 2325016 h 3011585"/>
              <a:gd name="connsiteX13" fmla="*/ 26495 w 2761072"/>
              <a:gd name="connsiteY13" fmla="*/ 3011585 h 3011585"/>
              <a:gd name="connsiteX0" fmla="*/ 2749326 w 2762129"/>
              <a:gd name="connsiteY0" fmla="*/ 2235029 h 3011585"/>
              <a:gd name="connsiteX1" fmla="*/ 2747991 w 2762129"/>
              <a:gd name="connsiteY1" fmla="*/ 2541041 h 3011585"/>
              <a:gd name="connsiteX2" fmla="*/ 2747992 w 2762129"/>
              <a:gd name="connsiteY2" fmla="*/ 2108993 h 3011585"/>
              <a:gd name="connsiteX3" fmla="*/ 2670846 w 2762129"/>
              <a:gd name="connsiteY3" fmla="*/ 1935112 h 3011585"/>
              <a:gd name="connsiteX4" fmla="*/ 2026745 w 2762129"/>
              <a:gd name="connsiteY4" fmla="*/ 1573310 h 3011585"/>
              <a:gd name="connsiteX5" fmla="*/ 1845770 w 2762129"/>
              <a:gd name="connsiteY5" fmla="*/ 1081984 h 3011585"/>
              <a:gd name="connsiteX6" fmla="*/ 1807670 w 2762129"/>
              <a:gd name="connsiteY6" fmla="*/ 763685 h 3011585"/>
              <a:gd name="connsiteX7" fmla="*/ 1740995 w 2762129"/>
              <a:gd name="connsiteY7" fmla="*/ 277910 h 3011585"/>
              <a:gd name="connsiteX8" fmla="*/ 1516894 w 2762129"/>
              <a:gd name="connsiteY8" fmla="*/ 39785 h 3011585"/>
              <a:gd name="connsiteX9" fmla="*/ 1254110 w 2762129"/>
              <a:gd name="connsiteY9" fmla="*/ 39201 h 3011585"/>
              <a:gd name="connsiteX10" fmla="*/ 1036145 w 2762129"/>
              <a:gd name="connsiteY10" fmla="*/ 211235 h 3011585"/>
              <a:gd name="connsiteX11" fmla="*/ 608279 w 2762129"/>
              <a:gd name="connsiteY11" fmla="*/ 896159 h 3011585"/>
              <a:gd name="connsiteX12" fmla="*/ 96618 w 2762129"/>
              <a:gd name="connsiteY12" fmla="*/ 1707361 h 3011585"/>
              <a:gd name="connsiteX13" fmla="*/ 11687 w 2762129"/>
              <a:gd name="connsiteY13" fmla="*/ 2325016 h 3011585"/>
              <a:gd name="connsiteX14" fmla="*/ 26495 w 2762129"/>
              <a:gd name="connsiteY14" fmla="*/ 3011585 h 3011585"/>
              <a:gd name="connsiteX0" fmla="*/ 2749326 w 2761194"/>
              <a:gd name="connsiteY0" fmla="*/ 2235029 h 3011585"/>
              <a:gd name="connsiteX1" fmla="*/ 2747991 w 2761194"/>
              <a:gd name="connsiteY1" fmla="*/ 2541041 h 3011585"/>
              <a:gd name="connsiteX2" fmla="*/ 2603975 w 2761194"/>
              <a:gd name="connsiteY2" fmla="*/ 2253009 h 3011585"/>
              <a:gd name="connsiteX3" fmla="*/ 2747992 w 2761194"/>
              <a:gd name="connsiteY3" fmla="*/ 2108993 h 3011585"/>
              <a:gd name="connsiteX4" fmla="*/ 2670846 w 2761194"/>
              <a:gd name="connsiteY4" fmla="*/ 1935112 h 3011585"/>
              <a:gd name="connsiteX5" fmla="*/ 2026745 w 2761194"/>
              <a:gd name="connsiteY5" fmla="*/ 1573310 h 3011585"/>
              <a:gd name="connsiteX6" fmla="*/ 1845770 w 2761194"/>
              <a:gd name="connsiteY6" fmla="*/ 1081984 h 3011585"/>
              <a:gd name="connsiteX7" fmla="*/ 1807670 w 2761194"/>
              <a:gd name="connsiteY7" fmla="*/ 763685 h 3011585"/>
              <a:gd name="connsiteX8" fmla="*/ 1740995 w 2761194"/>
              <a:gd name="connsiteY8" fmla="*/ 277910 h 3011585"/>
              <a:gd name="connsiteX9" fmla="*/ 1516894 w 2761194"/>
              <a:gd name="connsiteY9" fmla="*/ 39785 h 3011585"/>
              <a:gd name="connsiteX10" fmla="*/ 1254110 w 2761194"/>
              <a:gd name="connsiteY10" fmla="*/ 39201 h 3011585"/>
              <a:gd name="connsiteX11" fmla="*/ 1036145 w 2761194"/>
              <a:gd name="connsiteY11" fmla="*/ 211235 h 3011585"/>
              <a:gd name="connsiteX12" fmla="*/ 608279 w 2761194"/>
              <a:gd name="connsiteY12" fmla="*/ 896159 h 3011585"/>
              <a:gd name="connsiteX13" fmla="*/ 96618 w 2761194"/>
              <a:gd name="connsiteY13" fmla="*/ 1707361 h 3011585"/>
              <a:gd name="connsiteX14" fmla="*/ 11687 w 2761194"/>
              <a:gd name="connsiteY14" fmla="*/ 2325016 h 3011585"/>
              <a:gd name="connsiteX15" fmla="*/ 26495 w 2761194"/>
              <a:gd name="connsiteY15" fmla="*/ 3011585 h 3011585"/>
              <a:gd name="connsiteX0" fmla="*/ 2892007 w 2893064"/>
              <a:gd name="connsiteY0" fmla="*/ 2613049 h 3011585"/>
              <a:gd name="connsiteX1" fmla="*/ 2747991 w 2893064"/>
              <a:gd name="connsiteY1" fmla="*/ 2541041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670846 w 2893064"/>
              <a:gd name="connsiteY3" fmla="*/ 1935112 h 3011585"/>
              <a:gd name="connsiteX4" fmla="*/ 2026745 w 2893064"/>
              <a:gd name="connsiteY4" fmla="*/ 1573310 h 3011585"/>
              <a:gd name="connsiteX5" fmla="*/ 1845770 w 2893064"/>
              <a:gd name="connsiteY5" fmla="*/ 1081984 h 3011585"/>
              <a:gd name="connsiteX6" fmla="*/ 1807670 w 2893064"/>
              <a:gd name="connsiteY6" fmla="*/ 763685 h 3011585"/>
              <a:gd name="connsiteX7" fmla="*/ 1740995 w 2893064"/>
              <a:gd name="connsiteY7" fmla="*/ 277910 h 3011585"/>
              <a:gd name="connsiteX8" fmla="*/ 1516894 w 2893064"/>
              <a:gd name="connsiteY8" fmla="*/ 39785 h 3011585"/>
              <a:gd name="connsiteX9" fmla="*/ 1254110 w 2893064"/>
              <a:gd name="connsiteY9" fmla="*/ 39201 h 3011585"/>
              <a:gd name="connsiteX10" fmla="*/ 1036145 w 2893064"/>
              <a:gd name="connsiteY10" fmla="*/ 211235 h 3011585"/>
              <a:gd name="connsiteX11" fmla="*/ 608279 w 2893064"/>
              <a:gd name="connsiteY11" fmla="*/ 896159 h 3011585"/>
              <a:gd name="connsiteX12" fmla="*/ 96618 w 2893064"/>
              <a:gd name="connsiteY12" fmla="*/ 1707361 h 3011585"/>
              <a:gd name="connsiteX13" fmla="*/ 11687 w 2893064"/>
              <a:gd name="connsiteY13" fmla="*/ 2325016 h 3011585"/>
              <a:gd name="connsiteX14" fmla="*/ 26495 w 2893064"/>
              <a:gd name="connsiteY14" fmla="*/ 3011585 h 3011585"/>
              <a:gd name="connsiteX0" fmla="*/ 2892007 w 2892007"/>
              <a:gd name="connsiteY0" fmla="*/ 2613049 h 3011585"/>
              <a:gd name="connsiteX1" fmla="*/ 2675983 w 2892007"/>
              <a:gd name="connsiteY1" fmla="*/ 2469033 h 3011585"/>
              <a:gd name="connsiteX2" fmla="*/ 2819999 w 2892007"/>
              <a:gd name="connsiteY2" fmla="*/ 2397025 h 3011585"/>
              <a:gd name="connsiteX3" fmla="*/ 2747991 w 2892007"/>
              <a:gd name="connsiteY3" fmla="*/ 2181001 h 3011585"/>
              <a:gd name="connsiteX4" fmla="*/ 2670846 w 2892007"/>
              <a:gd name="connsiteY4" fmla="*/ 1935112 h 3011585"/>
              <a:gd name="connsiteX5" fmla="*/ 2026745 w 2892007"/>
              <a:gd name="connsiteY5" fmla="*/ 1573310 h 3011585"/>
              <a:gd name="connsiteX6" fmla="*/ 1845770 w 2892007"/>
              <a:gd name="connsiteY6" fmla="*/ 1081984 h 3011585"/>
              <a:gd name="connsiteX7" fmla="*/ 1807670 w 2892007"/>
              <a:gd name="connsiteY7" fmla="*/ 763685 h 3011585"/>
              <a:gd name="connsiteX8" fmla="*/ 1740995 w 2892007"/>
              <a:gd name="connsiteY8" fmla="*/ 277910 h 3011585"/>
              <a:gd name="connsiteX9" fmla="*/ 1516894 w 2892007"/>
              <a:gd name="connsiteY9" fmla="*/ 39785 h 3011585"/>
              <a:gd name="connsiteX10" fmla="*/ 1254110 w 2892007"/>
              <a:gd name="connsiteY10" fmla="*/ 39201 h 3011585"/>
              <a:gd name="connsiteX11" fmla="*/ 1036145 w 2892007"/>
              <a:gd name="connsiteY11" fmla="*/ 211235 h 3011585"/>
              <a:gd name="connsiteX12" fmla="*/ 608279 w 2892007"/>
              <a:gd name="connsiteY12" fmla="*/ 896159 h 3011585"/>
              <a:gd name="connsiteX13" fmla="*/ 96618 w 2892007"/>
              <a:gd name="connsiteY13" fmla="*/ 1707361 h 3011585"/>
              <a:gd name="connsiteX14" fmla="*/ 11687 w 2892007"/>
              <a:gd name="connsiteY14" fmla="*/ 2325016 h 3011585"/>
              <a:gd name="connsiteX15" fmla="*/ 26495 w 2892007"/>
              <a:gd name="connsiteY15" fmla="*/ 3011585 h 3011585"/>
              <a:gd name="connsiteX0" fmla="*/ 2747992 w 2843718"/>
              <a:gd name="connsiteY0" fmla="*/ 2613049 h 3011585"/>
              <a:gd name="connsiteX1" fmla="*/ 2675983 w 2843718"/>
              <a:gd name="connsiteY1" fmla="*/ 2469033 h 3011585"/>
              <a:gd name="connsiteX2" fmla="*/ 2819999 w 2843718"/>
              <a:gd name="connsiteY2" fmla="*/ 2397025 h 3011585"/>
              <a:gd name="connsiteX3" fmla="*/ 2747991 w 2843718"/>
              <a:gd name="connsiteY3" fmla="*/ 2181001 h 3011585"/>
              <a:gd name="connsiteX4" fmla="*/ 2670846 w 2843718"/>
              <a:gd name="connsiteY4" fmla="*/ 1935112 h 3011585"/>
              <a:gd name="connsiteX5" fmla="*/ 2026745 w 2843718"/>
              <a:gd name="connsiteY5" fmla="*/ 1573310 h 3011585"/>
              <a:gd name="connsiteX6" fmla="*/ 1845770 w 2843718"/>
              <a:gd name="connsiteY6" fmla="*/ 1081984 h 3011585"/>
              <a:gd name="connsiteX7" fmla="*/ 1807670 w 2843718"/>
              <a:gd name="connsiteY7" fmla="*/ 763685 h 3011585"/>
              <a:gd name="connsiteX8" fmla="*/ 1740995 w 2843718"/>
              <a:gd name="connsiteY8" fmla="*/ 277910 h 3011585"/>
              <a:gd name="connsiteX9" fmla="*/ 1516894 w 2843718"/>
              <a:gd name="connsiteY9" fmla="*/ 39785 h 3011585"/>
              <a:gd name="connsiteX10" fmla="*/ 1254110 w 2843718"/>
              <a:gd name="connsiteY10" fmla="*/ 39201 h 3011585"/>
              <a:gd name="connsiteX11" fmla="*/ 1036145 w 2843718"/>
              <a:gd name="connsiteY11" fmla="*/ 211235 h 3011585"/>
              <a:gd name="connsiteX12" fmla="*/ 608279 w 2843718"/>
              <a:gd name="connsiteY12" fmla="*/ 896159 h 3011585"/>
              <a:gd name="connsiteX13" fmla="*/ 96618 w 2843718"/>
              <a:gd name="connsiteY13" fmla="*/ 1707361 h 3011585"/>
              <a:gd name="connsiteX14" fmla="*/ 11687 w 2843718"/>
              <a:gd name="connsiteY14" fmla="*/ 2325016 h 3011585"/>
              <a:gd name="connsiteX15" fmla="*/ 26495 w 2843718"/>
              <a:gd name="connsiteY15" fmla="*/ 3011585 h 3011585"/>
              <a:gd name="connsiteX0" fmla="*/ 2747992 w 2791054"/>
              <a:gd name="connsiteY0" fmla="*/ 2613049 h 3011585"/>
              <a:gd name="connsiteX1" fmla="*/ 2675983 w 2791054"/>
              <a:gd name="connsiteY1" fmla="*/ 2469033 h 3011585"/>
              <a:gd name="connsiteX2" fmla="*/ 2675984 w 2791054"/>
              <a:gd name="connsiteY2" fmla="*/ 2253009 h 3011585"/>
              <a:gd name="connsiteX3" fmla="*/ 2747991 w 2791054"/>
              <a:gd name="connsiteY3" fmla="*/ 2181001 h 3011585"/>
              <a:gd name="connsiteX4" fmla="*/ 2670846 w 2791054"/>
              <a:gd name="connsiteY4" fmla="*/ 1935112 h 3011585"/>
              <a:gd name="connsiteX5" fmla="*/ 2026745 w 2791054"/>
              <a:gd name="connsiteY5" fmla="*/ 1573310 h 3011585"/>
              <a:gd name="connsiteX6" fmla="*/ 1845770 w 2791054"/>
              <a:gd name="connsiteY6" fmla="*/ 1081984 h 3011585"/>
              <a:gd name="connsiteX7" fmla="*/ 1807670 w 2791054"/>
              <a:gd name="connsiteY7" fmla="*/ 763685 h 3011585"/>
              <a:gd name="connsiteX8" fmla="*/ 1740995 w 2791054"/>
              <a:gd name="connsiteY8" fmla="*/ 277910 h 3011585"/>
              <a:gd name="connsiteX9" fmla="*/ 1516894 w 2791054"/>
              <a:gd name="connsiteY9" fmla="*/ 39785 h 3011585"/>
              <a:gd name="connsiteX10" fmla="*/ 1254110 w 2791054"/>
              <a:gd name="connsiteY10" fmla="*/ 39201 h 3011585"/>
              <a:gd name="connsiteX11" fmla="*/ 1036145 w 2791054"/>
              <a:gd name="connsiteY11" fmla="*/ 211235 h 3011585"/>
              <a:gd name="connsiteX12" fmla="*/ 608279 w 2791054"/>
              <a:gd name="connsiteY12" fmla="*/ 896159 h 3011585"/>
              <a:gd name="connsiteX13" fmla="*/ 96618 w 2791054"/>
              <a:gd name="connsiteY13" fmla="*/ 1707361 h 3011585"/>
              <a:gd name="connsiteX14" fmla="*/ 11687 w 2791054"/>
              <a:gd name="connsiteY14" fmla="*/ 2325016 h 3011585"/>
              <a:gd name="connsiteX15" fmla="*/ 26495 w 2791054"/>
              <a:gd name="connsiteY15" fmla="*/ 3011585 h 3011585"/>
              <a:gd name="connsiteX0" fmla="*/ 2747992 w 2779053"/>
              <a:gd name="connsiteY0" fmla="*/ 2613049 h 3011585"/>
              <a:gd name="connsiteX1" fmla="*/ 2675983 w 2779053"/>
              <a:gd name="connsiteY1" fmla="*/ 2469033 h 3011585"/>
              <a:gd name="connsiteX2" fmla="*/ 2675984 w 2779053"/>
              <a:gd name="connsiteY2" fmla="*/ 2253009 h 3011585"/>
              <a:gd name="connsiteX3" fmla="*/ 2670846 w 2779053"/>
              <a:gd name="connsiteY3" fmla="*/ 1935112 h 3011585"/>
              <a:gd name="connsiteX4" fmla="*/ 2026745 w 2779053"/>
              <a:gd name="connsiteY4" fmla="*/ 1573310 h 3011585"/>
              <a:gd name="connsiteX5" fmla="*/ 1845770 w 2779053"/>
              <a:gd name="connsiteY5" fmla="*/ 1081984 h 3011585"/>
              <a:gd name="connsiteX6" fmla="*/ 1807670 w 2779053"/>
              <a:gd name="connsiteY6" fmla="*/ 763685 h 3011585"/>
              <a:gd name="connsiteX7" fmla="*/ 1740995 w 2779053"/>
              <a:gd name="connsiteY7" fmla="*/ 277910 h 3011585"/>
              <a:gd name="connsiteX8" fmla="*/ 1516894 w 2779053"/>
              <a:gd name="connsiteY8" fmla="*/ 39785 h 3011585"/>
              <a:gd name="connsiteX9" fmla="*/ 1254110 w 2779053"/>
              <a:gd name="connsiteY9" fmla="*/ 39201 h 3011585"/>
              <a:gd name="connsiteX10" fmla="*/ 1036145 w 2779053"/>
              <a:gd name="connsiteY10" fmla="*/ 211235 h 3011585"/>
              <a:gd name="connsiteX11" fmla="*/ 608279 w 2779053"/>
              <a:gd name="connsiteY11" fmla="*/ 896159 h 3011585"/>
              <a:gd name="connsiteX12" fmla="*/ 96618 w 2779053"/>
              <a:gd name="connsiteY12" fmla="*/ 1707361 h 3011585"/>
              <a:gd name="connsiteX13" fmla="*/ 11687 w 2779053"/>
              <a:gd name="connsiteY13" fmla="*/ 2325016 h 3011585"/>
              <a:gd name="connsiteX14" fmla="*/ 26495 w 2779053"/>
              <a:gd name="connsiteY14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60851"/>
              <a:gd name="connsiteY0" fmla="*/ 2613049 h 3011585"/>
              <a:gd name="connsiteX1" fmla="*/ 2747993 w 2760851"/>
              <a:gd name="connsiteY1" fmla="*/ 2108993 h 3011585"/>
              <a:gd name="connsiteX2" fmla="*/ 2603977 w 2760851"/>
              <a:gd name="connsiteY2" fmla="*/ 1892969 h 3011585"/>
              <a:gd name="connsiteX3" fmla="*/ 2026745 w 2760851"/>
              <a:gd name="connsiteY3" fmla="*/ 1573310 h 3011585"/>
              <a:gd name="connsiteX4" fmla="*/ 1845770 w 2760851"/>
              <a:gd name="connsiteY4" fmla="*/ 1081984 h 3011585"/>
              <a:gd name="connsiteX5" fmla="*/ 1807670 w 2760851"/>
              <a:gd name="connsiteY5" fmla="*/ 763685 h 3011585"/>
              <a:gd name="connsiteX6" fmla="*/ 1740995 w 2760851"/>
              <a:gd name="connsiteY6" fmla="*/ 277910 h 3011585"/>
              <a:gd name="connsiteX7" fmla="*/ 1516894 w 2760851"/>
              <a:gd name="connsiteY7" fmla="*/ 39785 h 3011585"/>
              <a:gd name="connsiteX8" fmla="*/ 1254110 w 2760851"/>
              <a:gd name="connsiteY8" fmla="*/ 39201 h 3011585"/>
              <a:gd name="connsiteX9" fmla="*/ 1036145 w 2760851"/>
              <a:gd name="connsiteY9" fmla="*/ 211235 h 3011585"/>
              <a:gd name="connsiteX10" fmla="*/ 608279 w 2760851"/>
              <a:gd name="connsiteY10" fmla="*/ 896159 h 3011585"/>
              <a:gd name="connsiteX11" fmla="*/ 96618 w 2760851"/>
              <a:gd name="connsiteY11" fmla="*/ 1707361 h 3011585"/>
              <a:gd name="connsiteX12" fmla="*/ 11687 w 2760851"/>
              <a:gd name="connsiteY12" fmla="*/ 2325016 h 3011585"/>
              <a:gd name="connsiteX13" fmla="*/ 26495 w 2760851"/>
              <a:gd name="connsiteY13" fmla="*/ 3011585 h 3011585"/>
              <a:gd name="connsiteX0" fmla="*/ 2750460 w 2763319"/>
              <a:gd name="connsiteY0" fmla="*/ 2613049 h 2973089"/>
              <a:gd name="connsiteX1" fmla="*/ 2750461 w 2763319"/>
              <a:gd name="connsiteY1" fmla="*/ 2108993 h 2973089"/>
              <a:gd name="connsiteX2" fmla="*/ 2606445 w 2763319"/>
              <a:gd name="connsiteY2" fmla="*/ 1892969 h 2973089"/>
              <a:gd name="connsiteX3" fmla="*/ 2029213 w 2763319"/>
              <a:gd name="connsiteY3" fmla="*/ 1573310 h 2973089"/>
              <a:gd name="connsiteX4" fmla="*/ 1848238 w 2763319"/>
              <a:gd name="connsiteY4" fmla="*/ 1081984 h 2973089"/>
              <a:gd name="connsiteX5" fmla="*/ 1810138 w 2763319"/>
              <a:gd name="connsiteY5" fmla="*/ 763685 h 2973089"/>
              <a:gd name="connsiteX6" fmla="*/ 1743463 w 2763319"/>
              <a:gd name="connsiteY6" fmla="*/ 277910 h 2973089"/>
              <a:gd name="connsiteX7" fmla="*/ 1519362 w 2763319"/>
              <a:gd name="connsiteY7" fmla="*/ 39785 h 2973089"/>
              <a:gd name="connsiteX8" fmla="*/ 1256578 w 2763319"/>
              <a:gd name="connsiteY8" fmla="*/ 39201 h 2973089"/>
              <a:gd name="connsiteX9" fmla="*/ 1038613 w 2763319"/>
              <a:gd name="connsiteY9" fmla="*/ 211235 h 2973089"/>
              <a:gd name="connsiteX10" fmla="*/ 610747 w 2763319"/>
              <a:gd name="connsiteY10" fmla="*/ 896159 h 2973089"/>
              <a:gd name="connsiteX11" fmla="*/ 99086 w 2763319"/>
              <a:gd name="connsiteY11" fmla="*/ 1707361 h 2973089"/>
              <a:gd name="connsiteX12" fmla="*/ 14155 w 2763319"/>
              <a:gd name="connsiteY12" fmla="*/ 2325016 h 2973089"/>
              <a:gd name="connsiteX13" fmla="*/ 14158 w 2763319"/>
              <a:gd name="connsiteY13" fmla="*/ 2973089 h 297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3319" h="2973089">
                <a:moveTo>
                  <a:pt x="2750460" y="2613049"/>
                </a:moveTo>
                <a:cubicBezTo>
                  <a:pt x="2750177" y="2613099"/>
                  <a:pt x="2763319" y="2221982"/>
                  <a:pt x="2750461" y="2108993"/>
                </a:cubicBezTo>
                <a:cubicBezTo>
                  <a:pt x="2753697" y="1993636"/>
                  <a:pt x="2726653" y="1982250"/>
                  <a:pt x="2606445" y="1892969"/>
                </a:cubicBezTo>
                <a:cubicBezTo>
                  <a:pt x="2486237" y="1803688"/>
                  <a:pt x="2155581" y="1708474"/>
                  <a:pt x="2029213" y="1573310"/>
                </a:cubicBezTo>
                <a:cubicBezTo>
                  <a:pt x="1902845" y="1438146"/>
                  <a:pt x="1884751" y="1216922"/>
                  <a:pt x="1848238" y="1081984"/>
                </a:cubicBezTo>
                <a:cubicBezTo>
                  <a:pt x="1811725" y="947046"/>
                  <a:pt x="1827600" y="897697"/>
                  <a:pt x="1810138" y="763685"/>
                </a:cubicBezTo>
                <a:cubicBezTo>
                  <a:pt x="1792676" y="629673"/>
                  <a:pt x="1791926" y="398560"/>
                  <a:pt x="1743463" y="277910"/>
                </a:cubicBezTo>
                <a:cubicBezTo>
                  <a:pt x="1695000" y="157260"/>
                  <a:pt x="1600509" y="79570"/>
                  <a:pt x="1519362" y="39785"/>
                </a:cubicBezTo>
                <a:cubicBezTo>
                  <a:pt x="1438215" y="0"/>
                  <a:pt x="1336703" y="10626"/>
                  <a:pt x="1256578" y="39201"/>
                </a:cubicBezTo>
                <a:cubicBezTo>
                  <a:pt x="1176453" y="67776"/>
                  <a:pt x="1146251" y="68409"/>
                  <a:pt x="1038613" y="211235"/>
                </a:cubicBezTo>
                <a:cubicBezTo>
                  <a:pt x="930975" y="354061"/>
                  <a:pt x="767335" y="646805"/>
                  <a:pt x="610747" y="896159"/>
                </a:cubicBezTo>
                <a:cubicBezTo>
                  <a:pt x="454159" y="1145513"/>
                  <a:pt x="171404" y="1512227"/>
                  <a:pt x="99086" y="1707361"/>
                </a:cubicBezTo>
                <a:cubicBezTo>
                  <a:pt x="63887" y="1878814"/>
                  <a:pt x="28310" y="2114061"/>
                  <a:pt x="14155" y="2325016"/>
                </a:cubicBezTo>
                <a:cubicBezTo>
                  <a:pt x="0" y="2535971"/>
                  <a:pt x="11690" y="2858661"/>
                  <a:pt x="14158" y="2973089"/>
                </a:cubicBez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kstSylinder 58"/>
          <p:cNvSpPr txBox="1"/>
          <p:nvPr/>
        </p:nvSpPr>
        <p:spPr>
          <a:xfrm>
            <a:off x="4355976" y="147640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”IN” , WM flys to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roll-in</a:t>
            </a:r>
            <a:r>
              <a:rPr lang="nb-NO" sz="1200" dirty="0"/>
              <a:t> </a:t>
            </a:r>
            <a:r>
              <a:rPr lang="nb-NO" sz="1200" dirty="0" err="1"/>
              <a:t>point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to base </a:t>
            </a:r>
            <a:r>
              <a:rPr lang="nb-NO" sz="1200" dirty="0" err="1"/>
              <a:t>position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On final.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WM is </a:t>
            </a:r>
            <a:r>
              <a:rPr lang="nb-NO" sz="1200" dirty="0" err="1"/>
              <a:t>cleared</a:t>
            </a:r>
            <a:r>
              <a:rPr lang="nb-NO" sz="1200" dirty="0"/>
              <a:t> to roll in </a:t>
            </a:r>
            <a:r>
              <a:rPr lang="nb-NO" sz="1200" dirty="0" err="1"/>
              <a:t>when</a:t>
            </a:r>
            <a:r>
              <a:rPr lang="nb-NO" sz="1200" dirty="0"/>
              <a:t> he </a:t>
            </a:r>
            <a:r>
              <a:rPr lang="nb-NO" sz="1200" dirty="0" err="1"/>
              <a:t>observes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SEM </a:t>
            </a:r>
            <a:r>
              <a:rPr lang="nb-NO" sz="1200" dirty="0" err="1"/>
              <a:t>completion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WM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WM’s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for </a:t>
            </a:r>
            <a:r>
              <a:rPr lang="nb-NO" sz="1200" dirty="0" err="1"/>
              <a:t>egress</a:t>
            </a:r>
            <a:r>
              <a:rPr lang="nb-NO" sz="1200" dirty="0"/>
              <a:t>.</a:t>
            </a:r>
          </a:p>
          <a:p>
            <a:r>
              <a:rPr lang="nb-NO" sz="1200" b="1" dirty="0"/>
              <a:t>F-G: </a:t>
            </a:r>
            <a:r>
              <a:rPr lang="nb-NO" sz="1200" dirty="0" err="1"/>
              <a:t>Egresss</a:t>
            </a:r>
            <a:r>
              <a:rPr lang="nb-NO" sz="1200" dirty="0"/>
              <a:t> and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formation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223629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15027" y="3861048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>
            <a:off x="1746735" y="5085184"/>
            <a:ext cx="0" cy="72008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 flipV="1">
            <a:off x="1439653" y="3068960"/>
            <a:ext cx="1026368" cy="20764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19467727">
            <a:off x="379251" y="2980940"/>
            <a:ext cx="1169194" cy="1060219"/>
          </a:xfrm>
          <a:prstGeom prst="arc">
            <a:avLst>
              <a:gd name="adj1" fmla="val 12662692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05003" y="3329523"/>
            <a:ext cx="855811" cy="642630"/>
          </a:xfrm>
          <a:prstGeom prst="arc">
            <a:avLst>
              <a:gd name="adj1" fmla="val 13472910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V="1">
            <a:off x="3815917" y="4293096"/>
            <a:ext cx="0" cy="86409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flipV="1">
            <a:off x="3023829" y="3140968"/>
            <a:ext cx="144016" cy="7200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735797" y="1858978"/>
            <a:ext cx="145174" cy="6779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35797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735797" y="38610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303749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295637" y="311077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3722783" y="3702366"/>
            <a:ext cx="181466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59533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825489" y="40770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733018" y="5613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887925" y="35730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3167845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2879813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151621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537410" y="50131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223629" y="927228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kebent trekant 39"/>
          <p:cNvSpPr/>
          <p:nvPr/>
        </p:nvSpPr>
        <p:spPr>
          <a:xfrm>
            <a:off x="1367645" y="278092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Bue 62"/>
          <p:cNvSpPr/>
          <p:nvPr/>
        </p:nvSpPr>
        <p:spPr>
          <a:xfrm rot="13998713">
            <a:off x="343369" y="3242738"/>
            <a:ext cx="1169194" cy="1060219"/>
          </a:xfrm>
          <a:prstGeom prst="arc">
            <a:avLst>
              <a:gd name="adj1" fmla="val 12555888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Rett pil 63"/>
          <p:cNvCxnSpPr/>
          <p:nvPr/>
        </p:nvCxnSpPr>
        <p:spPr>
          <a:xfrm>
            <a:off x="1079613" y="4653136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e 65"/>
          <p:cNvSpPr/>
          <p:nvPr/>
        </p:nvSpPr>
        <p:spPr>
          <a:xfrm rot="3469604">
            <a:off x="606938" y="4396071"/>
            <a:ext cx="1169194" cy="1060219"/>
          </a:xfrm>
          <a:prstGeom prst="arc">
            <a:avLst>
              <a:gd name="adj1" fmla="val 12555888"/>
              <a:gd name="adj2" fmla="val 18599498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kstSylinder 68"/>
          <p:cNvSpPr txBox="1"/>
          <p:nvPr/>
        </p:nvSpPr>
        <p:spPr>
          <a:xfrm>
            <a:off x="1727685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70" name="TekstSylinder 69"/>
          <p:cNvSpPr txBox="1"/>
          <p:nvPr/>
        </p:nvSpPr>
        <p:spPr>
          <a:xfrm>
            <a:off x="1070088" y="52577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cxnSp>
        <p:nvCxnSpPr>
          <p:cNvPr id="72" name="Rett linje 71"/>
          <p:cNvCxnSpPr/>
          <p:nvPr/>
        </p:nvCxnSpPr>
        <p:spPr>
          <a:xfrm>
            <a:off x="1988116" y="1835255"/>
            <a:ext cx="14401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de 40" descr="F16 above.png">
            <a:extLst>
              <a:ext uri="{FF2B5EF4-FFF2-40B4-BE49-F238E27FC236}">
                <a16:creationId xmlns:a16="http://schemas.microsoft.com/office/drawing/2014/main" id="{41365F98-DE81-4BBC-892C-0007C16D82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2703082">
            <a:off x="1630106" y="1941604"/>
            <a:ext cx="457941" cy="588679"/>
          </a:xfrm>
          <a:prstGeom prst="rect">
            <a:avLst/>
          </a:prstGeom>
        </p:spPr>
      </p:pic>
      <p:pic>
        <p:nvPicPr>
          <p:cNvPr id="43" name="Bilde 42" descr="F16 above.png">
            <a:extLst>
              <a:ext uri="{FF2B5EF4-FFF2-40B4-BE49-F238E27FC236}">
                <a16:creationId xmlns:a16="http://schemas.microsoft.com/office/drawing/2014/main" id="{2F56A164-1BBD-4DD2-8A7D-4BA76E2C4C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93919">
            <a:off x="217515" y="3640555"/>
            <a:ext cx="457941" cy="5886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4139952" y="2599293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dirty="0"/>
              <a:t>FL starts </a:t>
            </a:r>
            <a:r>
              <a:rPr lang="nb-NO" sz="1200" dirty="0" err="1"/>
              <a:t>attack</a:t>
            </a:r>
            <a:r>
              <a:rPr lang="nb-NO" sz="1200" dirty="0"/>
              <a:t>. WM </a:t>
            </a:r>
            <a:r>
              <a:rPr lang="nb-NO" sz="1200" dirty="0" err="1"/>
              <a:t>maneuver</a:t>
            </a:r>
            <a:r>
              <a:rPr lang="nb-NO" sz="1200" dirty="0"/>
              <a:t> to </a:t>
            </a:r>
            <a:r>
              <a:rPr lang="nb-NO" sz="1200" dirty="0" err="1"/>
              <a:t>parallel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axis</a:t>
            </a:r>
            <a:endParaRPr lang="nb-NO" sz="1200" dirty="0"/>
          </a:p>
          <a:p>
            <a:r>
              <a:rPr lang="nb-NO" sz="1200" b="1" dirty="0"/>
              <a:t>B: </a:t>
            </a:r>
            <a:r>
              <a:rPr lang="nb-NO" sz="1200" dirty="0"/>
              <a:t>FL tips in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. WM </a:t>
            </a:r>
            <a:r>
              <a:rPr lang="nb-NO" sz="1200" dirty="0" err="1"/>
              <a:t>clears</a:t>
            </a:r>
            <a:r>
              <a:rPr lang="nb-NO" sz="1200" dirty="0"/>
              <a:t> target area.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</a:t>
            </a:r>
            <a:r>
              <a:rPr lang="nb-NO" sz="1200" dirty="0" err="1"/>
              <a:t>releases</a:t>
            </a:r>
            <a:r>
              <a:rPr lang="nb-NO" sz="1200" dirty="0"/>
              <a:t> and </a:t>
            </a:r>
            <a:r>
              <a:rPr lang="nb-NO" sz="1200" dirty="0" err="1"/>
              <a:t>completes</a:t>
            </a:r>
            <a:r>
              <a:rPr lang="nb-NO" sz="1200" dirty="0"/>
              <a:t> SEM. WM </a:t>
            </a:r>
            <a:r>
              <a:rPr lang="nb-NO" sz="1200" dirty="0" err="1"/>
              <a:t>clear</a:t>
            </a:r>
            <a:r>
              <a:rPr lang="nb-NO" sz="1200" dirty="0"/>
              <a:t> FL </a:t>
            </a:r>
            <a:r>
              <a:rPr lang="nb-NO" sz="1200" dirty="0" err="1"/>
              <a:t>six</a:t>
            </a:r>
            <a:r>
              <a:rPr lang="nb-NO" sz="1200" dirty="0"/>
              <a:t>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</a:t>
            </a:r>
            <a:r>
              <a:rPr lang="nb-NO" sz="1200" dirty="0" err="1"/>
              <a:t>regains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r>
              <a:rPr lang="nb-NO" sz="1200" dirty="0"/>
              <a:t> </a:t>
            </a:r>
            <a:r>
              <a:rPr lang="nb-NO" sz="1200" dirty="0" err="1"/>
              <a:t>on</a:t>
            </a:r>
            <a:r>
              <a:rPr lang="nb-NO" sz="1200" dirty="0"/>
              <a:t> WM at 10-2 </a:t>
            </a:r>
            <a:r>
              <a:rPr lang="nb-NO" sz="1200" dirty="0" err="1"/>
              <a:t>o’clock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043608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59832" y="3573016"/>
            <a:ext cx="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H="1">
            <a:off x="564022" y="3361346"/>
            <a:ext cx="501354" cy="666572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1619672" y="2996952"/>
            <a:ext cx="792088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273108">
            <a:off x="1908347" y="4494729"/>
            <a:ext cx="2158953" cy="1821889"/>
          </a:xfrm>
          <a:prstGeom prst="arc">
            <a:avLst>
              <a:gd name="adj1" fmla="val 12234112"/>
              <a:gd name="adj2" fmla="val 18541973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30758" y="3041490"/>
            <a:ext cx="855811" cy="642630"/>
          </a:xfrm>
          <a:prstGeom prst="arc">
            <a:avLst>
              <a:gd name="adj1" fmla="val 12760245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H="1">
            <a:off x="1716558" y="4378295"/>
            <a:ext cx="1038036" cy="977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7180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69979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1547664" y="30689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539552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59832" y="45091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763688" y="436510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61156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635896" y="53732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007604" y="191650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Parallel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Axis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63" name="Bue 62"/>
          <p:cNvSpPr/>
          <p:nvPr/>
        </p:nvSpPr>
        <p:spPr>
          <a:xfrm rot="17830906">
            <a:off x="980366" y="3042200"/>
            <a:ext cx="1169194" cy="1060219"/>
          </a:xfrm>
          <a:prstGeom prst="arc">
            <a:avLst>
              <a:gd name="adj1" fmla="val 16279705"/>
              <a:gd name="adj2" fmla="val 200555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49080" y="188640"/>
            <a:ext cx="4392488" cy="601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Rett pil 52"/>
          <p:cNvCxnSpPr/>
          <p:nvPr/>
        </p:nvCxnSpPr>
        <p:spPr>
          <a:xfrm flipH="1">
            <a:off x="376518" y="4389690"/>
            <a:ext cx="1298458" cy="11981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pil 64"/>
          <p:cNvCxnSpPr/>
          <p:nvPr/>
        </p:nvCxnSpPr>
        <p:spPr>
          <a:xfrm flipV="1">
            <a:off x="3923928" y="5517232"/>
            <a:ext cx="0" cy="28122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e 31" descr="F14 above.png">
            <a:extLst>
              <a:ext uri="{FF2B5EF4-FFF2-40B4-BE49-F238E27FC236}">
                <a16:creationId xmlns:a16="http://schemas.microsoft.com/office/drawing/2014/main" id="{B491E58F-5739-4A9E-97A8-515250424D5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756375" y="2627901"/>
            <a:ext cx="752727" cy="738101"/>
          </a:xfrm>
          <a:prstGeom prst="rect">
            <a:avLst/>
          </a:prstGeom>
        </p:spPr>
      </p:pic>
      <p:pic>
        <p:nvPicPr>
          <p:cNvPr id="38" name="Bilde 37" descr="F14 above.png">
            <a:extLst>
              <a:ext uri="{FF2B5EF4-FFF2-40B4-BE49-F238E27FC236}">
                <a16:creationId xmlns:a16="http://schemas.microsoft.com/office/drawing/2014/main" id="{DCCC45F0-C406-47F3-9D6F-BEB2B90D00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967029" y="4019021"/>
            <a:ext cx="752727" cy="7381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FL </a:t>
            </a:r>
            <a:r>
              <a:rPr lang="nb-NO" sz="1200" b="1" dirty="0" err="1"/>
              <a:t>Conducting</a:t>
            </a:r>
            <a:r>
              <a:rPr lang="nb-NO" sz="1200" b="1" dirty="0"/>
              <a:t> a 10˚ LAHD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High</a:t>
            </a:r>
            <a:r>
              <a:rPr lang="nb-NO" sz="1200" b="1" dirty="0"/>
              <a:t> drag</a:t>
            </a:r>
          </a:p>
          <a:p>
            <a:r>
              <a:rPr lang="nb-NO" sz="1200" b="1" dirty="0"/>
              <a:t>WM </a:t>
            </a:r>
            <a:r>
              <a:rPr lang="nb-NO" sz="1200" b="1" dirty="0" err="1"/>
              <a:t>conducting</a:t>
            </a:r>
            <a:r>
              <a:rPr lang="nb-NO" sz="1200" b="1" dirty="0"/>
              <a:t> a 30˚ HADB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Low</a:t>
            </a:r>
            <a:r>
              <a:rPr lang="nb-NO" sz="1200" b="1" dirty="0"/>
              <a:t> drag </a:t>
            </a:r>
          </a:p>
          <a:p>
            <a:endParaRPr lang="nb-NO" sz="1200" b="1" dirty="0"/>
          </a:p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”ACTION” , and </a:t>
            </a:r>
            <a:r>
              <a:rPr lang="nb-NO" sz="1200" dirty="0" err="1"/>
              <a:t>intiate</a:t>
            </a:r>
            <a:r>
              <a:rPr lang="nb-NO" sz="1200" dirty="0"/>
              <a:t> turn and </a:t>
            </a:r>
            <a:r>
              <a:rPr lang="nb-NO" sz="1200" dirty="0" err="1"/>
              <a:t>cpop-up</a:t>
            </a:r>
            <a:r>
              <a:rPr lang="nb-NO" sz="1200" dirty="0"/>
              <a:t>. WM </a:t>
            </a:r>
            <a:r>
              <a:rPr lang="nb-NO" sz="1200" dirty="0" err="1"/>
              <a:t>continue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own</a:t>
            </a:r>
            <a:r>
              <a:rPr lang="nb-NO" sz="1200" dirty="0"/>
              <a:t> action </a:t>
            </a:r>
            <a:r>
              <a:rPr lang="nb-NO" sz="1200" dirty="0" err="1"/>
              <a:t>point</a:t>
            </a:r>
            <a:r>
              <a:rPr lang="nb-NO" sz="1200" dirty="0"/>
              <a:t> for turn and </a:t>
            </a:r>
            <a:r>
              <a:rPr lang="nb-NO" sz="1200" dirty="0" err="1"/>
              <a:t>pop-up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Pull-down</a:t>
            </a:r>
            <a:r>
              <a:rPr lang="nb-NO" sz="1200" dirty="0"/>
              <a:t> and 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Highest</a:t>
            </a:r>
            <a:r>
              <a:rPr lang="nb-NO" sz="1200" dirty="0"/>
              <a:t> </a:t>
            </a:r>
            <a:r>
              <a:rPr lang="nb-NO" sz="1200" dirty="0" err="1"/>
              <a:t>altitude</a:t>
            </a:r>
            <a:r>
              <a:rPr lang="nb-NO" sz="1200" dirty="0"/>
              <a:t> (APEX)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On final, </a:t>
            </a:r>
            <a:r>
              <a:rPr lang="nb-NO" sz="1200" dirty="0" err="1"/>
              <a:t>tracking</a:t>
            </a:r>
            <a:r>
              <a:rPr lang="nb-NO" sz="1200" dirty="0"/>
              <a:t> target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Releasing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endParaRPr lang="nb-NO" sz="1200" dirty="0"/>
          </a:p>
          <a:p>
            <a:r>
              <a:rPr lang="nb-NO" sz="1200" b="1" dirty="0"/>
              <a:t>G: </a:t>
            </a:r>
            <a:r>
              <a:rPr lang="nb-NO" sz="1200" dirty="0"/>
              <a:t>Turn to </a:t>
            </a:r>
            <a:r>
              <a:rPr lang="nb-NO" sz="1200" dirty="0" err="1"/>
              <a:t>reverse</a:t>
            </a:r>
            <a:r>
              <a:rPr lang="nb-NO" sz="1200" dirty="0"/>
              <a:t> </a:t>
            </a:r>
            <a:r>
              <a:rPr lang="nb-NO" sz="1200" dirty="0" err="1"/>
              <a:t>course</a:t>
            </a:r>
            <a:r>
              <a:rPr lang="nb-NO" sz="1200" dirty="0"/>
              <a:t> back to IP</a:t>
            </a:r>
          </a:p>
          <a:p>
            <a:r>
              <a:rPr lang="nb-NO" sz="1200" b="1" dirty="0"/>
              <a:t>H: </a:t>
            </a:r>
            <a:r>
              <a:rPr lang="nb-NO" sz="1200" dirty="0" err="1"/>
              <a:t>Reaquire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endParaRPr lang="nb-NO" sz="1200" dirty="0"/>
          </a:p>
          <a:p>
            <a:r>
              <a:rPr lang="nb-NO" sz="1200" b="1" dirty="0"/>
              <a:t>I:  </a:t>
            </a:r>
            <a:r>
              <a:rPr lang="nb-NO" sz="1200" dirty="0"/>
              <a:t>Back in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Pop-up</a:t>
            </a:r>
            <a:r>
              <a:rPr lang="nb-NO" sz="1400" b="1" dirty="0">
                <a:latin typeface="Arial Narrow" pitchFamily="34" charset="0"/>
              </a:rPr>
              <a:t>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6046" t="14577"/>
          <a:stretch>
            <a:fillRect/>
          </a:stretch>
        </p:blipFill>
        <p:spPr bwMode="auto">
          <a:xfrm>
            <a:off x="4743522" y="4437112"/>
            <a:ext cx="3356870" cy="210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1H</a:t>
            </a: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1I</a:t>
            </a: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2H</a:t>
            </a: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2I</a:t>
            </a: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3" name="TekstSylinder 202"/>
          <p:cNvSpPr txBox="1"/>
          <p:nvPr/>
        </p:nvSpPr>
        <p:spPr>
          <a:xfrm>
            <a:off x="5721490" y="56093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4" name="TekstSylinder 203"/>
          <p:cNvSpPr txBox="1"/>
          <p:nvPr/>
        </p:nvSpPr>
        <p:spPr>
          <a:xfrm>
            <a:off x="5977706" y="5671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207" name="TekstSylinder 206"/>
          <p:cNvSpPr txBox="1"/>
          <p:nvPr/>
        </p:nvSpPr>
        <p:spPr>
          <a:xfrm>
            <a:off x="6295882" y="4715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208" name="TekstSylinder 207"/>
          <p:cNvSpPr txBox="1"/>
          <p:nvPr/>
        </p:nvSpPr>
        <p:spPr>
          <a:xfrm>
            <a:off x="6161914" y="46028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725144"/>
            <a:ext cx="2955004" cy="1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FL </a:t>
            </a:r>
            <a:r>
              <a:rPr lang="nb-NO" sz="1200" b="1" dirty="0" err="1"/>
              <a:t>Conducting</a:t>
            </a:r>
            <a:r>
              <a:rPr lang="nb-NO" sz="1200" b="1" dirty="0"/>
              <a:t> a 10˚ LAHD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High</a:t>
            </a:r>
            <a:r>
              <a:rPr lang="nb-NO" sz="1200" b="1" dirty="0"/>
              <a:t> drag</a:t>
            </a:r>
          </a:p>
          <a:p>
            <a:r>
              <a:rPr lang="nb-NO" sz="1200" b="1" dirty="0"/>
              <a:t>WM </a:t>
            </a:r>
            <a:r>
              <a:rPr lang="nb-NO" sz="1200" b="1" dirty="0" err="1"/>
              <a:t>conducting</a:t>
            </a:r>
            <a:r>
              <a:rPr lang="nb-NO" sz="1200" b="1" dirty="0"/>
              <a:t> a 30˚ HADB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Low</a:t>
            </a:r>
            <a:r>
              <a:rPr lang="nb-NO" sz="1200" b="1" dirty="0"/>
              <a:t> drag </a:t>
            </a:r>
          </a:p>
          <a:p>
            <a:endParaRPr lang="nb-NO" sz="1200" b="1" dirty="0"/>
          </a:p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”ACTION” , and </a:t>
            </a:r>
            <a:r>
              <a:rPr lang="nb-NO" sz="1200" dirty="0" err="1"/>
              <a:t>intiate</a:t>
            </a:r>
            <a:r>
              <a:rPr lang="nb-NO" sz="1200" dirty="0"/>
              <a:t> turn and </a:t>
            </a:r>
            <a:r>
              <a:rPr lang="nb-NO" sz="1200" dirty="0" err="1"/>
              <a:t>cpop-up</a:t>
            </a:r>
            <a:r>
              <a:rPr lang="nb-NO" sz="1200" dirty="0"/>
              <a:t>. WM </a:t>
            </a:r>
            <a:r>
              <a:rPr lang="nb-NO" sz="1200" dirty="0" err="1"/>
              <a:t>continue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own</a:t>
            </a:r>
            <a:r>
              <a:rPr lang="nb-NO" sz="1200" dirty="0"/>
              <a:t> action </a:t>
            </a:r>
            <a:r>
              <a:rPr lang="nb-NO" sz="1200" dirty="0" err="1"/>
              <a:t>point</a:t>
            </a:r>
            <a:r>
              <a:rPr lang="nb-NO" sz="1200" dirty="0"/>
              <a:t> for turn and </a:t>
            </a:r>
            <a:r>
              <a:rPr lang="nb-NO" sz="1200" dirty="0" err="1"/>
              <a:t>pop-up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Pull-down</a:t>
            </a:r>
            <a:r>
              <a:rPr lang="nb-NO" sz="1200" dirty="0"/>
              <a:t> and 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Highest</a:t>
            </a:r>
            <a:r>
              <a:rPr lang="nb-NO" sz="1200" dirty="0"/>
              <a:t> </a:t>
            </a:r>
            <a:r>
              <a:rPr lang="nb-NO" sz="1200" dirty="0" err="1"/>
              <a:t>altitude</a:t>
            </a:r>
            <a:r>
              <a:rPr lang="nb-NO" sz="1200" dirty="0"/>
              <a:t> (APEX)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On final, </a:t>
            </a:r>
            <a:r>
              <a:rPr lang="nb-NO" sz="1200" dirty="0" err="1"/>
              <a:t>tracking</a:t>
            </a:r>
            <a:r>
              <a:rPr lang="nb-NO" sz="1200" dirty="0"/>
              <a:t> target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Releasing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endParaRPr lang="nb-NO" sz="1200" dirty="0"/>
          </a:p>
          <a:p>
            <a:r>
              <a:rPr lang="nb-NO" sz="1200" b="1" dirty="0"/>
              <a:t>G: </a:t>
            </a:r>
            <a:r>
              <a:rPr lang="nb-NO" sz="1200" dirty="0"/>
              <a:t>Turn to </a:t>
            </a:r>
            <a:r>
              <a:rPr lang="nb-NO" sz="1200" dirty="0" err="1"/>
              <a:t>reverse</a:t>
            </a:r>
            <a:r>
              <a:rPr lang="nb-NO" sz="1200" dirty="0"/>
              <a:t> </a:t>
            </a:r>
            <a:r>
              <a:rPr lang="nb-NO" sz="1200" dirty="0" err="1"/>
              <a:t>course</a:t>
            </a:r>
            <a:r>
              <a:rPr lang="nb-NO" sz="1200" dirty="0"/>
              <a:t> back to IP</a:t>
            </a:r>
          </a:p>
          <a:p>
            <a:r>
              <a:rPr lang="nb-NO" sz="1200" b="1" dirty="0"/>
              <a:t>H: </a:t>
            </a:r>
            <a:r>
              <a:rPr lang="nb-NO" sz="1200" dirty="0" err="1"/>
              <a:t>Reaquire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endParaRPr lang="nb-NO" sz="1200" dirty="0"/>
          </a:p>
          <a:p>
            <a:r>
              <a:rPr lang="nb-NO" sz="1200" b="1" dirty="0"/>
              <a:t>I:  </a:t>
            </a:r>
            <a:r>
              <a:rPr lang="nb-NO" sz="1200" dirty="0"/>
              <a:t>Back in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Pop-up</a:t>
            </a:r>
            <a:r>
              <a:rPr lang="nb-NO" sz="1400" b="1" dirty="0">
                <a:latin typeface="Arial Narrow" pitchFamily="34" charset="0"/>
              </a:rPr>
              <a:t>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2F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1H</a:t>
            </a: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1I</a:t>
            </a: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2H</a:t>
            </a: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2I</a:t>
            </a: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3" name="TekstSylinder 202"/>
          <p:cNvSpPr txBox="1"/>
          <p:nvPr/>
        </p:nvSpPr>
        <p:spPr>
          <a:xfrm>
            <a:off x="5940152" y="59492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4" name="TekstSylinder 203"/>
          <p:cNvSpPr txBox="1"/>
          <p:nvPr/>
        </p:nvSpPr>
        <p:spPr>
          <a:xfrm>
            <a:off x="6228184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207" name="TekstSylinder 206"/>
          <p:cNvSpPr txBox="1"/>
          <p:nvPr/>
        </p:nvSpPr>
        <p:spPr>
          <a:xfrm>
            <a:off x="6660232" y="50851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208" name="TekstSylinder 207"/>
          <p:cNvSpPr txBox="1"/>
          <p:nvPr/>
        </p:nvSpPr>
        <p:spPr>
          <a:xfrm>
            <a:off x="6300192" y="48691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475656" y="467124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843808" y="292494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2927375" y="3085764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7271792" y="3717032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1475656" y="2132856"/>
            <a:ext cx="4176464" cy="936104"/>
          </a:xfrm>
          <a:prstGeom prst="curved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221850" y="2708920"/>
            <a:ext cx="414046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99695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8112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41340" y="434072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Side holding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pic>
        <p:nvPicPr>
          <p:cNvPr id="18" name="Bilde 17" descr="M1045_M1045A2_HMMWV_Humvee_anti-tank_missile_carrier_TOW_ligh_tactical_vehicle_United_States_US_army_line_drawing_blueprint_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5175298"/>
            <a:ext cx="317043" cy="210536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2699792" y="4959274"/>
            <a:ext cx="864096" cy="504056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Bilde 16" descr="m1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4900092"/>
            <a:ext cx="659018" cy="419222"/>
          </a:xfrm>
          <a:prstGeom prst="rect">
            <a:avLst/>
          </a:prstGeom>
        </p:spPr>
      </p:pic>
      <p:pic>
        <p:nvPicPr>
          <p:cNvPr id="25" name="Bilde 2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060848"/>
            <a:ext cx="727956" cy="166065"/>
          </a:xfrm>
          <a:prstGeom prst="rect">
            <a:avLst/>
          </a:prstGeom>
        </p:spPr>
      </p:pic>
      <p:sp>
        <p:nvSpPr>
          <p:cNvPr id="30" name="Eksplosjon 1 29"/>
          <p:cNvSpPr/>
          <p:nvPr/>
        </p:nvSpPr>
        <p:spPr>
          <a:xfrm>
            <a:off x="2987824" y="3140968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9" name="Gruppe 48"/>
          <p:cNvGrpSpPr/>
          <p:nvPr/>
        </p:nvGrpSpPr>
        <p:grpSpPr>
          <a:xfrm>
            <a:off x="2699792" y="3717032"/>
            <a:ext cx="648072" cy="648072"/>
            <a:chOff x="2483768" y="3933056"/>
            <a:chExt cx="648072" cy="648072"/>
          </a:xfrm>
        </p:grpSpPr>
        <p:sp>
          <p:nvSpPr>
            <p:cNvPr id="47" name="Utsettelse 4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Rektangel 4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3131840" y="3717032"/>
            <a:ext cx="648072" cy="648072"/>
            <a:chOff x="2483768" y="3933056"/>
            <a:chExt cx="648072" cy="648072"/>
          </a:xfrm>
        </p:grpSpPr>
        <p:sp>
          <p:nvSpPr>
            <p:cNvPr id="51" name="Utsettelse 50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Rektangel 51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52"/>
          <p:cNvGrpSpPr/>
          <p:nvPr/>
        </p:nvGrpSpPr>
        <p:grpSpPr>
          <a:xfrm>
            <a:off x="1835696" y="3717032"/>
            <a:ext cx="648072" cy="648072"/>
            <a:chOff x="2483768" y="3933056"/>
            <a:chExt cx="648072" cy="648072"/>
          </a:xfrm>
        </p:grpSpPr>
        <p:sp>
          <p:nvSpPr>
            <p:cNvPr id="54" name="Utsettelse 53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Rektangel 54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55"/>
          <p:cNvGrpSpPr/>
          <p:nvPr/>
        </p:nvGrpSpPr>
        <p:grpSpPr>
          <a:xfrm>
            <a:off x="3563888" y="3717032"/>
            <a:ext cx="648072" cy="648072"/>
            <a:chOff x="2483768" y="3933056"/>
            <a:chExt cx="648072" cy="648072"/>
          </a:xfrm>
        </p:grpSpPr>
        <p:sp>
          <p:nvSpPr>
            <p:cNvPr id="57" name="Utsettelse 5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Rektangel 5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58"/>
          <p:cNvGrpSpPr/>
          <p:nvPr/>
        </p:nvGrpSpPr>
        <p:grpSpPr>
          <a:xfrm>
            <a:off x="2267744" y="3717032"/>
            <a:ext cx="648072" cy="648072"/>
            <a:chOff x="2483768" y="3933056"/>
            <a:chExt cx="648072" cy="648072"/>
          </a:xfrm>
        </p:grpSpPr>
        <p:sp>
          <p:nvSpPr>
            <p:cNvPr id="60" name="Utsettelse 59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Rektangel 60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2" name="TekstSylinder 61"/>
          <p:cNvSpPr txBox="1"/>
          <p:nvPr/>
        </p:nvSpPr>
        <p:spPr>
          <a:xfrm>
            <a:off x="539552" y="400506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Forward Line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Own</a:t>
            </a:r>
            <a:r>
              <a:rPr lang="nb-NO" sz="1400" dirty="0"/>
              <a:t> </a:t>
            </a:r>
            <a:r>
              <a:rPr lang="nb-NO" sz="1400" dirty="0" err="1"/>
              <a:t>Troops</a:t>
            </a:r>
            <a:r>
              <a:rPr lang="nb-NO" sz="1400" dirty="0"/>
              <a:t> (FLOT)</a:t>
            </a:r>
          </a:p>
        </p:txBody>
      </p:sp>
      <p:sp>
        <p:nvSpPr>
          <p:cNvPr id="63" name="TekstSylinder 62"/>
          <p:cNvSpPr txBox="1"/>
          <p:nvPr/>
        </p:nvSpPr>
        <p:spPr>
          <a:xfrm>
            <a:off x="3563888" y="48691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Friendly</a:t>
            </a:r>
            <a:r>
              <a:rPr lang="nb-NO" sz="1400" dirty="0"/>
              <a:t> </a:t>
            </a:r>
            <a:r>
              <a:rPr lang="nb-NO" sz="1400" dirty="0" err="1"/>
              <a:t>position</a:t>
            </a:r>
            <a:endParaRPr lang="nb-NO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Line </a:t>
            </a:r>
            <a:r>
              <a:rPr lang="nb-NO" sz="1200" dirty="0" err="1"/>
              <a:t>abreast</a:t>
            </a:r>
            <a:r>
              <a:rPr lang="nb-NO" sz="1200" dirty="0"/>
              <a:t>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climb</a:t>
            </a:r>
            <a:r>
              <a:rPr lang="nb-NO" sz="1200" dirty="0"/>
              <a:t> and </a:t>
            </a:r>
            <a:r>
              <a:rPr lang="nb-NO" sz="1200" dirty="0" err="1"/>
              <a:t>unmask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Flight</a:t>
            </a:r>
            <a:r>
              <a:rPr lang="nb-NO" sz="1200" dirty="0"/>
              <a:t> rifles and </a:t>
            </a:r>
            <a:r>
              <a:rPr lang="nb-NO" sz="1200" dirty="0" err="1"/>
              <a:t>conducts</a:t>
            </a:r>
            <a:r>
              <a:rPr lang="nb-NO" sz="1200" dirty="0"/>
              <a:t> a hook turn to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 </a:t>
            </a:r>
            <a:r>
              <a:rPr lang="nb-NO" sz="1200" dirty="0" err="1"/>
              <a:t>while</a:t>
            </a:r>
            <a:r>
              <a:rPr lang="nb-NO" sz="1200" dirty="0"/>
              <a:t> </a:t>
            </a:r>
            <a:r>
              <a:rPr lang="nb-NO" sz="1200" dirty="0" err="1"/>
              <a:t>diving</a:t>
            </a:r>
            <a:r>
              <a:rPr lang="nb-NO" sz="1200" dirty="0"/>
              <a:t> back to mask by </a:t>
            </a:r>
            <a:r>
              <a:rPr lang="nb-NO" sz="1200" dirty="0" err="1"/>
              <a:t>terrain</a:t>
            </a:r>
            <a:r>
              <a:rPr lang="nb-NO" sz="1200" dirty="0"/>
              <a:t>.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egresses</a:t>
            </a:r>
            <a:r>
              <a:rPr lang="nb-NO" sz="1200" dirty="0"/>
              <a:t> </a:t>
            </a:r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483768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1187624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Line </a:t>
            </a:r>
            <a:r>
              <a:rPr lang="nb-NO" sz="1400" b="1" dirty="0" err="1">
                <a:latin typeface="Arial Narrow" pitchFamily="34" charset="0"/>
              </a:rPr>
              <a:t>abreast</a:t>
            </a:r>
            <a:r>
              <a:rPr lang="nb-NO" sz="1400" b="1" dirty="0">
                <a:latin typeface="Arial Narrow" pitchFamily="34" charset="0"/>
              </a:rPr>
              <a:t>, </a:t>
            </a:r>
            <a:r>
              <a:rPr lang="nb-NO" sz="1400" b="1" dirty="0" err="1">
                <a:latin typeface="Arial Narrow" pitchFamily="34" charset="0"/>
              </a:rPr>
              <a:t>Maverick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4509120"/>
            <a:ext cx="10247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4509120"/>
            <a:ext cx="0" cy="122413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797152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77979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Line </a:t>
            </a:r>
            <a:r>
              <a:rPr lang="nb-NO" sz="1200" dirty="0" err="1"/>
              <a:t>abreast</a:t>
            </a:r>
            <a:r>
              <a:rPr lang="nb-NO" sz="1200" dirty="0"/>
              <a:t>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launches</a:t>
            </a:r>
            <a:r>
              <a:rPr lang="nb-NO" sz="1200" dirty="0"/>
              <a:t> </a:t>
            </a:r>
            <a:r>
              <a:rPr lang="nb-NO" sz="1200" dirty="0" err="1"/>
              <a:t>standoff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r>
              <a:rPr lang="nb-NO" sz="1200" dirty="0"/>
              <a:t> (</a:t>
            </a:r>
            <a:r>
              <a:rPr lang="nb-NO" sz="1200" dirty="0" err="1"/>
              <a:t>Maverick</a:t>
            </a:r>
            <a:r>
              <a:rPr lang="nb-NO" sz="1200" dirty="0"/>
              <a:t> / JSOW) and </a:t>
            </a:r>
            <a:r>
              <a:rPr lang="nb-NO" sz="1200" dirty="0" err="1"/>
              <a:t>conducts</a:t>
            </a:r>
            <a:r>
              <a:rPr lang="nb-NO" sz="1200" dirty="0"/>
              <a:t> a hook turn to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egresses</a:t>
            </a:r>
            <a:r>
              <a:rPr lang="nb-NO" sz="1200" dirty="0"/>
              <a:t>. </a:t>
            </a:r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Line </a:t>
            </a:r>
            <a:r>
              <a:rPr lang="nb-NO" sz="1400" b="1" dirty="0" err="1">
                <a:latin typeface="Arial Narrow" pitchFamily="34" charset="0"/>
              </a:rPr>
              <a:t>abreast</a:t>
            </a:r>
            <a:r>
              <a:rPr lang="nb-NO" sz="1400" b="1" dirty="0">
                <a:latin typeface="Arial Narrow" pitchFamily="34" charset="0"/>
              </a:rPr>
              <a:t>, </a:t>
            </a:r>
            <a:r>
              <a:rPr lang="nb-NO" sz="1400" b="1" dirty="0" err="1">
                <a:latin typeface="Arial Narrow" pitchFamily="34" charset="0"/>
              </a:rPr>
              <a:t>Standoff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3501008"/>
            <a:ext cx="10248" cy="223224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3501008"/>
            <a:ext cx="0" cy="223224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221088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22108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924944"/>
            <a:ext cx="883658" cy="764704"/>
          </a:xfrm>
          <a:prstGeom prst="rect">
            <a:avLst/>
          </a:prstGeom>
        </p:spPr>
      </p:pic>
      <p:pic>
        <p:nvPicPr>
          <p:cNvPr id="5" name="Bilde 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429000"/>
            <a:ext cx="1043608" cy="238073"/>
          </a:xfrm>
          <a:prstGeom prst="rect">
            <a:avLst/>
          </a:prstGeom>
        </p:spPr>
      </p:pic>
      <p:pic>
        <p:nvPicPr>
          <p:cNvPr id="6" name="Bilde 5" descr="Ka50 overnfra illsutrasj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149080"/>
            <a:ext cx="723662" cy="720080"/>
          </a:xfrm>
          <a:prstGeom prst="rect">
            <a:avLst/>
          </a:prstGeom>
        </p:spPr>
      </p:pic>
      <p:pic>
        <p:nvPicPr>
          <p:cNvPr id="7" name="Bilde 6" descr="Ka50 side illsutrasj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4293096"/>
            <a:ext cx="1195143" cy="412748"/>
          </a:xfrm>
          <a:prstGeom prst="rect">
            <a:avLst/>
          </a:prstGeom>
        </p:spPr>
      </p:pic>
      <p:pic>
        <p:nvPicPr>
          <p:cNvPr id="9" name="Bilde 8" descr="F14 abo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1340768"/>
            <a:ext cx="1174958" cy="1152128"/>
          </a:xfrm>
          <a:prstGeom prst="rect">
            <a:avLst/>
          </a:prstGeom>
        </p:spPr>
      </p:pic>
      <p:pic>
        <p:nvPicPr>
          <p:cNvPr id="10" name="Bilde 9" descr="F14 silhou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1988840"/>
            <a:ext cx="2187690" cy="592822"/>
          </a:xfrm>
          <a:prstGeom prst="rect">
            <a:avLst/>
          </a:prstGeom>
        </p:spPr>
      </p:pic>
      <p:pic>
        <p:nvPicPr>
          <p:cNvPr id="11" name="Bilde 10" descr="F16 abo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9752" y="332656"/>
            <a:ext cx="784223" cy="1008112"/>
          </a:xfrm>
          <a:prstGeom prst="rect">
            <a:avLst/>
          </a:prstGeom>
        </p:spPr>
      </p:pic>
      <p:pic>
        <p:nvPicPr>
          <p:cNvPr id="12" name="Bilde 11" descr="F16 silhouett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60648"/>
            <a:ext cx="2187691" cy="12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20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kebent trekant 2">
            <a:extLst>
              <a:ext uri="{FF2B5EF4-FFF2-40B4-BE49-F238E27FC236}">
                <a16:creationId xmlns:a16="http://schemas.microsoft.com/office/drawing/2014/main" id="{B04ECB0A-D434-4B60-A0C5-F29B3AE16A86}"/>
              </a:ext>
            </a:extLst>
          </p:cNvPr>
          <p:cNvSpPr/>
          <p:nvPr/>
        </p:nvSpPr>
        <p:spPr>
          <a:xfrm>
            <a:off x="3923928" y="13407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 94">
            <a:extLst>
              <a:ext uri="{FF2B5EF4-FFF2-40B4-BE49-F238E27FC236}">
                <a16:creationId xmlns:a16="http://schemas.microsoft.com/office/drawing/2014/main" id="{289F5DF3-FB20-4055-91CB-FEA0637743FF}"/>
              </a:ext>
            </a:extLst>
          </p:cNvPr>
          <p:cNvCxnSpPr>
            <a:cxnSpLocks/>
          </p:cNvCxnSpPr>
          <p:nvPr/>
        </p:nvCxnSpPr>
        <p:spPr>
          <a:xfrm flipV="1">
            <a:off x="3995936" y="3145396"/>
            <a:ext cx="0" cy="3045242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ue 5">
            <a:extLst>
              <a:ext uri="{FF2B5EF4-FFF2-40B4-BE49-F238E27FC236}">
                <a16:creationId xmlns:a16="http://schemas.microsoft.com/office/drawing/2014/main" id="{29295DA4-D53A-4F93-B4A8-32E111244AF8}"/>
              </a:ext>
            </a:extLst>
          </p:cNvPr>
          <p:cNvSpPr/>
          <p:nvPr/>
        </p:nvSpPr>
        <p:spPr>
          <a:xfrm rot="8952496" flipV="1">
            <a:off x="3982338" y="2003333"/>
            <a:ext cx="1855474" cy="1727590"/>
          </a:xfrm>
          <a:prstGeom prst="arc">
            <a:avLst>
              <a:gd name="adj1" fmla="val 8843459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44B1DEC-E3B6-4359-B75E-F30B592ECD5C}"/>
              </a:ext>
            </a:extLst>
          </p:cNvPr>
          <p:cNvSpPr txBox="1"/>
          <p:nvPr/>
        </p:nvSpPr>
        <p:spPr>
          <a:xfrm>
            <a:off x="3995936" y="2918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A38A7398-7E31-4E10-B5EC-848175384361}"/>
              </a:ext>
            </a:extLst>
          </p:cNvPr>
          <p:cNvSpPr txBox="1"/>
          <p:nvPr/>
        </p:nvSpPr>
        <p:spPr>
          <a:xfrm>
            <a:off x="4769180" y="212996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C</a:t>
            </a:r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3691A1F4-68D6-4AE1-B695-538DD4142DF9}"/>
              </a:ext>
            </a:extLst>
          </p:cNvPr>
          <p:cNvCxnSpPr>
            <a:cxnSpLocks/>
          </p:cNvCxnSpPr>
          <p:nvPr/>
        </p:nvCxnSpPr>
        <p:spPr>
          <a:xfrm flipH="1" flipV="1">
            <a:off x="4001731" y="2481498"/>
            <a:ext cx="172521" cy="98852"/>
          </a:xfrm>
          <a:prstGeom prst="line">
            <a:avLst/>
          </a:prstGeom>
          <a:ln w="25400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57928C5C-D0E9-41DA-8B2B-4D4805A4B7B0}"/>
              </a:ext>
            </a:extLst>
          </p:cNvPr>
          <p:cNvCxnSpPr>
            <a:cxnSpLocks/>
          </p:cNvCxnSpPr>
          <p:nvPr/>
        </p:nvCxnSpPr>
        <p:spPr>
          <a:xfrm flipH="1" flipV="1">
            <a:off x="4920919" y="1916832"/>
            <a:ext cx="1" cy="170860"/>
          </a:xfrm>
          <a:prstGeom prst="line">
            <a:avLst/>
          </a:prstGeom>
          <a:ln w="25400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501358CA-BBBF-46AE-BFD7-C02117A442C6}"/>
              </a:ext>
            </a:extLst>
          </p:cNvPr>
          <p:cNvSpPr txBox="1"/>
          <p:nvPr/>
        </p:nvSpPr>
        <p:spPr>
          <a:xfrm>
            <a:off x="4115079" y="24875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B</a:t>
            </a:r>
          </a:p>
        </p:txBody>
      </p:sp>
      <p:pic>
        <p:nvPicPr>
          <p:cNvPr id="2" name="Bilde 1" descr="F16 above.png">
            <a:extLst>
              <a:ext uri="{FF2B5EF4-FFF2-40B4-BE49-F238E27FC236}">
                <a16:creationId xmlns:a16="http://schemas.microsoft.com/office/drawing/2014/main" id="{DA82CFCE-48FA-4C97-A1C3-FD8FD93D75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443870">
            <a:off x="5304132" y="1916832"/>
            <a:ext cx="516159" cy="663518"/>
          </a:xfrm>
          <a:prstGeom prst="rect">
            <a:avLst/>
          </a:prstGeom>
        </p:spPr>
      </p:pic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16D17831-68E5-4CE1-9E02-7EBE8CE2579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995936" y="1484784"/>
            <a:ext cx="0" cy="15565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kebent trekant 17">
            <a:extLst>
              <a:ext uri="{FF2B5EF4-FFF2-40B4-BE49-F238E27FC236}">
                <a16:creationId xmlns:a16="http://schemas.microsoft.com/office/drawing/2014/main" id="{A6F3DCD0-15EC-42DE-AA4A-4B363CBF00B1}"/>
              </a:ext>
            </a:extLst>
          </p:cNvPr>
          <p:cNvSpPr/>
          <p:nvPr/>
        </p:nvSpPr>
        <p:spPr>
          <a:xfrm>
            <a:off x="1429728" y="2376190"/>
            <a:ext cx="144016" cy="144016"/>
          </a:xfrm>
          <a:prstGeom prst="triangle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A9871B2D-383B-4D60-BE9B-CF673FD4779E}"/>
              </a:ext>
            </a:extLst>
          </p:cNvPr>
          <p:cNvCxnSpPr>
            <a:cxnSpLocks/>
            <a:stCxn id="3" idx="3"/>
            <a:endCxn id="18" idx="5"/>
          </p:cNvCxnSpPr>
          <p:nvPr/>
        </p:nvCxnSpPr>
        <p:spPr>
          <a:xfrm flipH="1">
            <a:off x="1537740" y="1484784"/>
            <a:ext cx="2458196" cy="96341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CC170198-41D4-4F28-975D-CBB54D360743}"/>
              </a:ext>
            </a:extLst>
          </p:cNvPr>
          <p:cNvSpPr txBox="1"/>
          <p:nvPr/>
        </p:nvSpPr>
        <p:spPr>
          <a:xfrm>
            <a:off x="4547048" y="3573016"/>
            <a:ext cx="356439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/>
              <a:t>Pilot </a:t>
            </a:r>
            <a:r>
              <a:rPr lang="nb-NO" sz="1200" dirty="0" err="1"/>
              <a:t>releases</a:t>
            </a:r>
            <a:r>
              <a:rPr lang="nb-NO" sz="1200" dirty="0"/>
              <a:t> his </a:t>
            </a:r>
            <a:r>
              <a:rPr lang="nb-NO" sz="1200" dirty="0" err="1"/>
              <a:t>weapon</a:t>
            </a:r>
            <a:r>
              <a:rPr lang="nb-NO" sz="1200" dirty="0"/>
              <a:t> and turns </a:t>
            </a:r>
            <a:r>
              <a:rPr lang="nb-NO" sz="1200" dirty="0" err="1"/>
              <a:t>away</a:t>
            </a:r>
            <a:endParaRPr lang="nb-NO" sz="1200" dirty="0"/>
          </a:p>
          <a:p>
            <a:r>
              <a:rPr lang="nb-NO" sz="1200" b="1" dirty="0"/>
              <a:t>B: </a:t>
            </a:r>
            <a:r>
              <a:rPr lang="nb-NO" sz="1200" dirty="0"/>
              <a:t>Pilot </a:t>
            </a:r>
            <a:r>
              <a:rPr lang="nb-NO" sz="1200" dirty="0" err="1"/>
              <a:t>call</a:t>
            </a:r>
            <a:r>
              <a:rPr lang="nb-NO" sz="1200" dirty="0"/>
              <a:t> «10 </a:t>
            </a:r>
            <a:r>
              <a:rPr lang="nb-NO" sz="1200" dirty="0" err="1"/>
              <a:t>seconds</a:t>
            </a:r>
            <a:r>
              <a:rPr lang="nb-NO" sz="1200" dirty="0"/>
              <a:t>» </a:t>
            </a:r>
            <a:r>
              <a:rPr lang="nb-NO" sz="1200" dirty="0" err="1"/>
              <a:t>when</a:t>
            </a:r>
            <a:r>
              <a:rPr lang="nb-NO" sz="1200" dirty="0"/>
              <a:t> it is 10 </a:t>
            </a:r>
            <a:r>
              <a:rPr lang="nb-NO" sz="1200" dirty="0" err="1"/>
              <a:t>seconds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ground</a:t>
            </a:r>
            <a:r>
              <a:rPr lang="nb-NO" sz="1200" dirty="0"/>
              <a:t> laser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started</a:t>
            </a:r>
            <a:r>
              <a:rPr lang="nb-NO" sz="1200" dirty="0"/>
              <a:t>. This serves as a </a:t>
            </a:r>
            <a:r>
              <a:rPr lang="nb-NO" sz="1200" dirty="0" err="1"/>
              <a:t>heads</a:t>
            </a:r>
            <a:r>
              <a:rPr lang="nb-NO" sz="1200" dirty="0"/>
              <a:t> up </a:t>
            </a:r>
            <a:r>
              <a:rPr lang="nb-NO" sz="1200" dirty="0" err="1"/>
              <a:t>call</a:t>
            </a:r>
            <a:r>
              <a:rPr lang="nb-NO" sz="1200" dirty="0"/>
              <a:t> to </a:t>
            </a:r>
            <a:r>
              <a:rPr lang="nb-NO" sz="1200" dirty="0" err="1"/>
              <a:t>the</a:t>
            </a:r>
            <a:r>
              <a:rPr lang="nb-NO" sz="1200" dirty="0"/>
              <a:t> laser operator </a:t>
            </a:r>
            <a:r>
              <a:rPr lang="nb-NO" sz="1200" dirty="0" err="1"/>
              <a:t>that</a:t>
            </a:r>
            <a:r>
              <a:rPr lang="nb-NO" sz="1200" dirty="0"/>
              <a:t> in 10 </a:t>
            </a:r>
            <a:r>
              <a:rPr lang="nb-NO" sz="1200" dirty="0" err="1"/>
              <a:t>seconds</a:t>
            </a:r>
            <a:r>
              <a:rPr lang="nb-NO" sz="1200" dirty="0"/>
              <a:t> </a:t>
            </a:r>
            <a:r>
              <a:rPr lang="nb-NO" sz="1200" dirty="0" err="1"/>
              <a:t>he</a:t>
            </a:r>
            <a:r>
              <a:rPr lang="nb-NO" sz="1200" dirty="0"/>
              <a:t> </a:t>
            </a:r>
            <a:r>
              <a:rPr lang="nb-NO" sz="1200" dirty="0" err="1"/>
              <a:t>will</a:t>
            </a:r>
            <a:r>
              <a:rPr lang="nb-NO" sz="1200" dirty="0"/>
              <a:t> </a:t>
            </a:r>
            <a:r>
              <a:rPr lang="nb-NO" sz="1200" dirty="0" err="1"/>
              <a:t>get</a:t>
            </a:r>
            <a:r>
              <a:rPr lang="nb-NO" sz="1200" dirty="0"/>
              <a:t> a laser </a:t>
            </a:r>
            <a:r>
              <a:rPr lang="nb-NO" sz="1200" dirty="0" err="1"/>
              <a:t>on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Pilot </a:t>
            </a:r>
            <a:r>
              <a:rPr lang="nb-NO" sz="1200" dirty="0" err="1"/>
              <a:t>call</a:t>
            </a:r>
            <a:r>
              <a:rPr lang="nb-NO" sz="1200" dirty="0"/>
              <a:t> «Laser </a:t>
            </a:r>
            <a:r>
              <a:rPr lang="nb-NO" sz="1200" dirty="0" err="1"/>
              <a:t>on</a:t>
            </a:r>
            <a:r>
              <a:rPr lang="nb-NO" sz="1200" dirty="0"/>
              <a:t>» </a:t>
            </a:r>
            <a:r>
              <a:rPr lang="nb-NO" sz="1200" dirty="0" err="1"/>
              <a:t>when</a:t>
            </a:r>
            <a:r>
              <a:rPr lang="nb-NO" sz="1200" dirty="0"/>
              <a:t> </a:t>
            </a:r>
            <a:r>
              <a:rPr lang="nb-NO" sz="1200" dirty="0" err="1"/>
              <a:t>ground</a:t>
            </a:r>
            <a:r>
              <a:rPr lang="nb-NO" sz="1200" dirty="0"/>
              <a:t> laser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started</a:t>
            </a:r>
            <a:r>
              <a:rPr lang="nb-NO" sz="1200" dirty="0"/>
              <a:t>. </a:t>
            </a:r>
            <a:r>
              <a:rPr lang="nb-NO" sz="1200" dirty="0" err="1"/>
              <a:t>Ground</a:t>
            </a:r>
            <a:r>
              <a:rPr lang="nb-NO" sz="1200" dirty="0"/>
              <a:t> laser </a:t>
            </a:r>
            <a:r>
              <a:rPr lang="nb-NO" sz="1200" dirty="0" err="1"/>
              <a:t>then</a:t>
            </a:r>
            <a:r>
              <a:rPr lang="nb-NO" sz="1200" dirty="0"/>
              <a:t> </a:t>
            </a:r>
            <a:r>
              <a:rPr lang="nb-NO" sz="1200" dirty="0" err="1"/>
              <a:t>replies</a:t>
            </a:r>
            <a:r>
              <a:rPr lang="nb-NO" sz="1200" dirty="0"/>
              <a:t> </a:t>
            </a:r>
            <a:r>
              <a:rPr lang="nb-NO" sz="1200" dirty="0" err="1"/>
              <a:t>with</a:t>
            </a:r>
            <a:r>
              <a:rPr lang="nb-NO" sz="1200" dirty="0"/>
              <a:t> «</a:t>
            </a:r>
            <a:r>
              <a:rPr lang="nb-NO" sz="1200" dirty="0" err="1"/>
              <a:t>lasing</a:t>
            </a:r>
            <a:r>
              <a:rPr lang="nb-NO" sz="1200" dirty="0"/>
              <a:t>» and have a </a:t>
            </a:r>
            <a:r>
              <a:rPr lang="nb-NO" sz="1200" dirty="0" err="1"/>
              <a:t>continous</a:t>
            </a:r>
            <a:r>
              <a:rPr lang="nb-NO" sz="1200" dirty="0"/>
              <a:t> </a:t>
            </a:r>
            <a:r>
              <a:rPr lang="nb-NO" sz="1200" dirty="0" err="1"/>
              <a:t>lasing</a:t>
            </a:r>
            <a:r>
              <a:rPr lang="nb-NO" sz="1200" dirty="0"/>
              <a:t> at </a:t>
            </a:r>
            <a:r>
              <a:rPr lang="nb-NO" sz="1200" dirty="0" err="1"/>
              <a:t>the</a:t>
            </a:r>
            <a:r>
              <a:rPr lang="nb-NO" sz="1200" dirty="0"/>
              <a:t> target </a:t>
            </a:r>
            <a:r>
              <a:rPr lang="nb-NO" sz="1200" dirty="0" err="1"/>
              <a:t>until</a:t>
            </a:r>
            <a:r>
              <a:rPr lang="nb-NO" sz="1200" dirty="0"/>
              <a:t> bomb </a:t>
            </a:r>
            <a:r>
              <a:rPr lang="nb-NO" sz="1200" dirty="0" err="1"/>
              <a:t>impact</a:t>
            </a:r>
            <a:r>
              <a:rPr lang="nb-NO" sz="1200" dirty="0"/>
              <a:t> or pilot </a:t>
            </a:r>
            <a:r>
              <a:rPr lang="nb-NO" sz="1200" dirty="0" err="1"/>
              <a:t>call</a:t>
            </a:r>
            <a:r>
              <a:rPr lang="nb-NO" sz="1200" dirty="0"/>
              <a:t> «</a:t>
            </a:r>
            <a:r>
              <a:rPr lang="nb-NO" sz="1200" dirty="0" err="1"/>
              <a:t>cease</a:t>
            </a:r>
            <a:r>
              <a:rPr lang="nb-NO" sz="1200" dirty="0"/>
              <a:t> laser» as a signal to stop </a:t>
            </a:r>
            <a:r>
              <a:rPr lang="nb-NO" sz="1200" dirty="0" err="1"/>
              <a:t>lasing</a:t>
            </a:r>
            <a:r>
              <a:rPr lang="nb-NO" sz="1200" dirty="0"/>
              <a:t>.</a:t>
            </a:r>
          </a:p>
          <a:p>
            <a:endParaRPr lang="nb-NO" sz="1200" dirty="0"/>
          </a:p>
          <a:p>
            <a:r>
              <a:rPr lang="nb-NO" sz="1200" dirty="0"/>
              <a:t>NOTE: Attacks </a:t>
            </a:r>
            <a:r>
              <a:rPr lang="nb-NO" sz="1200" dirty="0" err="1"/>
              <a:t>should</a:t>
            </a:r>
            <a:r>
              <a:rPr lang="nb-NO" sz="1200" dirty="0"/>
              <a:t> </a:t>
            </a:r>
            <a:r>
              <a:rPr lang="nb-NO" sz="1200" dirty="0" err="1"/>
              <a:t>only</a:t>
            </a:r>
            <a:r>
              <a:rPr lang="nb-NO" sz="1200" dirty="0"/>
              <a:t> be </a:t>
            </a:r>
            <a:r>
              <a:rPr lang="nb-NO" sz="1200" dirty="0" err="1"/>
              <a:t>made</a:t>
            </a:r>
            <a:r>
              <a:rPr lang="nb-NO" sz="1200" dirty="0"/>
              <a:t> </a:t>
            </a:r>
            <a:r>
              <a:rPr lang="nb-NO" sz="1200" dirty="0" err="1"/>
              <a:t>within</a:t>
            </a:r>
            <a:r>
              <a:rPr lang="nb-NO" sz="1200" dirty="0"/>
              <a:t> a 10°- 60° </a:t>
            </a:r>
            <a:r>
              <a:rPr lang="nb-NO" sz="1200" dirty="0" err="1"/>
              <a:t>cone</a:t>
            </a:r>
            <a:r>
              <a:rPr lang="nb-NO" sz="1200" dirty="0"/>
              <a:t> </a:t>
            </a:r>
            <a:r>
              <a:rPr lang="nb-NO" sz="1200" dirty="0" err="1"/>
              <a:t>on</a:t>
            </a:r>
            <a:r>
              <a:rPr lang="nb-NO" sz="1200" dirty="0"/>
              <a:t>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 side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ground</a:t>
            </a:r>
            <a:r>
              <a:rPr lang="nb-NO" sz="1200" dirty="0"/>
              <a:t> laser.</a:t>
            </a:r>
          </a:p>
        </p:txBody>
      </p:sp>
      <p:sp>
        <p:nvSpPr>
          <p:cNvPr id="23" name="Bue 22">
            <a:extLst>
              <a:ext uri="{FF2B5EF4-FFF2-40B4-BE49-F238E27FC236}">
                <a16:creationId xmlns:a16="http://schemas.microsoft.com/office/drawing/2014/main" id="{CE732115-08E9-4DFF-B418-7CAB3908DC00}"/>
              </a:ext>
            </a:extLst>
          </p:cNvPr>
          <p:cNvSpPr/>
          <p:nvPr/>
        </p:nvSpPr>
        <p:spPr>
          <a:xfrm rot="10962115">
            <a:off x="3684149" y="1374920"/>
            <a:ext cx="614864" cy="547796"/>
          </a:xfrm>
          <a:prstGeom prst="arc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AC298FBD-136B-45C6-8789-EBEFB2631590}"/>
              </a:ext>
            </a:extLst>
          </p:cNvPr>
          <p:cNvSpPr txBox="1"/>
          <p:nvPr/>
        </p:nvSpPr>
        <p:spPr>
          <a:xfrm>
            <a:off x="3288159" y="1852970"/>
            <a:ext cx="79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10-60°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253F5391-89A7-440B-B548-3BCFFCC3B225}"/>
              </a:ext>
            </a:extLst>
          </p:cNvPr>
          <p:cNvSpPr txBox="1"/>
          <p:nvPr/>
        </p:nvSpPr>
        <p:spPr>
          <a:xfrm>
            <a:off x="781721" y="2607761"/>
            <a:ext cx="151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Ground</a:t>
            </a:r>
            <a:r>
              <a:rPr lang="nb-NO" dirty="0"/>
              <a:t> laser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58712FC6-7D95-4B4F-86BD-26C8D046C3D5}"/>
              </a:ext>
            </a:extLst>
          </p:cNvPr>
          <p:cNvSpPr txBox="1"/>
          <p:nvPr/>
        </p:nvSpPr>
        <p:spPr>
          <a:xfrm>
            <a:off x="323528" y="692696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Ground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lased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delivery</a:t>
            </a:r>
            <a:endParaRPr lang="nb-NO" sz="1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7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4616" y="4896544"/>
            <a:ext cx="883658" cy="764704"/>
          </a:xfrm>
          <a:prstGeom prst="rect">
            <a:avLst/>
          </a:prstGeom>
        </p:spPr>
      </p:pic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39680" y="556949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87824" y="225712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3491880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</a:t>
            </a:r>
            <a:r>
              <a:rPr lang="nb-NO" sz="2400" dirty="0" err="1"/>
              <a:t>Figure</a:t>
            </a:r>
            <a:r>
              <a:rPr lang="nb-NO" sz="2400" dirty="0"/>
              <a:t> 8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Bilde 74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47103" y="2498837"/>
            <a:ext cx="883658" cy="764704"/>
          </a:xfrm>
          <a:prstGeom prst="rect">
            <a:avLst/>
          </a:prstGeom>
        </p:spPr>
      </p:pic>
      <p:cxnSp>
        <p:nvCxnSpPr>
          <p:cNvPr id="81" name="Rett pil 80"/>
          <p:cNvCxnSpPr/>
          <p:nvPr/>
        </p:nvCxnSpPr>
        <p:spPr>
          <a:xfrm flipH="1" flipV="1">
            <a:off x="5236664" y="4077072"/>
            <a:ext cx="9781" cy="8194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Bue 83"/>
          <p:cNvSpPr/>
          <p:nvPr/>
        </p:nvSpPr>
        <p:spPr>
          <a:xfrm rot="16200000">
            <a:off x="5256076" y="2240869"/>
            <a:ext cx="936104" cy="1008112"/>
          </a:xfrm>
          <a:prstGeom prst="arc">
            <a:avLst>
              <a:gd name="adj1" fmla="val 16307161"/>
              <a:gd name="adj2" fmla="val 21558662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Rett pil 84"/>
          <p:cNvCxnSpPr>
            <a:endCxn id="84" idx="0"/>
          </p:cNvCxnSpPr>
          <p:nvPr/>
        </p:nvCxnSpPr>
        <p:spPr>
          <a:xfrm flipV="1">
            <a:off x="5220072" y="2729216"/>
            <a:ext cx="284" cy="483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69917" y="24204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4896244" y="114243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Wheel</a:t>
            </a:r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/>
          <p:cNvSpPr/>
          <p:nvPr/>
        </p:nvSpPr>
        <p:spPr>
          <a:xfrm>
            <a:off x="3491880" y="1142850"/>
            <a:ext cx="3528392" cy="629966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" name="Bilde 21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052736"/>
            <a:ext cx="727956" cy="166065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3491880" y="2366986"/>
            <a:ext cx="3528392" cy="62996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4" name="Bilde 23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276872"/>
            <a:ext cx="727956" cy="166065"/>
          </a:xfrm>
          <a:prstGeom prst="rect">
            <a:avLst/>
          </a:prstGeom>
        </p:spPr>
      </p:pic>
      <p:cxnSp>
        <p:nvCxnSpPr>
          <p:cNvPr id="25" name="Rett linje 24"/>
          <p:cNvCxnSpPr>
            <a:stCxn id="23" idx="4"/>
            <a:endCxn id="11" idx="0"/>
          </p:cNvCxnSpPr>
          <p:nvPr/>
        </p:nvCxnSpPr>
        <p:spPr>
          <a:xfrm>
            <a:off x="5256076" y="2996952"/>
            <a:ext cx="33411" cy="5514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Utsettelse 35"/>
          <p:cNvSpPr/>
          <p:nvPr/>
        </p:nvSpPr>
        <p:spPr>
          <a:xfrm rot="10800000">
            <a:off x="2627783" y="2420888"/>
            <a:ext cx="864097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kstSylinder 33"/>
          <p:cNvSpPr txBox="1"/>
          <p:nvPr/>
        </p:nvSpPr>
        <p:spPr>
          <a:xfrm>
            <a:off x="3501405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Racetrack</a:t>
            </a:r>
            <a:r>
              <a:rPr lang="nb-NO" sz="2400" dirty="0"/>
              <a:t>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21" name="Utsettelse 20"/>
          <p:cNvSpPr/>
          <p:nvPr/>
        </p:nvSpPr>
        <p:spPr>
          <a:xfrm>
            <a:off x="5868144" y="2420888"/>
            <a:ext cx="864096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ktangel 27"/>
          <p:cNvSpPr/>
          <p:nvPr/>
        </p:nvSpPr>
        <p:spPr>
          <a:xfrm>
            <a:off x="3419872" y="2708920"/>
            <a:ext cx="2592288" cy="792088"/>
          </a:xfrm>
          <a:prstGeom prst="rect">
            <a:avLst/>
          </a:prstGeom>
          <a:solidFill>
            <a:schemeClr val="bg1"/>
          </a:solidFill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3347864" y="2420888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/>
          <p:nvPr/>
        </p:nvCxnSpPr>
        <p:spPr>
          <a:xfrm>
            <a:off x="3203848" y="3429000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pil 42"/>
          <p:cNvCxnSpPr/>
          <p:nvPr/>
        </p:nvCxnSpPr>
        <p:spPr>
          <a:xfrm>
            <a:off x="3275856" y="3429000"/>
            <a:ext cx="11521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/>
          <p:cNvSpPr/>
          <p:nvPr/>
        </p:nvSpPr>
        <p:spPr>
          <a:xfrm>
            <a:off x="3419872" y="2434575"/>
            <a:ext cx="216024" cy="2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5770117" y="2432318"/>
            <a:ext cx="216024" cy="28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/>
          <p:cNvSpPr/>
          <p:nvPr/>
        </p:nvSpPr>
        <p:spPr>
          <a:xfrm>
            <a:off x="3091648" y="339232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linje 18"/>
          <p:cNvCxnSpPr>
            <a:stCxn id="16" idx="0"/>
          </p:cNvCxnSpPr>
          <p:nvPr/>
        </p:nvCxnSpPr>
        <p:spPr>
          <a:xfrm flipV="1">
            <a:off x="3127652" y="2132856"/>
            <a:ext cx="4188" cy="1259472"/>
          </a:xfrm>
          <a:prstGeom prst="line">
            <a:avLst/>
          </a:prstGeom>
          <a:ln w="635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/>
          <p:cNvSpPr txBox="1"/>
          <p:nvPr/>
        </p:nvSpPr>
        <p:spPr>
          <a:xfrm>
            <a:off x="2853856" y="194697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ABEAM</a:t>
            </a:r>
          </a:p>
        </p:txBody>
      </p:sp>
      <p:sp>
        <p:nvSpPr>
          <p:cNvPr id="27" name="TekstSylinder 26"/>
          <p:cNvSpPr txBox="1"/>
          <p:nvPr/>
        </p:nvSpPr>
        <p:spPr>
          <a:xfrm>
            <a:off x="5004048" y="24208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OUTBOUND</a:t>
            </a:r>
          </a:p>
        </p:txBody>
      </p:sp>
      <p:cxnSp>
        <p:nvCxnSpPr>
          <p:cNvPr id="39" name="Rett pil 38"/>
          <p:cNvCxnSpPr/>
          <p:nvPr/>
        </p:nvCxnSpPr>
        <p:spPr>
          <a:xfrm flipH="1">
            <a:off x="5364088" y="2420888"/>
            <a:ext cx="50405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Sylinder 28"/>
          <p:cNvSpPr txBox="1"/>
          <p:nvPr/>
        </p:nvSpPr>
        <p:spPr>
          <a:xfrm>
            <a:off x="3347864" y="321297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INBOUND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2956008" y="34189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  <p:pic>
        <p:nvPicPr>
          <p:cNvPr id="20" name="Bilde 19" descr="F14 above.png">
            <a:extLst>
              <a:ext uri="{FF2B5EF4-FFF2-40B4-BE49-F238E27FC236}">
                <a16:creationId xmlns:a16="http://schemas.microsoft.com/office/drawing/2014/main" id="{994D61FE-539D-402D-82B9-BD3CE4BCFD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949933" y="2872313"/>
            <a:ext cx="1174958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Sylinder 33"/>
          <p:cNvSpPr txBox="1"/>
          <p:nvPr/>
        </p:nvSpPr>
        <p:spPr>
          <a:xfrm>
            <a:off x="2051720" y="224725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Figure</a:t>
            </a:r>
            <a:r>
              <a:rPr lang="nb-NO" sz="2400" dirty="0"/>
              <a:t> </a:t>
            </a:r>
            <a:r>
              <a:rPr lang="nb-NO" sz="2400" dirty="0" err="1"/>
              <a:t>Eight</a:t>
            </a:r>
            <a:r>
              <a:rPr lang="nb-NO" sz="2400" dirty="0"/>
              <a:t>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37" idx="0"/>
            <a:endCxn id="66" idx="2"/>
          </p:cNvCxnSpPr>
          <p:nvPr/>
        </p:nvCxnSpPr>
        <p:spPr>
          <a:xfrm flipH="1">
            <a:off x="3024857" y="2852936"/>
            <a:ext cx="575036" cy="2573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>
            <a:stCxn id="65" idx="0"/>
            <a:endCxn id="69" idx="2"/>
          </p:cNvCxnSpPr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f18 494 silh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167618">
            <a:off x="2567434" y="3726720"/>
            <a:ext cx="512549" cy="71914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3287114" y="454037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3156626" y="456185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627784" y="2204864"/>
            <a:ext cx="3528392" cy="3078238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3491880" y="175262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Wheel orbit</a:t>
            </a:r>
          </a:p>
        </p:txBody>
      </p:sp>
      <p:sp>
        <p:nvSpPr>
          <p:cNvPr id="11" name="Ellipse 10"/>
          <p:cNvSpPr/>
          <p:nvPr/>
        </p:nvSpPr>
        <p:spPr>
          <a:xfrm>
            <a:off x="4280744" y="3680104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4150256" y="370157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  <p:pic>
        <p:nvPicPr>
          <p:cNvPr id="8" name="Bilde 7" descr="F16 above.png">
            <a:extLst>
              <a:ext uri="{FF2B5EF4-FFF2-40B4-BE49-F238E27FC236}">
                <a16:creationId xmlns:a16="http://schemas.microsoft.com/office/drawing/2014/main" id="{54E69CFD-7983-4EE5-B3AC-A26405B44F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9199" y="3308349"/>
            <a:ext cx="578385" cy="743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5796136" y="5517232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9" name="Gruppe 28"/>
          <p:cNvGrpSpPr/>
          <p:nvPr/>
        </p:nvGrpSpPr>
        <p:grpSpPr>
          <a:xfrm>
            <a:off x="5724128" y="5445224"/>
            <a:ext cx="504056" cy="432048"/>
            <a:chOff x="5724128" y="5445224"/>
            <a:chExt cx="504056" cy="432048"/>
          </a:xfrm>
        </p:grpSpPr>
        <p:sp>
          <p:nvSpPr>
            <p:cNvPr id="5" name="Rektangel 4"/>
            <p:cNvSpPr/>
            <p:nvPr/>
          </p:nvSpPr>
          <p:spPr>
            <a:xfrm>
              <a:off x="5724128" y="5445224"/>
              <a:ext cx="504056" cy="432048"/>
            </a:xfrm>
            <a:prstGeom prst="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7" name="Rett linje 6"/>
            <p:cNvCxnSpPr>
              <a:stCxn id="5" idx="0"/>
              <a:endCxn id="5" idx="2"/>
            </p:cNvCxnSpPr>
            <p:nvPr/>
          </p:nvCxnSpPr>
          <p:spPr>
            <a:xfrm>
              <a:off x="5976156" y="5445224"/>
              <a:ext cx="0" cy="432048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tt linje 7"/>
            <p:cNvCxnSpPr>
              <a:stCxn id="5" idx="1"/>
              <a:endCxn id="5" idx="3"/>
            </p:cNvCxnSpPr>
            <p:nvPr/>
          </p:nvCxnSpPr>
          <p:spPr>
            <a:xfrm>
              <a:off x="5724128" y="5661248"/>
              <a:ext cx="504056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12"/>
            <p:cNvSpPr/>
            <p:nvPr/>
          </p:nvSpPr>
          <p:spPr>
            <a:xfrm>
              <a:off x="5796136" y="5517232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4" name="Likebent trekant 13"/>
          <p:cNvSpPr/>
          <p:nvPr/>
        </p:nvSpPr>
        <p:spPr>
          <a:xfrm>
            <a:off x="5264921" y="15567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ksplosjon 2 14"/>
          <p:cNvSpPr/>
          <p:nvPr/>
        </p:nvSpPr>
        <p:spPr>
          <a:xfrm rot="2137063">
            <a:off x="5348488" y="17176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/>
          <p:cNvSpPr txBox="1"/>
          <p:nvPr/>
        </p:nvSpPr>
        <p:spPr>
          <a:xfrm>
            <a:off x="5220072" y="19254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17" name="Eksplosjon 1 16"/>
          <p:cNvSpPr/>
          <p:nvPr/>
        </p:nvSpPr>
        <p:spPr>
          <a:xfrm>
            <a:off x="5408937" y="17728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598138">
            <a:off x="6648225" y="3480504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>
            <a:stCxn id="5" idx="3"/>
            <a:endCxn id="19" idx="2"/>
          </p:cNvCxnSpPr>
          <p:nvPr/>
        </p:nvCxnSpPr>
        <p:spPr>
          <a:xfrm flipV="1">
            <a:off x="6228184" y="4572756"/>
            <a:ext cx="1276052" cy="108849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Bilde 25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130616">
            <a:off x="6802696" y="2905221"/>
            <a:ext cx="883658" cy="764704"/>
          </a:xfrm>
          <a:prstGeom prst="rect">
            <a:avLst/>
          </a:prstGeom>
        </p:spPr>
      </p:pic>
      <p:sp>
        <p:nvSpPr>
          <p:cNvPr id="28" name="TekstSylinder 27"/>
          <p:cNvSpPr txBox="1"/>
          <p:nvPr/>
        </p:nvSpPr>
        <p:spPr>
          <a:xfrm>
            <a:off x="3131840" y="548680"/>
            <a:ext cx="5040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>
                <a:latin typeface="MapSym-EN-Land"/>
              </a:rPr>
              <a:t>õ</a:t>
            </a:r>
          </a:p>
          <a:p>
            <a:endParaRPr lang="nb-NO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3347864" y="4653136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>
                <a:latin typeface="MapSym-FR-Land"/>
              </a:rPr>
              <a:t>#</a:t>
            </a:r>
            <a:endParaRPr lang="nb-NO" sz="60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2771800" y="60152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Enemy</a:t>
            </a:r>
            <a:r>
              <a:rPr lang="nb-NO" sz="1400" dirty="0"/>
              <a:t> air </a:t>
            </a:r>
            <a:r>
              <a:rPr lang="nb-NO" sz="1400" dirty="0" err="1"/>
              <a:t>defense</a:t>
            </a:r>
            <a:r>
              <a:rPr lang="nb-NO" sz="1400" dirty="0"/>
              <a:t> 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3059832" y="54260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Friendly</a:t>
            </a:r>
            <a:r>
              <a:rPr lang="nb-NO" sz="1400" dirty="0"/>
              <a:t> </a:t>
            </a:r>
            <a:r>
              <a:rPr lang="nb-NO" sz="1400" dirty="0" err="1"/>
              <a:t>artillery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5220072" y="58772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Initial Point (IP)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7039322" y="27897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cxnSp>
        <p:nvCxnSpPr>
          <p:cNvPr id="35" name="Rett linje 34"/>
          <p:cNvCxnSpPr>
            <a:stCxn id="5" idx="0"/>
          </p:cNvCxnSpPr>
          <p:nvPr/>
        </p:nvCxnSpPr>
        <p:spPr>
          <a:xfrm flipH="1" flipV="1">
            <a:off x="5580112" y="2276872"/>
            <a:ext cx="396044" cy="316835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0" idx="0"/>
          </p:cNvCxnSpPr>
          <p:nvPr/>
        </p:nvCxnSpPr>
        <p:spPr>
          <a:xfrm flipH="1" flipV="1">
            <a:off x="3491880" y="1556792"/>
            <a:ext cx="288032" cy="3096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Sylinder 41"/>
          <p:cNvSpPr txBox="1"/>
          <p:nvPr/>
        </p:nvSpPr>
        <p:spPr>
          <a:xfrm rot="15891219">
            <a:off x="2798539" y="29408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Gun-target-line</a:t>
            </a:r>
            <a:endParaRPr lang="nb-NO" sz="1400" dirty="0"/>
          </a:p>
        </p:txBody>
      </p:sp>
      <p:sp>
        <p:nvSpPr>
          <p:cNvPr id="43" name="TekstSylinder 42"/>
          <p:cNvSpPr txBox="1"/>
          <p:nvPr/>
        </p:nvSpPr>
        <p:spPr>
          <a:xfrm rot="15769424">
            <a:off x="4858196" y="36962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IP-target</a:t>
            </a:r>
            <a:r>
              <a:rPr lang="nb-NO" sz="1400" dirty="0"/>
              <a:t> line</a:t>
            </a:r>
          </a:p>
        </p:txBody>
      </p:sp>
      <p:sp>
        <p:nvSpPr>
          <p:cNvPr id="44" name="TekstSylinder 4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Offset </a:t>
            </a:r>
            <a:r>
              <a:rPr lang="nb-NO" sz="2400" dirty="0" err="1"/>
              <a:t>example</a:t>
            </a:r>
            <a:endParaRPr lang="nb-NO" sz="2400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6444208" y="400506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OFFSET RIGHT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1329</Words>
  <Application>Microsoft Office PowerPoint</Application>
  <PresentationFormat>Skjermfremvisning (4:3)</PresentationFormat>
  <Paragraphs>372</Paragraphs>
  <Slides>34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Calibri</vt:lpstr>
      <vt:lpstr>MapSym-EN-Land</vt:lpstr>
      <vt:lpstr>MapSym-FR-Land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Neck</dc:creator>
  <cp:lastModifiedBy>Nakken, Frode Dragnes</cp:lastModifiedBy>
  <cp:revision>154</cp:revision>
  <dcterms:created xsi:type="dcterms:W3CDTF">2014-08-08T17:50:31Z</dcterms:created>
  <dcterms:modified xsi:type="dcterms:W3CDTF">2019-11-25T22:06:48Z</dcterms:modified>
</cp:coreProperties>
</file>