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0" r:id="rId3"/>
    <p:sldId id="298" r:id="rId4"/>
    <p:sldId id="307" r:id="rId5"/>
    <p:sldId id="308" r:id="rId6"/>
    <p:sldId id="309" r:id="rId7"/>
    <p:sldId id="310" r:id="rId8"/>
    <p:sldId id="303" r:id="rId9"/>
    <p:sldId id="304" r:id="rId10"/>
    <p:sldId id="305" r:id="rId11"/>
    <p:sldId id="306" r:id="rId12"/>
    <p:sldId id="289" r:id="rId13"/>
    <p:sldId id="311" r:id="rId14"/>
    <p:sldId id="286" r:id="rId15"/>
    <p:sldId id="297" r:id="rId16"/>
    <p:sldId id="265" r:id="rId17"/>
    <p:sldId id="266" r:id="rId18"/>
    <p:sldId id="268" r:id="rId19"/>
    <p:sldId id="269" r:id="rId20"/>
    <p:sldId id="267" r:id="rId21"/>
    <p:sldId id="264" r:id="rId22"/>
    <p:sldId id="273" r:id="rId23"/>
    <p:sldId id="271" r:id="rId24"/>
    <p:sldId id="274" r:id="rId25"/>
    <p:sldId id="282" r:id="rId26"/>
    <p:sldId id="288" r:id="rId27"/>
    <p:sldId id="287" r:id="rId28"/>
    <p:sldId id="281" r:id="rId29"/>
    <p:sldId id="312" r:id="rId30"/>
    <p:sldId id="291" r:id="rId31"/>
    <p:sldId id="313" r:id="rId32"/>
    <p:sldId id="295" r:id="rId33"/>
    <p:sldId id="296" r:id="rId34"/>
    <p:sldId id="277" r:id="rId35"/>
    <p:sldId id="278" r:id="rId36"/>
    <p:sldId id="283" r:id="rId37"/>
    <p:sldId id="284" r:id="rId38"/>
    <p:sldId id="292" r:id="rId39"/>
    <p:sldId id="293" r:id="rId40"/>
    <p:sldId id="294" r:id="rId41"/>
    <p:sldId id="272" r:id="rId42"/>
    <p:sldId id="263" r:id="rId43"/>
    <p:sldId id="261" r:id="rId44"/>
    <p:sldId id="262" r:id="rId45"/>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4" autoAdjust="0"/>
    <p:restoredTop sz="92115" autoAdjust="0"/>
  </p:normalViewPr>
  <p:slideViewPr>
    <p:cSldViewPr>
      <p:cViewPr>
        <p:scale>
          <a:sx n="98" d="100"/>
          <a:sy n="98" d="100"/>
        </p:scale>
        <p:origin x="-2808" y="34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11/29/2019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29.11.2019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29.11.2019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smtClean="0">
                <a:solidFill>
                  <a:schemeClr val="tx1"/>
                </a:solidFill>
              </a:rPr>
              <a:t>Virtual</a:t>
            </a:r>
            <a:r>
              <a:rPr lang="nb-NO" dirty="0" smtClean="0">
                <a:solidFill>
                  <a:schemeClr val="tx1"/>
                </a:solidFill>
              </a:rPr>
              <a:t> </a:t>
            </a:r>
            <a:r>
              <a:rPr lang="nb-NO" dirty="0">
                <a:solidFill>
                  <a:schemeClr val="tx1"/>
                </a:solidFill>
              </a:rPr>
              <a:t>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3"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bl>
          </a:graphicData>
        </a:graphic>
      </p:graphicFrame>
      <p:sp>
        <p:nvSpPr>
          <p:cNvPr id="4" name="TekstSylinder 3">
            <a:extLst>
              <a:ext uri="{FF2B5EF4-FFF2-40B4-BE49-F238E27FC236}">
                <a16:creationId xmlns="" xmlns:a16="http://schemas.microsoft.com/office/drawing/2014/main"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bl>
          </a:graphicData>
        </a:graphic>
      </p:graphicFrame>
      <p:sp>
        <p:nvSpPr>
          <p:cNvPr id="6" name="TekstSylinder 3">
            <a:extLst>
              <a:ext uri="{FF2B5EF4-FFF2-40B4-BE49-F238E27FC236}">
                <a16:creationId xmlns="" xmlns:a16="http://schemas.microsoft.com/office/drawing/2014/main"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
            </a:r>
            <a:r>
              <a:rPr lang="nb-NO" dirty="0" smtClean="0"/>
              <a:t>ATRM v1.0</a:t>
            </a:r>
            <a:endParaRPr lang="nb-NO" dirty="0"/>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334424">
                  <a:extLst>
                    <a:ext uri="{9D8B030D-6E8A-4147-A177-3AD203B41FA5}">
                      <a16:colId xmlns="" xmlns:a16="http://schemas.microsoft.com/office/drawing/2014/main" val="20003"/>
                    </a:ext>
                  </a:extLst>
                </a:gridCol>
                <a:gridCol w="249752">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gridCol w="875680">
                  <a:extLst>
                    <a:ext uri="{9D8B030D-6E8A-4147-A177-3AD203B41FA5}">
                      <a16:colId xmlns="" xmlns:a16="http://schemas.microsoft.com/office/drawing/2014/main" val="20006"/>
                    </a:ext>
                  </a:extLst>
                </a:gridCol>
                <a:gridCol w="1475310">
                  <a:extLst>
                    <a:ext uri="{9D8B030D-6E8A-4147-A177-3AD203B41FA5}">
                      <a16:colId xmlns=""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1 - UHF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2 -VHF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310.0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PRI</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237.0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BLUE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Check-in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GND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A-A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249.0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GREEN4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A-G#1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127.1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CNTRL</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Inflight</a:t>
                      </a:r>
                      <a:r>
                        <a:rPr lang="nb-NO" sz="1400" b="0" i="0" u="none" strike="noStrike" dirty="0" smtClean="0">
                          <a:solidFill>
                            <a:schemeClr val="tx1"/>
                          </a:solidFill>
                          <a:latin typeface="Arial"/>
                        </a:rPr>
                        <a:t> </a:t>
                      </a:r>
                      <a:r>
                        <a:rPr lang="nb-NO" sz="1400" b="0" i="0" u="none" strike="noStrike" dirty="0" err="1" smtClean="0">
                          <a:solidFill>
                            <a:schemeClr val="tx1"/>
                          </a:solidFill>
                          <a:latin typeface="Arial"/>
                        </a:rPr>
                        <a:t>report</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AWACS </a:t>
                      </a:r>
                      <a:r>
                        <a:rPr lang="nb-NO" sz="1400" b="0" i="0" u="none" strike="noStrike" dirty="0" err="1" smtClean="0">
                          <a:solidFill>
                            <a:schemeClr val="tx1"/>
                          </a:solidFill>
                          <a:latin typeface="Arial"/>
                        </a:rPr>
                        <a:t>backup</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132.75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120.25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r>
                        <a:rPr lang="nb-NO" sz="1400" b="0" i="0" u="none" strike="noStrike" baseline="0"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243.75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CHERRY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a:t>
                      </a:r>
                      <a:r>
                        <a:rPr lang="nb-NO" sz="1400" b="0" i="0" u="none" strike="noStrike" dirty="0" smtClean="0">
                          <a:solidFill>
                            <a:schemeClr val="tx1"/>
                          </a:solidFill>
                          <a:latin typeface="Arial"/>
                        </a:rPr>
                        <a:t>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AQUA10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a:t>
                      </a:r>
                      <a:r>
                        <a:rPr lang="nb-NO" sz="1400" b="0" i="0" u="none" strike="noStrike" baseline="0" dirty="0" smtClean="0">
                          <a:solidFill>
                            <a:schemeClr val="tx1"/>
                          </a:solidFill>
                          <a:latin typeface="Arial"/>
                        </a:rPr>
                        <a:t> 6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57307">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AMBER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130.7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233.25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BROWN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AR201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PINK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AR402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143.0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AR403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236.5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AR101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RED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Ras</a:t>
                      </a:r>
                      <a:r>
                        <a:rPr lang="nb-NO" sz="1400" b="0" i="0" u="none" strike="noStrike" baseline="0" dirty="0" smtClean="0">
                          <a:solidFill>
                            <a:schemeClr val="tx1"/>
                          </a:solidFill>
                          <a:latin typeface="Arial"/>
                        </a:rPr>
                        <a:t> Al </a:t>
                      </a:r>
                      <a:r>
                        <a:rPr lang="nb-NO" sz="1400" b="0" i="0" u="none" strike="noStrike" baseline="0" dirty="0" err="1" smtClean="0">
                          <a:solidFill>
                            <a:schemeClr val="tx1"/>
                          </a:solidFill>
                          <a:latin typeface="Arial"/>
                        </a:rPr>
                        <a:t>Kaimah</a:t>
                      </a:r>
                      <a:r>
                        <a:rPr lang="nb-NO" sz="1400" b="0" i="0" u="none" strike="noStrike" baseline="0"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GRAY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124.2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Khasab</a:t>
                      </a:r>
                      <a:r>
                        <a:rPr lang="nb-NO" sz="1400" b="0" i="0" u="none" strike="noStrike" dirty="0" smtClean="0">
                          <a:solidFill>
                            <a:schemeClr val="tx1"/>
                          </a:solidFill>
                          <a:latin typeface="Arial"/>
                        </a:rPr>
                        <a:t>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Sas Al </a:t>
                      </a:r>
                      <a:r>
                        <a:rPr lang="nb-NO" sz="1400" b="0" i="0" u="none" strike="noStrike" dirty="0" err="1" smtClean="0">
                          <a:solidFill>
                            <a:schemeClr val="tx1"/>
                          </a:solidFill>
                          <a:latin typeface="Arial"/>
                        </a:rPr>
                        <a:t>Nakheel</a:t>
                      </a:r>
                      <a:r>
                        <a:rPr lang="nb-NO" sz="1400" b="0" i="0" u="none" strike="noStrike"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WHITE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a:t>
                      </a:r>
                      <a:r>
                        <a:rPr lang="nb-NO" sz="1400" b="0" i="0" u="none" strike="noStrike" baseline="0" dirty="0" smtClean="0">
                          <a:solidFill>
                            <a:schemeClr val="tx1"/>
                          </a:solidFill>
                          <a:latin typeface="Arial"/>
                        </a:rPr>
                        <a:t>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Ain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Minhad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88844">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YELLOW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Liwa</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334424">
                  <a:extLst>
                    <a:ext uri="{9D8B030D-6E8A-4147-A177-3AD203B41FA5}">
                      <a16:colId xmlns="" xmlns:a16="http://schemas.microsoft.com/office/drawing/2014/main" val="20003"/>
                    </a:ext>
                  </a:extLst>
                </a:gridCol>
                <a:gridCol w="249752">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gridCol w="936104">
                  <a:extLst>
                    <a:ext uri="{9D8B030D-6E8A-4147-A177-3AD203B41FA5}">
                      <a16:colId xmlns="" xmlns:a16="http://schemas.microsoft.com/office/drawing/2014/main" val="20006"/>
                    </a:ext>
                  </a:extLst>
                </a:gridCol>
                <a:gridCol w="1412777">
                  <a:extLst>
                    <a:ext uri="{9D8B030D-6E8A-4147-A177-3AD203B41FA5}">
                      <a16:colId xmlns=""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 xmlns:a16="http://schemas.microsoft.com/office/drawing/2014/main" val="20000"/>
                    </a:ext>
                  </a:extLst>
                </a:gridCol>
                <a:gridCol w="732587">
                  <a:extLst>
                    <a:ext uri="{9D8B030D-6E8A-4147-A177-3AD203B41FA5}">
                      <a16:colId xmlns="" xmlns:a16="http://schemas.microsoft.com/office/drawing/2014/main" val="20001"/>
                    </a:ext>
                  </a:extLst>
                </a:gridCol>
                <a:gridCol w="1029211">
                  <a:extLst>
                    <a:ext uri="{9D8B030D-6E8A-4147-A177-3AD203B41FA5}">
                      <a16:colId xmlns="" xmlns:a16="http://schemas.microsoft.com/office/drawing/2014/main" val="20002"/>
                    </a:ext>
                  </a:extLst>
                </a:gridCol>
                <a:gridCol w="1278006">
                  <a:extLst>
                    <a:ext uri="{9D8B030D-6E8A-4147-A177-3AD203B41FA5}">
                      <a16:colId xmlns="" xmlns:a16="http://schemas.microsoft.com/office/drawing/2014/main" val="20003"/>
                    </a:ext>
                  </a:extLst>
                </a:gridCol>
                <a:gridCol w="269157">
                  <a:extLst>
                    <a:ext uri="{9D8B030D-6E8A-4147-A177-3AD203B41FA5}">
                      <a16:colId xmlns="" xmlns:a16="http://schemas.microsoft.com/office/drawing/2014/main" val="20004"/>
                    </a:ext>
                  </a:extLst>
                </a:gridCol>
                <a:gridCol w="732587">
                  <a:extLst>
                    <a:ext uri="{9D8B030D-6E8A-4147-A177-3AD203B41FA5}">
                      <a16:colId xmlns="" xmlns:a16="http://schemas.microsoft.com/office/drawing/2014/main" val="20005"/>
                    </a:ext>
                  </a:extLst>
                </a:gridCol>
                <a:gridCol w="1049299">
                  <a:extLst>
                    <a:ext uri="{9D8B030D-6E8A-4147-A177-3AD203B41FA5}">
                      <a16:colId xmlns="" xmlns:a16="http://schemas.microsoft.com/office/drawing/2014/main" val="20006"/>
                    </a:ext>
                  </a:extLst>
                </a:gridCol>
                <a:gridCol w="1497992">
                  <a:extLst>
                    <a:ext uri="{9D8B030D-6E8A-4147-A177-3AD203B41FA5}">
                      <a16:colId xmlns=""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 xmlns:a16="http://schemas.microsoft.com/office/drawing/2014/main" val="20000"/>
                    </a:ext>
                  </a:extLst>
                </a:gridCol>
                <a:gridCol w="732587">
                  <a:extLst>
                    <a:ext uri="{9D8B030D-6E8A-4147-A177-3AD203B41FA5}">
                      <a16:colId xmlns="" xmlns:a16="http://schemas.microsoft.com/office/drawing/2014/main" val="20001"/>
                    </a:ext>
                  </a:extLst>
                </a:gridCol>
                <a:gridCol w="1029211">
                  <a:extLst>
                    <a:ext uri="{9D8B030D-6E8A-4147-A177-3AD203B41FA5}">
                      <a16:colId xmlns="" xmlns:a16="http://schemas.microsoft.com/office/drawing/2014/main" val="20002"/>
                    </a:ext>
                  </a:extLst>
                </a:gridCol>
                <a:gridCol w="1278006">
                  <a:extLst>
                    <a:ext uri="{9D8B030D-6E8A-4147-A177-3AD203B41FA5}">
                      <a16:colId xmlns="" xmlns:a16="http://schemas.microsoft.com/office/drawing/2014/main" val="20003"/>
                    </a:ext>
                  </a:extLst>
                </a:gridCol>
                <a:gridCol w="269157">
                  <a:extLst>
                    <a:ext uri="{9D8B030D-6E8A-4147-A177-3AD203B41FA5}">
                      <a16:colId xmlns="" xmlns:a16="http://schemas.microsoft.com/office/drawing/2014/main" val="20004"/>
                    </a:ext>
                  </a:extLst>
                </a:gridCol>
                <a:gridCol w="732587">
                  <a:extLst>
                    <a:ext uri="{9D8B030D-6E8A-4147-A177-3AD203B41FA5}">
                      <a16:colId xmlns="" xmlns:a16="http://schemas.microsoft.com/office/drawing/2014/main" val="20005"/>
                    </a:ext>
                  </a:extLst>
                </a:gridCol>
                <a:gridCol w="1049299">
                  <a:extLst>
                    <a:ext uri="{9D8B030D-6E8A-4147-A177-3AD203B41FA5}">
                      <a16:colId xmlns="" xmlns:a16="http://schemas.microsoft.com/office/drawing/2014/main" val="20006"/>
                    </a:ext>
                  </a:extLst>
                </a:gridCol>
                <a:gridCol w="1497992">
                  <a:extLst>
                    <a:ext uri="{9D8B030D-6E8A-4147-A177-3AD203B41FA5}">
                      <a16:colId xmlns=""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 xmlns:a16="http://schemas.microsoft.com/office/drawing/2014/main" val="20000"/>
                    </a:ext>
                  </a:extLst>
                </a:gridCol>
                <a:gridCol w="4725144">
                  <a:extLst>
                    <a:ext uri="{9D8B030D-6E8A-4147-A177-3AD203B41FA5}">
                      <a16:colId xmlns=""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840962">
                <a:tc>
                  <a:txBody>
                    <a:bodyPr/>
                    <a:lstStyle/>
                    <a:p>
                      <a:pPr algn="r"/>
                      <a:r>
                        <a:rPr lang="nb-NO" sz="1600" b="1" dirty="0" err="1">
                          <a:latin typeface="Arial" pitchFamily="34" charset="0"/>
                          <a:cs typeface="Arial" pitchFamily="34" charset="0"/>
                        </a:rPr>
                        <a:t>Location/killbox</a:t>
                      </a:r>
                      <a:r>
                        <a:rPr lang="nb-NO" sz="1600" b="1" baseline="0" dirty="0">
                          <a:latin typeface="Arial" pitchFamily="34" charset="0"/>
                          <a:cs typeface="Arial" pitchFamily="34" charset="0"/>
                        </a:rPr>
                        <a:t> </a:t>
                      </a:r>
                      <a:r>
                        <a:rPr lang="nb-NO" sz="1600" b="1" baseline="0" dirty="0" err="1">
                          <a:latin typeface="Arial" pitchFamily="34" charset="0"/>
                          <a:cs typeface="Arial" pitchFamily="34" charset="0"/>
                        </a:rPr>
                        <a:t>name</a:t>
                      </a:r>
                      <a:r>
                        <a:rPr lang="nb-NO" sz="1600" b="1" baseline="0" dirty="0">
                          <a:latin typeface="Arial" pitchFamily="34" charset="0"/>
                          <a:cs typeface="Arial" pitchFamily="34" charset="0"/>
                        </a:rPr>
                        <a:t>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840962">
                <a:tc>
                  <a:txBody>
                    <a:bodyPr/>
                    <a:lstStyle/>
                    <a:p>
                      <a:pPr algn="r"/>
                      <a:r>
                        <a:rPr lang="nb-NO" sz="1600" b="1" dirty="0" err="1">
                          <a:latin typeface="Arial" pitchFamily="34" charset="0"/>
                          <a:cs typeface="Arial" pitchFamily="34" charset="0"/>
                        </a:rPr>
                        <a:t>Enemy</a:t>
                      </a:r>
                      <a:r>
                        <a:rPr lang="nb-NO" sz="1600" b="1" dirty="0">
                          <a:latin typeface="Arial" pitchFamily="34" charset="0"/>
                          <a:cs typeface="Arial" pitchFamily="34" charset="0"/>
                        </a:rPr>
                        <a:t> </a:t>
                      </a:r>
                      <a:r>
                        <a:rPr lang="nb-NO" sz="1600" b="1" dirty="0" err="1">
                          <a:latin typeface="Arial" pitchFamily="34" charset="0"/>
                          <a:cs typeface="Arial" pitchFamily="34" charset="0"/>
                        </a:rPr>
                        <a:t>situation/target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840962">
                <a:tc>
                  <a:txBody>
                    <a:bodyPr/>
                    <a:lstStyle/>
                    <a:p>
                      <a:pPr algn="r"/>
                      <a:r>
                        <a:rPr lang="nb-NO" sz="1600" b="1" dirty="0" err="1">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840962">
                <a:tc>
                  <a:txBody>
                    <a:bodyPr/>
                    <a:lstStyle/>
                    <a:p>
                      <a:pPr algn="r"/>
                      <a:r>
                        <a:rPr lang="nb-NO" sz="1600" b="1" dirty="0" err="1">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840962">
                <a:tc>
                  <a:txBody>
                    <a:bodyPr/>
                    <a:lstStyle/>
                    <a:p>
                      <a:pPr algn="r"/>
                      <a:r>
                        <a:rPr lang="nb-NO" sz="1600" b="1" dirty="0" err="1">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 xmlns:a16="http://schemas.microsoft.com/office/drawing/2014/main" val="20000"/>
                    </a:ext>
                  </a:extLst>
                </a:gridCol>
                <a:gridCol w="4437112">
                  <a:extLst>
                    <a:ext uri="{9D8B030D-6E8A-4147-A177-3AD203B41FA5}">
                      <a16:colId xmlns=""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 xmlns:a16="http://schemas.microsoft.com/office/drawing/2014/main" val="20000"/>
                    </a:ext>
                  </a:extLst>
                </a:gridCol>
                <a:gridCol w="5013176">
                  <a:extLst>
                    <a:ext uri="{9D8B030D-6E8A-4147-A177-3AD203B41FA5}">
                      <a16:colId xmlns=""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 xmlns:a16="http://schemas.microsoft.com/office/drawing/2014/main" val="20000"/>
                    </a:ext>
                  </a:extLst>
                </a:gridCol>
                <a:gridCol w="5157192">
                  <a:extLst>
                    <a:ext uri="{9D8B030D-6E8A-4147-A177-3AD203B41FA5}">
                      <a16:colId xmlns=""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 xmlns:a16="http://schemas.microsoft.com/office/drawing/2014/main" val="20000"/>
                    </a:ext>
                  </a:extLst>
                </a:gridCol>
                <a:gridCol w="194094">
                  <a:extLst>
                    <a:ext uri="{9D8B030D-6E8A-4147-A177-3AD203B41FA5}">
                      <a16:colId xmlns="" xmlns:a16="http://schemas.microsoft.com/office/drawing/2014/main" val="20001"/>
                    </a:ext>
                  </a:extLst>
                </a:gridCol>
                <a:gridCol w="194094">
                  <a:extLst>
                    <a:ext uri="{9D8B030D-6E8A-4147-A177-3AD203B41FA5}">
                      <a16:colId xmlns="" xmlns:a16="http://schemas.microsoft.com/office/drawing/2014/main" val="20002"/>
                    </a:ext>
                  </a:extLst>
                </a:gridCol>
                <a:gridCol w="194094">
                  <a:extLst>
                    <a:ext uri="{9D8B030D-6E8A-4147-A177-3AD203B41FA5}">
                      <a16:colId xmlns="" xmlns:a16="http://schemas.microsoft.com/office/drawing/2014/main" val="20003"/>
                    </a:ext>
                  </a:extLst>
                </a:gridCol>
                <a:gridCol w="161747">
                  <a:extLst>
                    <a:ext uri="{9D8B030D-6E8A-4147-A177-3AD203B41FA5}">
                      <a16:colId xmlns="" xmlns:a16="http://schemas.microsoft.com/office/drawing/2014/main" val="20004"/>
                    </a:ext>
                  </a:extLst>
                </a:gridCol>
                <a:gridCol w="194094">
                  <a:extLst>
                    <a:ext uri="{9D8B030D-6E8A-4147-A177-3AD203B41FA5}">
                      <a16:colId xmlns="" xmlns:a16="http://schemas.microsoft.com/office/drawing/2014/main" val="20005"/>
                    </a:ext>
                  </a:extLst>
                </a:gridCol>
                <a:gridCol w="194094">
                  <a:extLst>
                    <a:ext uri="{9D8B030D-6E8A-4147-A177-3AD203B41FA5}">
                      <a16:colId xmlns="" xmlns:a16="http://schemas.microsoft.com/office/drawing/2014/main" val="20006"/>
                    </a:ext>
                  </a:extLst>
                </a:gridCol>
                <a:gridCol w="194094">
                  <a:extLst>
                    <a:ext uri="{9D8B030D-6E8A-4147-A177-3AD203B41FA5}">
                      <a16:colId xmlns="" xmlns:a16="http://schemas.microsoft.com/office/drawing/2014/main" val="20007"/>
                    </a:ext>
                  </a:extLst>
                </a:gridCol>
                <a:gridCol w="161747">
                  <a:extLst>
                    <a:ext uri="{9D8B030D-6E8A-4147-A177-3AD203B41FA5}">
                      <a16:colId xmlns="" xmlns:a16="http://schemas.microsoft.com/office/drawing/2014/main" val="20008"/>
                    </a:ext>
                  </a:extLst>
                </a:gridCol>
                <a:gridCol w="194094">
                  <a:extLst>
                    <a:ext uri="{9D8B030D-6E8A-4147-A177-3AD203B41FA5}">
                      <a16:colId xmlns="" xmlns:a16="http://schemas.microsoft.com/office/drawing/2014/main" val="20009"/>
                    </a:ext>
                  </a:extLst>
                </a:gridCol>
                <a:gridCol w="194094">
                  <a:extLst>
                    <a:ext uri="{9D8B030D-6E8A-4147-A177-3AD203B41FA5}">
                      <a16:colId xmlns="" xmlns:a16="http://schemas.microsoft.com/office/drawing/2014/main" val="20010"/>
                    </a:ext>
                  </a:extLst>
                </a:gridCol>
                <a:gridCol w="161747">
                  <a:extLst>
                    <a:ext uri="{9D8B030D-6E8A-4147-A177-3AD203B41FA5}">
                      <a16:colId xmlns="" xmlns:a16="http://schemas.microsoft.com/office/drawing/2014/main" val="20011"/>
                    </a:ext>
                  </a:extLst>
                </a:gridCol>
                <a:gridCol w="194094">
                  <a:extLst>
                    <a:ext uri="{9D8B030D-6E8A-4147-A177-3AD203B41FA5}">
                      <a16:colId xmlns="" xmlns:a16="http://schemas.microsoft.com/office/drawing/2014/main" val="20012"/>
                    </a:ext>
                  </a:extLst>
                </a:gridCol>
                <a:gridCol w="194094">
                  <a:extLst>
                    <a:ext uri="{9D8B030D-6E8A-4147-A177-3AD203B41FA5}">
                      <a16:colId xmlns="" xmlns:a16="http://schemas.microsoft.com/office/drawing/2014/main" val="20013"/>
                    </a:ext>
                  </a:extLst>
                </a:gridCol>
                <a:gridCol w="161747">
                  <a:extLst>
                    <a:ext uri="{9D8B030D-6E8A-4147-A177-3AD203B41FA5}">
                      <a16:colId xmlns="" xmlns:a16="http://schemas.microsoft.com/office/drawing/2014/main" val="20014"/>
                    </a:ext>
                  </a:extLst>
                </a:gridCol>
                <a:gridCol w="194094">
                  <a:extLst>
                    <a:ext uri="{9D8B030D-6E8A-4147-A177-3AD203B41FA5}">
                      <a16:colId xmlns="" xmlns:a16="http://schemas.microsoft.com/office/drawing/2014/main" val="20015"/>
                    </a:ext>
                  </a:extLst>
                </a:gridCol>
                <a:gridCol w="194094">
                  <a:extLst>
                    <a:ext uri="{9D8B030D-6E8A-4147-A177-3AD203B41FA5}">
                      <a16:colId xmlns="" xmlns:a16="http://schemas.microsoft.com/office/drawing/2014/main" val="20016"/>
                    </a:ext>
                  </a:extLst>
                </a:gridCol>
                <a:gridCol w="161747">
                  <a:extLst>
                    <a:ext uri="{9D8B030D-6E8A-4147-A177-3AD203B41FA5}">
                      <a16:colId xmlns="" xmlns:a16="http://schemas.microsoft.com/office/drawing/2014/main" val="20017"/>
                    </a:ext>
                  </a:extLst>
                </a:gridCol>
                <a:gridCol w="194094">
                  <a:extLst>
                    <a:ext uri="{9D8B030D-6E8A-4147-A177-3AD203B41FA5}">
                      <a16:colId xmlns="" xmlns:a16="http://schemas.microsoft.com/office/drawing/2014/main" val="20018"/>
                    </a:ext>
                  </a:extLst>
                </a:gridCol>
                <a:gridCol w="194094">
                  <a:extLst>
                    <a:ext uri="{9D8B030D-6E8A-4147-A177-3AD203B41FA5}">
                      <a16:colId xmlns="" xmlns:a16="http://schemas.microsoft.com/office/drawing/2014/main" val="20019"/>
                    </a:ext>
                  </a:extLst>
                </a:gridCol>
                <a:gridCol w="194094">
                  <a:extLst>
                    <a:ext uri="{9D8B030D-6E8A-4147-A177-3AD203B41FA5}">
                      <a16:colId xmlns="" xmlns:a16="http://schemas.microsoft.com/office/drawing/2014/main" val="20020"/>
                    </a:ext>
                  </a:extLst>
                </a:gridCol>
                <a:gridCol w="161747">
                  <a:extLst>
                    <a:ext uri="{9D8B030D-6E8A-4147-A177-3AD203B41FA5}">
                      <a16:colId xmlns="" xmlns:a16="http://schemas.microsoft.com/office/drawing/2014/main" val="20021"/>
                    </a:ext>
                  </a:extLst>
                </a:gridCol>
                <a:gridCol w="194094">
                  <a:extLst>
                    <a:ext uri="{9D8B030D-6E8A-4147-A177-3AD203B41FA5}">
                      <a16:colId xmlns="" xmlns:a16="http://schemas.microsoft.com/office/drawing/2014/main" val="20022"/>
                    </a:ext>
                  </a:extLst>
                </a:gridCol>
                <a:gridCol w="194094">
                  <a:extLst>
                    <a:ext uri="{9D8B030D-6E8A-4147-A177-3AD203B41FA5}">
                      <a16:colId xmlns="" xmlns:a16="http://schemas.microsoft.com/office/drawing/2014/main" val="20023"/>
                    </a:ext>
                  </a:extLst>
                </a:gridCol>
                <a:gridCol w="194094">
                  <a:extLst>
                    <a:ext uri="{9D8B030D-6E8A-4147-A177-3AD203B41FA5}">
                      <a16:colId xmlns="" xmlns:a16="http://schemas.microsoft.com/office/drawing/2014/main" val="20024"/>
                    </a:ext>
                  </a:extLst>
                </a:gridCol>
                <a:gridCol w="161747">
                  <a:extLst>
                    <a:ext uri="{9D8B030D-6E8A-4147-A177-3AD203B41FA5}">
                      <a16:colId xmlns="" xmlns:a16="http://schemas.microsoft.com/office/drawing/2014/main" val="20025"/>
                    </a:ext>
                  </a:extLst>
                </a:gridCol>
                <a:gridCol w="194094">
                  <a:extLst>
                    <a:ext uri="{9D8B030D-6E8A-4147-A177-3AD203B41FA5}">
                      <a16:colId xmlns="" xmlns:a16="http://schemas.microsoft.com/office/drawing/2014/main" val="20026"/>
                    </a:ext>
                  </a:extLst>
                </a:gridCol>
                <a:gridCol w="194094">
                  <a:extLst>
                    <a:ext uri="{9D8B030D-6E8A-4147-A177-3AD203B41FA5}">
                      <a16:colId xmlns="" xmlns:a16="http://schemas.microsoft.com/office/drawing/2014/main" val="20027"/>
                    </a:ext>
                  </a:extLst>
                </a:gridCol>
                <a:gridCol w="194094">
                  <a:extLst>
                    <a:ext uri="{9D8B030D-6E8A-4147-A177-3AD203B41FA5}">
                      <a16:colId xmlns="" xmlns:a16="http://schemas.microsoft.com/office/drawing/2014/main" val="20028"/>
                    </a:ext>
                  </a:extLst>
                </a:gridCol>
                <a:gridCol w="161747">
                  <a:extLst>
                    <a:ext uri="{9D8B030D-6E8A-4147-A177-3AD203B41FA5}">
                      <a16:colId xmlns="" xmlns:a16="http://schemas.microsoft.com/office/drawing/2014/main" val="20029"/>
                    </a:ext>
                  </a:extLst>
                </a:gridCol>
                <a:gridCol w="194094">
                  <a:extLst>
                    <a:ext uri="{9D8B030D-6E8A-4147-A177-3AD203B41FA5}">
                      <a16:colId xmlns="" xmlns:a16="http://schemas.microsoft.com/office/drawing/2014/main" val="20030"/>
                    </a:ext>
                  </a:extLst>
                </a:gridCol>
                <a:gridCol w="194094">
                  <a:extLst>
                    <a:ext uri="{9D8B030D-6E8A-4147-A177-3AD203B41FA5}">
                      <a16:colId xmlns="" xmlns:a16="http://schemas.microsoft.com/office/drawing/2014/main" val="20031"/>
                    </a:ext>
                  </a:extLst>
                </a:gridCol>
                <a:gridCol w="161747">
                  <a:extLst>
                    <a:ext uri="{9D8B030D-6E8A-4147-A177-3AD203B41FA5}">
                      <a16:colId xmlns="" xmlns:a16="http://schemas.microsoft.com/office/drawing/2014/main" val="20032"/>
                    </a:ext>
                  </a:extLst>
                </a:gridCol>
                <a:gridCol w="194094">
                  <a:extLst>
                    <a:ext uri="{9D8B030D-6E8A-4147-A177-3AD203B41FA5}">
                      <a16:colId xmlns="" xmlns:a16="http://schemas.microsoft.com/office/drawing/2014/main" val="20033"/>
                    </a:ext>
                  </a:extLst>
                </a:gridCol>
                <a:gridCol w="194094">
                  <a:extLst>
                    <a:ext uri="{9D8B030D-6E8A-4147-A177-3AD203B41FA5}">
                      <a16:colId xmlns="" xmlns:a16="http://schemas.microsoft.com/office/drawing/2014/main" val="20034"/>
                    </a:ext>
                  </a:extLst>
                </a:gridCol>
                <a:gridCol w="194094">
                  <a:extLst>
                    <a:ext uri="{9D8B030D-6E8A-4147-A177-3AD203B41FA5}">
                      <a16:colId xmlns=""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 xmlns:a16="http://schemas.microsoft.com/office/drawing/2014/main" val="20000"/>
                    </a:ext>
                  </a:extLst>
                </a:gridCol>
                <a:gridCol w="4653136">
                  <a:extLst>
                    <a:ext uri="{9D8B030D-6E8A-4147-A177-3AD203B41FA5}">
                      <a16:colId xmlns=""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 xmlns:a16="http://schemas.microsoft.com/office/drawing/2014/main" val="20000"/>
                    </a:ext>
                  </a:extLst>
                </a:gridCol>
                <a:gridCol w="5157192">
                  <a:extLst>
                    <a:ext uri="{9D8B030D-6E8A-4147-A177-3AD203B41FA5}">
                      <a16:colId xmlns=""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 xmlns:a16="http://schemas.microsoft.com/office/drawing/2014/main" val="20000"/>
                    </a:ext>
                  </a:extLst>
                </a:gridCol>
                <a:gridCol w="4293096">
                  <a:extLst>
                    <a:ext uri="{9D8B030D-6E8A-4147-A177-3AD203B41FA5}">
                      <a16:colId xmlns=""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 xmlns:a16="http://schemas.microsoft.com/office/drawing/2014/main" val="20000"/>
                    </a:ext>
                  </a:extLst>
                </a:gridCol>
                <a:gridCol w="221226">
                  <a:extLst>
                    <a:ext uri="{9D8B030D-6E8A-4147-A177-3AD203B41FA5}">
                      <a16:colId xmlns="" xmlns:a16="http://schemas.microsoft.com/office/drawing/2014/main" val="20001"/>
                    </a:ext>
                  </a:extLst>
                </a:gridCol>
                <a:gridCol w="516192">
                  <a:extLst>
                    <a:ext uri="{9D8B030D-6E8A-4147-A177-3AD203B41FA5}">
                      <a16:colId xmlns="" xmlns:a16="http://schemas.microsoft.com/office/drawing/2014/main" val="20002"/>
                    </a:ext>
                  </a:extLst>
                </a:gridCol>
                <a:gridCol w="387146">
                  <a:extLst>
                    <a:ext uri="{9D8B030D-6E8A-4147-A177-3AD203B41FA5}">
                      <a16:colId xmlns="" xmlns:a16="http://schemas.microsoft.com/office/drawing/2014/main" val="20003"/>
                    </a:ext>
                  </a:extLst>
                </a:gridCol>
                <a:gridCol w="221226">
                  <a:extLst>
                    <a:ext uri="{9D8B030D-6E8A-4147-A177-3AD203B41FA5}">
                      <a16:colId xmlns="" xmlns:a16="http://schemas.microsoft.com/office/drawing/2014/main" val="20004"/>
                    </a:ext>
                  </a:extLst>
                </a:gridCol>
                <a:gridCol w="516192">
                  <a:extLst>
                    <a:ext uri="{9D8B030D-6E8A-4147-A177-3AD203B41FA5}">
                      <a16:colId xmlns="" xmlns:a16="http://schemas.microsoft.com/office/drawing/2014/main" val="20005"/>
                    </a:ext>
                  </a:extLst>
                </a:gridCol>
                <a:gridCol w="387146">
                  <a:extLst>
                    <a:ext uri="{9D8B030D-6E8A-4147-A177-3AD203B41FA5}">
                      <a16:colId xmlns="" xmlns:a16="http://schemas.microsoft.com/office/drawing/2014/main" val="20006"/>
                    </a:ext>
                  </a:extLst>
                </a:gridCol>
                <a:gridCol w="221226">
                  <a:extLst>
                    <a:ext uri="{9D8B030D-6E8A-4147-A177-3AD203B41FA5}">
                      <a16:colId xmlns="" xmlns:a16="http://schemas.microsoft.com/office/drawing/2014/main" val="20007"/>
                    </a:ext>
                  </a:extLst>
                </a:gridCol>
                <a:gridCol w="589934">
                  <a:extLst>
                    <a:ext uri="{9D8B030D-6E8A-4147-A177-3AD203B41FA5}">
                      <a16:colId xmlns="" xmlns:a16="http://schemas.microsoft.com/office/drawing/2014/main" val="20008"/>
                    </a:ext>
                  </a:extLst>
                </a:gridCol>
                <a:gridCol w="387146">
                  <a:extLst>
                    <a:ext uri="{9D8B030D-6E8A-4147-A177-3AD203B41FA5}">
                      <a16:colId xmlns="" xmlns:a16="http://schemas.microsoft.com/office/drawing/2014/main" val="20009"/>
                    </a:ext>
                  </a:extLst>
                </a:gridCol>
                <a:gridCol w="221226">
                  <a:extLst>
                    <a:ext uri="{9D8B030D-6E8A-4147-A177-3AD203B41FA5}">
                      <a16:colId xmlns="" xmlns:a16="http://schemas.microsoft.com/office/drawing/2014/main" val="20010"/>
                    </a:ext>
                  </a:extLst>
                </a:gridCol>
                <a:gridCol w="497759">
                  <a:extLst>
                    <a:ext uri="{9D8B030D-6E8A-4147-A177-3AD203B41FA5}">
                      <a16:colId xmlns="" xmlns:a16="http://schemas.microsoft.com/office/drawing/2014/main" val="20011"/>
                    </a:ext>
                  </a:extLst>
                </a:gridCol>
                <a:gridCol w="387146">
                  <a:extLst>
                    <a:ext uri="{9D8B030D-6E8A-4147-A177-3AD203B41FA5}">
                      <a16:colId xmlns="" xmlns:a16="http://schemas.microsoft.com/office/drawing/2014/main" val="20012"/>
                    </a:ext>
                  </a:extLst>
                </a:gridCol>
                <a:gridCol w="221226">
                  <a:extLst>
                    <a:ext uri="{9D8B030D-6E8A-4147-A177-3AD203B41FA5}">
                      <a16:colId xmlns="" xmlns:a16="http://schemas.microsoft.com/office/drawing/2014/main" val="20013"/>
                    </a:ext>
                  </a:extLst>
                </a:gridCol>
                <a:gridCol w="534630">
                  <a:extLst>
                    <a:ext uri="{9D8B030D-6E8A-4147-A177-3AD203B41FA5}">
                      <a16:colId xmlns="" xmlns:a16="http://schemas.microsoft.com/office/drawing/2014/main" val="20014"/>
                    </a:ext>
                  </a:extLst>
                </a:gridCol>
                <a:gridCol w="387146">
                  <a:extLst>
                    <a:ext uri="{9D8B030D-6E8A-4147-A177-3AD203B41FA5}">
                      <a16:colId xmlns="" xmlns:a16="http://schemas.microsoft.com/office/drawing/2014/main" val="20015"/>
                    </a:ext>
                  </a:extLst>
                </a:gridCol>
                <a:gridCol w="221226">
                  <a:extLst>
                    <a:ext uri="{9D8B030D-6E8A-4147-A177-3AD203B41FA5}">
                      <a16:colId xmlns="" xmlns:a16="http://schemas.microsoft.com/office/drawing/2014/main" val="20016"/>
                    </a:ext>
                  </a:extLst>
                </a:gridCol>
                <a:gridCol w="553063">
                  <a:extLst>
                    <a:ext uri="{9D8B030D-6E8A-4147-A177-3AD203B41FA5}">
                      <a16:colId xmlns=""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Contracts</a:t>
            </a:r>
            <a:endParaRPr lang="nb-NO" dirty="0"/>
          </a:p>
        </p:txBody>
      </p:sp>
      <p:sp>
        <p:nvSpPr>
          <p:cNvPr id="3" name="Plassholder for innhold 2"/>
          <p:cNvSpPr>
            <a:spLocks noGrp="1"/>
          </p:cNvSpPr>
          <p:nvPr>
            <p:ph idx="1"/>
          </p:nvPr>
        </p:nvSpPr>
        <p:spPr>
          <a:xfrm>
            <a:off x="342900" y="1691680"/>
            <a:ext cx="6172200" cy="6984776"/>
          </a:xfrm>
        </p:spPr>
        <p:txBody>
          <a:bodyPr>
            <a:normAutofit fontScale="92500" lnSpcReduction="20000"/>
          </a:bodyPr>
          <a:lstStyle/>
          <a:p>
            <a:r>
              <a:rPr lang="nb-NO" dirty="0">
                <a:latin typeface="Arial" pitchFamily="34" charset="0"/>
                <a:cs typeface="Arial" pitchFamily="34" charset="0"/>
              </a:rPr>
              <a:t>Departure</a:t>
            </a:r>
          </a:p>
          <a:p>
            <a:pPr lvl="1"/>
            <a:r>
              <a:rPr lang="nb-NO" dirty="0">
                <a:latin typeface="Arial" pitchFamily="34" charset="0"/>
                <a:cs typeface="Arial" pitchFamily="34" charset="0"/>
              </a:rPr>
              <a:t>20s sep; 1&amp;2 Echelon, 3 singleton</a:t>
            </a:r>
          </a:p>
          <a:p>
            <a:pPr lvl="1"/>
            <a:r>
              <a:rPr lang="nb-NO" dirty="0" err="1">
                <a:latin typeface="Arial" pitchFamily="34" charset="0"/>
                <a:cs typeface="Arial" pitchFamily="34" charset="0"/>
              </a:rPr>
              <a:t>Climb</a:t>
            </a:r>
            <a:r>
              <a:rPr lang="nb-NO" dirty="0">
                <a:latin typeface="Arial" pitchFamily="34" charset="0"/>
                <a:cs typeface="Arial" pitchFamily="34" charset="0"/>
              </a:rPr>
              <a:t> 300 </a:t>
            </a:r>
            <a:r>
              <a:rPr lang="nb-NO" dirty="0" err="1">
                <a:latin typeface="Arial" pitchFamily="34" charset="0"/>
                <a:cs typeface="Arial" pitchFamily="34" charset="0"/>
              </a:rPr>
              <a:t>Kts</a:t>
            </a:r>
            <a:r>
              <a:rPr lang="nb-NO" dirty="0">
                <a:latin typeface="Arial" pitchFamily="34" charset="0"/>
                <a:cs typeface="Arial" pitchFamily="34" charset="0"/>
              </a:rPr>
              <a:t>, 95% RPM</a:t>
            </a:r>
          </a:p>
          <a:p>
            <a:pPr lvl="1"/>
            <a:r>
              <a:rPr lang="nb-NO" dirty="0" err="1">
                <a:latin typeface="Arial" pitchFamily="34" charset="0"/>
                <a:cs typeface="Arial" pitchFamily="34" charset="0"/>
              </a:rPr>
              <a:t>Formation</a:t>
            </a:r>
            <a:r>
              <a:rPr lang="nb-NO" dirty="0">
                <a:latin typeface="Arial" pitchFamily="34" charset="0"/>
                <a:cs typeface="Arial" pitchFamily="34" charset="0"/>
              </a:rPr>
              <a:t>: Finger 4, #2 LEFT</a:t>
            </a:r>
          </a:p>
          <a:p>
            <a:r>
              <a:rPr lang="nb-NO" dirty="0">
                <a:latin typeface="Arial" pitchFamily="34" charset="0"/>
                <a:cs typeface="Arial" pitchFamily="34" charset="0"/>
              </a:rPr>
              <a:t>Cruise </a:t>
            </a:r>
          </a:p>
          <a:p>
            <a:pPr lvl="1"/>
            <a:r>
              <a:rPr lang="nb-NO" dirty="0">
                <a:latin typeface="Arial" pitchFamily="34" charset="0"/>
                <a:cs typeface="Arial" pitchFamily="34" charset="0"/>
              </a:rPr>
              <a:t>M0.60, </a:t>
            </a:r>
          </a:p>
          <a:p>
            <a:pPr lvl="1"/>
            <a:r>
              <a:rPr lang="nb-NO" dirty="0">
                <a:latin typeface="Arial" pitchFamily="34" charset="0"/>
                <a:cs typeface="Arial" pitchFamily="34" charset="0"/>
              </a:rPr>
              <a:t>Turns:  Bank 30˚ max</a:t>
            </a:r>
          </a:p>
          <a:p>
            <a:r>
              <a:rPr lang="nb-NO" dirty="0">
                <a:latin typeface="Arial" pitchFamily="34" charset="0"/>
                <a:cs typeface="Arial" pitchFamily="34" charset="0"/>
              </a:rPr>
              <a:t>Air Combat Readiness</a:t>
            </a:r>
          </a:p>
          <a:p>
            <a:pPr lvl="1"/>
            <a:r>
              <a:rPr lang="nb-NO" dirty="0">
                <a:latin typeface="Arial" pitchFamily="34" charset="0"/>
                <a:cs typeface="Arial" pitchFamily="34" charset="0"/>
              </a:rPr>
              <a:t>450 Kts/M0.70 defensive Combat spread</a:t>
            </a:r>
          </a:p>
          <a:p>
            <a:pPr lvl="1"/>
            <a:r>
              <a:rPr lang="nb-NO" dirty="0">
                <a:latin typeface="Arial" pitchFamily="34" charset="0"/>
                <a:cs typeface="Arial" pitchFamily="34" charset="0"/>
              </a:rPr>
              <a:t>500-1000ft vertical seperation</a:t>
            </a:r>
          </a:p>
          <a:p>
            <a:pPr lvl="1"/>
            <a:r>
              <a:rPr lang="nb-NO" dirty="0">
                <a:latin typeface="Arial" pitchFamily="34" charset="0"/>
                <a:cs typeface="Arial" pitchFamily="34" charset="0"/>
              </a:rPr>
              <a:t>Energy sustaining turns</a:t>
            </a:r>
          </a:p>
          <a:p>
            <a:r>
              <a:rPr lang="nb-NO" dirty="0">
                <a:latin typeface="Arial" pitchFamily="34" charset="0"/>
                <a:cs typeface="Arial" pitchFamily="34" charset="0"/>
              </a:rPr>
              <a:t>Targetting</a:t>
            </a:r>
          </a:p>
          <a:p>
            <a:pPr lvl="1"/>
            <a:r>
              <a:rPr lang="nb-NO" dirty="0">
                <a:latin typeface="Arial" pitchFamily="34" charset="0"/>
                <a:cs typeface="Arial" pitchFamily="34" charset="0"/>
              </a:rPr>
              <a:t>1: Lead, High, Left</a:t>
            </a:r>
          </a:p>
          <a:p>
            <a:pPr lvl="1"/>
            <a:r>
              <a:rPr lang="nb-NO" dirty="0">
                <a:latin typeface="Arial" pitchFamily="34" charset="0"/>
                <a:cs typeface="Arial" pitchFamily="34" charset="0"/>
              </a:rPr>
              <a:t>2: Trail, Low, Right</a:t>
            </a:r>
          </a:p>
          <a:p>
            <a:pPr lvl="1"/>
            <a:r>
              <a:rPr lang="nb-NO" dirty="0">
                <a:latin typeface="Arial" pitchFamily="34" charset="0"/>
                <a:cs typeface="Arial" pitchFamily="34" charset="0"/>
              </a:rPr>
              <a:t>3: Maintain SA; support</a:t>
            </a:r>
          </a:p>
          <a:p>
            <a:pPr lvl="1">
              <a:buNone/>
            </a:pPr>
            <a:endParaRPr lang="nb-NO" dirty="0"/>
          </a:p>
        </p:txBody>
      </p:sp>
      <p:sp>
        <p:nvSpPr>
          <p:cNvPr id="4" name="TekstSylinder 3">
            <a:extLst>
              <a:ext uri="{FF2B5EF4-FFF2-40B4-BE49-F238E27FC236}">
                <a16:creationId xmlns="" xmlns:a16="http://schemas.microsoft.com/office/drawing/2014/main" id="{28D11E67-CF0F-4097-A7D9-1183F892B07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Lineups</a:t>
            </a:r>
            <a:endParaRPr lang="nb-NO" dirty="0"/>
          </a:p>
        </p:txBody>
      </p:sp>
      <p:grpSp>
        <p:nvGrpSpPr>
          <p:cNvPr id="9" name="Gruppe 8"/>
          <p:cNvGrpSpPr/>
          <p:nvPr/>
        </p:nvGrpSpPr>
        <p:grpSpPr>
          <a:xfrm>
            <a:off x="0" y="2157637"/>
            <a:ext cx="936103" cy="1478259"/>
            <a:chOff x="2492896" y="3635896"/>
            <a:chExt cx="1206349" cy="1815873"/>
          </a:xfrm>
        </p:grpSpPr>
        <p:pic>
          <p:nvPicPr>
            <p:cNvPr id="5" name="Bilde 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 name="TekstSylinder 7"/>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uppe 41"/>
          <p:cNvGrpSpPr/>
          <p:nvPr/>
        </p:nvGrpSpPr>
        <p:grpSpPr>
          <a:xfrm>
            <a:off x="692696" y="2517677"/>
            <a:ext cx="936103" cy="1478259"/>
            <a:chOff x="2492896" y="3635896"/>
            <a:chExt cx="1206349" cy="1815873"/>
          </a:xfrm>
        </p:grpSpPr>
        <p:pic>
          <p:nvPicPr>
            <p:cNvPr id="43" name="Bilde 4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4" name="TekstSylinder 43"/>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45" name="Gruppe 44"/>
          <p:cNvGrpSpPr/>
          <p:nvPr/>
        </p:nvGrpSpPr>
        <p:grpSpPr>
          <a:xfrm>
            <a:off x="1412776" y="2877717"/>
            <a:ext cx="936103" cy="1478259"/>
            <a:chOff x="2492896" y="3635896"/>
            <a:chExt cx="1206349" cy="1815873"/>
          </a:xfrm>
        </p:grpSpPr>
        <p:pic>
          <p:nvPicPr>
            <p:cNvPr id="46" name="Bilde 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7" name="TekstSylinder 46"/>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48" name="Gruppe 47"/>
          <p:cNvGrpSpPr/>
          <p:nvPr/>
        </p:nvGrpSpPr>
        <p:grpSpPr>
          <a:xfrm>
            <a:off x="2132856" y="3237757"/>
            <a:ext cx="936103" cy="1478259"/>
            <a:chOff x="2492896" y="3635896"/>
            <a:chExt cx="1206349" cy="1815873"/>
          </a:xfrm>
        </p:grpSpPr>
        <p:pic>
          <p:nvPicPr>
            <p:cNvPr id="49" name="Bilde 4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0" name="TekstSylinder 4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1" name="Gruppe 50"/>
          <p:cNvGrpSpPr/>
          <p:nvPr/>
        </p:nvGrpSpPr>
        <p:grpSpPr>
          <a:xfrm>
            <a:off x="0" y="5724128"/>
            <a:ext cx="936103" cy="1478259"/>
            <a:chOff x="2492896" y="3635896"/>
            <a:chExt cx="1206349" cy="1815873"/>
          </a:xfrm>
        </p:grpSpPr>
        <p:pic>
          <p:nvPicPr>
            <p:cNvPr id="52" name="Bilde 5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3" name="TekstSylinder 52"/>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54" name="Gruppe 53"/>
          <p:cNvGrpSpPr/>
          <p:nvPr/>
        </p:nvGrpSpPr>
        <p:grpSpPr>
          <a:xfrm>
            <a:off x="692696" y="7521725"/>
            <a:ext cx="936103" cy="1478259"/>
            <a:chOff x="2492896" y="3635896"/>
            <a:chExt cx="1206349" cy="1815873"/>
          </a:xfrm>
        </p:grpSpPr>
        <p:pic>
          <p:nvPicPr>
            <p:cNvPr id="55" name="Bilde 5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6" name="TekstSylinder 5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7" name="Gruppe 56"/>
          <p:cNvGrpSpPr/>
          <p:nvPr/>
        </p:nvGrpSpPr>
        <p:grpSpPr>
          <a:xfrm>
            <a:off x="1412776" y="6444208"/>
            <a:ext cx="936103" cy="1478259"/>
            <a:chOff x="2492896" y="3635896"/>
            <a:chExt cx="1206349" cy="1815873"/>
          </a:xfrm>
        </p:grpSpPr>
        <p:pic>
          <p:nvPicPr>
            <p:cNvPr id="58" name="Bilde 5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9" name="TekstSylinder 58"/>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60" name="Gruppe 59"/>
          <p:cNvGrpSpPr/>
          <p:nvPr/>
        </p:nvGrpSpPr>
        <p:grpSpPr>
          <a:xfrm>
            <a:off x="2132856" y="6804248"/>
            <a:ext cx="936103" cy="1478259"/>
            <a:chOff x="2492896" y="3635896"/>
            <a:chExt cx="1206349" cy="1815873"/>
          </a:xfrm>
        </p:grpSpPr>
        <p:pic>
          <p:nvPicPr>
            <p:cNvPr id="61" name="Bilde 6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2" name="TekstSylinder 61"/>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75" name="Gruppe 74"/>
          <p:cNvGrpSpPr/>
          <p:nvPr/>
        </p:nvGrpSpPr>
        <p:grpSpPr>
          <a:xfrm>
            <a:off x="3384377" y="2123728"/>
            <a:ext cx="936103" cy="1478259"/>
            <a:chOff x="2492896" y="3635896"/>
            <a:chExt cx="1206349" cy="1815873"/>
          </a:xfrm>
        </p:grpSpPr>
        <p:pic>
          <p:nvPicPr>
            <p:cNvPr id="76" name="Bilde 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7" name="TekstSylinder 76"/>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78" name="Gruppe 77"/>
          <p:cNvGrpSpPr/>
          <p:nvPr/>
        </p:nvGrpSpPr>
        <p:grpSpPr>
          <a:xfrm>
            <a:off x="4005064" y="3419872"/>
            <a:ext cx="936103" cy="1478259"/>
            <a:chOff x="2492896" y="3635896"/>
            <a:chExt cx="1206349" cy="1815873"/>
          </a:xfrm>
        </p:grpSpPr>
        <p:pic>
          <p:nvPicPr>
            <p:cNvPr id="79" name="Bilde 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0" name="TekstSylinder 7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81" name="Gruppe 80"/>
          <p:cNvGrpSpPr/>
          <p:nvPr/>
        </p:nvGrpSpPr>
        <p:grpSpPr>
          <a:xfrm>
            <a:off x="4725144" y="2627784"/>
            <a:ext cx="936103" cy="1478259"/>
            <a:chOff x="2492896" y="3635896"/>
            <a:chExt cx="1206349" cy="1815873"/>
          </a:xfrm>
        </p:grpSpPr>
        <p:pic>
          <p:nvPicPr>
            <p:cNvPr id="82" name="Bilde 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3" name="TekstSylinder 82"/>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84" name="Gruppe 83"/>
          <p:cNvGrpSpPr/>
          <p:nvPr/>
        </p:nvGrpSpPr>
        <p:grpSpPr>
          <a:xfrm>
            <a:off x="5445224" y="3779912"/>
            <a:ext cx="936103" cy="1478259"/>
            <a:chOff x="2492896" y="3635896"/>
            <a:chExt cx="1206349" cy="1815873"/>
          </a:xfrm>
        </p:grpSpPr>
        <p:pic>
          <p:nvPicPr>
            <p:cNvPr id="85" name="Bilde 8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6" name="TekstSylinder 8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solidFill>
                  <a:schemeClr val="bg1">
                    <a:lumMod val="85000"/>
                  </a:schemeClr>
                </a:solidFill>
              </a:rPr>
              <a:t>Echelon</a:t>
            </a:r>
            <a:endParaRPr lang="nb-NO" sz="2800" b="1" dirty="0">
              <a:solidFill>
                <a:schemeClr val="bg1">
                  <a:lumMod val="85000"/>
                </a:schemeClr>
              </a:solidFill>
            </a:endParaRPr>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solidFill>
                  <a:schemeClr val="bg1">
                    <a:lumMod val="85000"/>
                  </a:schemeClr>
                </a:solidFill>
              </a:rPr>
              <a:t>3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solidFill>
                  <a:schemeClr val="bg1">
                    <a:lumMod val="85000"/>
                  </a:schemeClr>
                </a:solidFill>
              </a:rPr>
              <a:t>4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smtClean="0">
                  <a:solidFill>
                    <a:schemeClr val="bg1"/>
                  </a:solidFill>
                </a:rPr>
                <a:t>1</a:t>
              </a:r>
              <a:endParaRPr lang="nb-NO" sz="13800" b="1" dirty="0">
                <a:solidFill>
                  <a:schemeClr val="bg1"/>
                </a:solidFill>
              </a:endParaRP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bl>
          </a:graphicData>
        </a:graphic>
      </p:graphicFrame>
      <p:sp>
        <p:nvSpPr>
          <p:cNvPr id="6" name="Tittel 1">
            <a:extLst>
              <a:ext uri="{FF2B5EF4-FFF2-40B4-BE49-F238E27FC236}">
                <a16:creationId xmlns="" xmlns:a16="http://schemas.microsoft.com/office/drawing/2014/main"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 xmlns:a16="http://schemas.microsoft.com/office/drawing/2014/main" id="{5AE748C0-4407-456F-8D88-10614415C943}"/>
              </a:ext>
            </a:extLst>
          </p:cNvPr>
          <p:cNvGraphicFramePr>
            <a:graphicFrameLocks noGrp="1"/>
          </p:cNvGraphicFramePr>
          <p:nvPr>
            <p:extLst>
              <p:ext uri="{D42A27DB-BD31-4B8C-83A1-F6EECF244321}">
                <p14:modId xmlns="" xmlns:p14="http://schemas.microsoft.com/office/powerpoint/2010/main"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8" name="Gruppe 157"/>
          <p:cNvGrpSpPr/>
          <p:nvPr/>
        </p:nvGrpSpPr>
        <p:grpSpPr>
          <a:xfrm>
            <a:off x="2996952" y="4860032"/>
            <a:ext cx="432048" cy="720080"/>
            <a:chOff x="2492896" y="3635896"/>
            <a:chExt cx="1206349" cy="1815873"/>
          </a:xfrm>
        </p:grpSpPr>
        <p:pic>
          <p:nvPicPr>
            <p:cNvPr id="159" name="Bilde 15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0" name="TekstSylinder 1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61" name="Gruppe 160"/>
          <p:cNvGrpSpPr/>
          <p:nvPr/>
        </p:nvGrpSpPr>
        <p:grpSpPr>
          <a:xfrm>
            <a:off x="2564904" y="4644008"/>
            <a:ext cx="432048" cy="720080"/>
            <a:chOff x="2492896" y="3635896"/>
            <a:chExt cx="1206349" cy="1815873"/>
          </a:xfrm>
        </p:grpSpPr>
        <p:pic>
          <p:nvPicPr>
            <p:cNvPr id="162" name="Bilde 16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3" name="TekstSylinder 16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64" name="Gruppe 163"/>
          <p:cNvGrpSpPr/>
          <p:nvPr/>
        </p:nvGrpSpPr>
        <p:grpSpPr>
          <a:xfrm>
            <a:off x="3429000" y="5076056"/>
            <a:ext cx="432048" cy="720080"/>
            <a:chOff x="2492896" y="3635896"/>
            <a:chExt cx="1206349" cy="1815873"/>
          </a:xfrm>
        </p:grpSpPr>
        <p:pic>
          <p:nvPicPr>
            <p:cNvPr id="165" name="Bilde 16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6" name="TekstSylinder 16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67" name="Gruppe 166"/>
          <p:cNvGrpSpPr/>
          <p:nvPr/>
        </p:nvGrpSpPr>
        <p:grpSpPr>
          <a:xfrm>
            <a:off x="3861048" y="5292080"/>
            <a:ext cx="432048" cy="720080"/>
            <a:chOff x="2492896" y="3635896"/>
            <a:chExt cx="1206349" cy="1815873"/>
          </a:xfrm>
        </p:grpSpPr>
        <p:pic>
          <p:nvPicPr>
            <p:cNvPr id="168" name="Bilde 16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9" name="TekstSylinder 16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solidFill>
                  <a:schemeClr val="bg1">
                    <a:lumMod val="85000"/>
                  </a:schemeClr>
                </a:solidFill>
              </a:rPr>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grpSp>
        <p:nvGrpSpPr>
          <p:cNvPr id="197" name="Gruppe 196"/>
          <p:cNvGrpSpPr/>
          <p:nvPr/>
        </p:nvGrpSpPr>
        <p:grpSpPr>
          <a:xfrm>
            <a:off x="5589240" y="4499992"/>
            <a:ext cx="432048" cy="720080"/>
            <a:chOff x="2492896" y="3635896"/>
            <a:chExt cx="1206349" cy="1815873"/>
          </a:xfrm>
        </p:grpSpPr>
        <p:pic>
          <p:nvPicPr>
            <p:cNvPr id="198" name="Bilde 19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9" name="TekstSylinder 19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00" name="Gruppe 199"/>
          <p:cNvGrpSpPr/>
          <p:nvPr/>
        </p:nvGrpSpPr>
        <p:grpSpPr>
          <a:xfrm>
            <a:off x="6021288" y="5724128"/>
            <a:ext cx="432048" cy="720080"/>
            <a:chOff x="2492896" y="3635896"/>
            <a:chExt cx="1206349" cy="1815873"/>
          </a:xfrm>
        </p:grpSpPr>
        <p:pic>
          <p:nvPicPr>
            <p:cNvPr id="201" name="Bilde 20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2" name="TekstSylinder 20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03" name="Gruppe 202"/>
          <p:cNvGrpSpPr/>
          <p:nvPr/>
        </p:nvGrpSpPr>
        <p:grpSpPr>
          <a:xfrm>
            <a:off x="5085184" y="5724128"/>
            <a:ext cx="432048" cy="720080"/>
            <a:chOff x="2492896" y="3635896"/>
            <a:chExt cx="1206349" cy="1815873"/>
          </a:xfrm>
        </p:grpSpPr>
        <p:pic>
          <p:nvPicPr>
            <p:cNvPr id="204" name="Bilde 2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5" name="TekstSylinder 20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solidFill>
                  <a:schemeClr val="bg1">
                    <a:lumMod val="85000"/>
                  </a:schemeClr>
                </a:solidFill>
              </a:rPr>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solidFill>
                  <a:schemeClr val="bg1">
                    <a:lumMod val="85000"/>
                  </a:schemeClr>
                </a:solidFill>
              </a:rPr>
              <a:t>Diamond</a:t>
            </a:r>
            <a:endParaRPr lang="nb-NO" sz="1600" b="1" dirty="0">
              <a:solidFill>
                <a:schemeClr val="bg1">
                  <a:lumMod val="85000"/>
                </a:schemeClr>
              </a:solidFill>
            </a:endParaRPr>
          </a:p>
        </p:txBody>
      </p:sp>
      <p:grpSp>
        <p:nvGrpSpPr>
          <p:cNvPr id="208" name="Gruppe 207"/>
          <p:cNvGrpSpPr/>
          <p:nvPr/>
        </p:nvGrpSpPr>
        <p:grpSpPr>
          <a:xfrm>
            <a:off x="5517232" y="7020272"/>
            <a:ext cx="432048" cy="720080"/>
            <a:chOff x="2492896" y="3635896"/>
            <a:chExt cx="1206349" cy="1815873"/>
          </a:xfrm>
        </p:grpSpPr>
        <p:pic>
          <p:nvPicPr>
            <p:cNvPr id="209" name="Bilde 2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0" name="TekstSylinder 2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11" name="Gruppe 210"/>
          <p:cNvGrpSpPr/>
          <p:nvPr/>
        </p:nvGrpSpPr>
        <p:grpSpPr>
          <a:xfrm>
            <a:off x="5013176" y="7452320"/>
            <a:ext cx="432048" cy="720080"/>
            <a:chOff x="2492896" y="3635896"/>
            <a:chExt cx="1206349" cy="1815873"/>
          </a:xfrm>
        </p:grpSpPr>
        <p:pic>
          <p:nvPicPr>
            <p:cNvPr id="212" name="Bilde 2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3" name="TekstSylinder 2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4" name="Gruppe 213"/>
          <p:cNvGrpSpPr/>
          <p:nvPr/>
        </p:nvGrpSpPr>
        <p:grpSpPr>
          <a:xfrm>
            <a:off x="6021288" y="7452320"/>
            <a:ext cx="432048" cy="720080"/>
            <a:chOff x="2492896" y="3635896"/>
            <a:chExt cx="1206349" cy="1815873"/>
          </a:xfrm>
        </p:grpSpPr>
        <p:pic>
          <p:nvPicPr>
            <p:cNvPr id="215" name="Bilde 2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6" name="TekstSylinder 2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17" name="Gruppe 216"/>
          <p:cNvGrpSpPr/>
          <p:nvPr/>
        </p:nvGrpSpPr>
        <p:grpSpPr>
          <a:xfrm>
            <a:off x="5517232" y="8028384"/>
            <a:ext cx="432048" cy="720080"/>
            <a:chOff x="2492896" y="3635896"/>
            <a:chExt cx="1206349" cy="1815873"/>
          </a:xfrm>
        </p:grpSpPr>
        <p:pic>
          <p:nvPicPr>
            <p:cNvPr id="218" name="Bilde 21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9" name="TekstSylinder 21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220" name="Gruppe 219"/>
          <p:cNvGrpSpPr/>
          <p:nvPr/>
        </p:nvGrpSpPr>
        <p:grpSpPr>
          <a:xfrm>
            <a:off x="1412776" y="7236296"/>
            <a:ext cx="432048" cy="720080"/>
            <a:chOff x="2492896" y="3635896"/>
            <a:chExt cx="1206349" cy="1815873"/>
          </a:xfrm>
        </p:grpSpPr>
        <p:pic>
          <p:nvPicPr>
            <p:cNvPr id="221" name="Bilde 2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2" name="TekstSylinder 22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solidFill>
                  <a:schemeClr val="bg1">
                    <a:lumMod val="85000"/>
                  </a:schemeClr>
                </a:solidFill>
              </a:rPr>
              <a:t>2ship </a:t>
            </a:r>
            <a:r>
              <a:rPr lang="nb-NO" sz="1600" b="1" dirty="0" err="1">
                <a:solidFill>
                  <a:schemeClr val="bg1">
                    <a:lumMod val="85000"/>
                  </a:schemeClr>
                </a:solidFill>
              </a:rPr>
              <a:t>Wedge</a:t>
            </a:r>
            <a:endParaRPr lang="nb-NO" sz="1600" b="1" dirty="0">
              <a:solidFill>
                <a:schemeClr val="bg1">
                  <a:lumMod val="85000"/>
                </a:schemeClr>
              </a:solidFill>
            </a:endParaRPr>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solidFill>
                  <a:schemeClr val="bg1">
                    <a:lumMod val="85000"/>
                  </a:schemeClr>
                </a:solidFill>
              </a:rPr>
              <a:t>Fighting Wing</a:t>
            </a:r>
          </a:p>
        </p:txBody>
      </p:sp>
      <p:grpSp>
        <p:nvGrpSpPr>
          <p:cNvPr id="225" name="Gruppe 224"/>
          <p:cNvGrpSpPr/>
          <p:nvPr/>
        </p:nvGrpSpPr>
        <p:grpSpPr>
          <a:xfrm>
            <a:off x="404664" y="8100392"/>
            <a:ext cx="432048" cy="720080"/>
            <a:chOff x="2492896" y="3635896"/>
            <a:chExt cx="1206349" cy="1815873"/>
          </a:xfrm>
        </p:grpSpPr>
        <p:pic>
          <p:nvPicPr>
            <p:cNvPr id="226" name="Bilde 2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7" name="TekstSylinder 22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grpSp>
        <p:nvGrpSpPr>
          <p:cNvPr id="293" name="Gruppe 292"/>
          <p:cNvGrpSpPr/>
          <p:nvPr/>
        </p:nvGrpSpPr>
        <p:grpSpPr>
          <a:xfrm>
            <a:off x="3297584" y="7236296"/>
            <a:ext cx="432048" cy="720080"/>
            <a:chOff x="2492896" y="3635896"/>
            <a:chExt cx="1206349" cy="1815873"/>
          </a:xfrm>
        </p:grpSpPr>
        <p:pic>
          <p:nvPicPr>
            <p:cNvPr id="294" name="Bilde 29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5" name="TekstSylinder 29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96" name="Gruppe 295"/>
          <p:cNvGrpSpPr/>
          <p:nvPr/>
        </p:nvGrpSpPr>
        <p:grpSpPr>
          <a:xfrm>
            <a:off x="2289472" y="8100392"/>
            <a:ext cx="432048" cy="720080"/>
            <a:chOff x="2492896" y="3635896"/>
            <a:chExt cx="1206349" cy="1815873"/>
          </a:xfrm>
        </p:grpSpPr>
        <p:pic>
          <p:nvPicPr>
            <p:cNvPr id="297" name="Bilde 29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8" name="TekstSylinder 29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9" name="Gruppe 138"/>
          <p:cNvGrpSpPr>
            <a:grpSpLocks noChangeAspect="1"/>
          </p:cNvGrpSpPr>
          <p:nvPr/>
        </p:nvGrpSpPr>
        <p:grpSpPr>
          <a:xfrm>
            <a:off x="1455810" y="2051720"/>
            <a:ext cx="389014" cy="648072"/>
            <a:chOff x="7677473" y="395537"/>
            <a:chExt cx="4333875" cy="7219950"/>
          </a:xfrm>
        </p:grpSpPr>
        <p:pic>
          <p:nvPicPr>
            <p:cNvPr id="14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37" name="Gruppe 236"/>
          <p:cNvGrpSpPr>
            <a:grpSpLocks noChangeAspect="1"/>
          </p:cNvGrpSpPr>
          <p:nvPr/>
        </p:nvGrpSpPr>
        <p:grpSpPr>
          <a:xfrm>
            <a:off x="3400026" y="2267744"/>
            <a:ext cx="389014" cy="648072"/>
            <a:chOff x="7677473" y="395537"/>
            <a:chExt cx="4333875" cy="7219950"/>
          </a:xfrm>
        </p:grpSpPr>
        <p:pic>
          <p:nvPicPr>
            <p:cNvPr id="23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45" name="Gruppe 244"/>
          <p:cNvGrpSpPr>
            <a:grpSpLocks noChangeAspect="1"/>
          </p:cNvGrpSpPr>
          <p:nvPr/>
        </p:nvGrpSpPr>
        <p:grpSpPr>
          <a:xfrm>
            <a:off x="3904082" y="2483768"/>
            <a:ext cx="389014" cy="648072"/>
            <a:chOff x="7677473" y="395537"/>
            <a:chExt cx="4333875" cy="7219950"/>
          </a:xfrm>
        </p:grpSpPr>
        <p:pic>
          <p:nvPicPr>
            <p:cNvPr id="24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3"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solidFill>
                  <a:schemeClr val="bg1">
                    <a:lumMod val="85000"/>
                  </a:schemeClr>
                </a:solidFill>
              </a:rPr>
              <a:t>Finger 4 -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solidFill>
                  <a:schemeClr val="bg1">
                    <a:lumMod val="85000"/>
                  </a:schemeClr>
                </a:solidFill>
              </a:rPr>
              <a:t>Finger 4 - Right</a:t>
            </a:r>
          </a:p>
        </p:txBody>
      </p:sp>
      <p:grpSp>
        <p:nvGrpSpPr>
          <p:cNvPr id="3" name="Gruppe 44"/>
          <p:cNvGrpSpPr/>
          <p:nvPr/>
        </p:nvGrpSpPr>
        <p:grpSpPr>
          <a:xfrm>
            <a:off x="2996952" y="205172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uppe 107"/>
          <p:cNvGrpSpPr/>
          <p:nvPr/>
        </p:nvGrpSpPr>
        <p:grpSpPr>
          <a:xfrm>
            <a:off x="2636912" y="2267744"/>
            <a:ext cx="432048" cy="720080"/>
            <a:chOff x="2492896" y="3635896"/>
            <a:chExt cx="1206349" cy="1815873"/>
          </a:xfrm>
        </p:grpSpPr>
        <p:pic>
          <p:nvPicPr>
            <p:cNvPr id="109" name="Bilde 1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0" name="TekstSylinder 1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5" name="Gruppe 110"/>
          <p:cNvGrpSpPr/>
          <p:nvPr/>
        </p:nvGrpSpPr>
        <p:grpSpPr>
          <a:xfrm>
            <a:off x="3356992" y="2267744"/>
            <a:ext cx="432048" cy="720080"/>
            <a:chOff x="2492896" y="3635896"/>
            <a:chExt cx="1206349" cy="1815873"/>
          </a:xfrm>
        </p:grpSpPr>
        <p:pic>
          <p:nvPicPr>
            <p:cNvPr id="112" name="Bilde 1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3" name="TekstSylinder 1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6" name="Gruppe 113"/>
          <p:cNvGrpSpPr/>
          <p:nvPr/>
        </p:nvGrpSpPr>
        <p:grpSpPr>
          <a:xfrm>
            <a:off x="3717032" y="2483768"/>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6" name="TekstSylinder 1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uppe 145"/>
          <p:cNvGrpSpPr/>
          <p:nvPr/>
        </p:nvGrpSpPr>
        <p:grpSpPr>
          <a:xfrm>
            <a:off x="1052736" y="2051720"/>
            <a:ext cx="432048" cy="720080"/>
            <a:chOff x="2492896" y="3635896"/>
            <a:chExt cx="1206349" cy="1815873"/>
          </a:xfrm>
        </p:grpSpPr>
        <p:pic>
          <p:nvPicPr>
            <p:cNvPr id="147" name="Bilde 14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8" name="TekstSylinder 14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8" name="Gruppe 148"/>
          <p:cNvGrpSpPr/>
          <p:nvPr/>
        </p:nvGrpSpPr>
        <p:grpSpPr>
          <a:xfrm>
            <a:off x="692696" y="2267744"/>
            <a:ext cx="432048" cy="720080"/>
            <a:chOff x="2492896" y="3635896"/>
            <a:chExt cx="1206349" cy="1815873"/>
          </a:xfrm>
        </p:grpSpPr>
        <p:pic>
          <p:nvPicPr>
            <p:cNvPr id="150" name="Bilde 14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1" name="TekstSylinder 15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9" name="Gruppe 151"/>
          <p:cNvGrpSpPr/>
          <p:nvPr/>
        </p:nvGrpSpPr>
        <p:grpSpPr>
          <a:xfrm>
            <a:off x="1412776" y="2267744"/>
            <a:ext cx="432048" cy="720080"/>
            <a:chOff x="2492896" y="3635896"/>
            <a:chExt cx="1206349" cy="1815873"/>
          </a:xfrm>
        </p:grpSpPr>
        <p:pic>
          <p:nvPicPr>
            <p:cNvPr id="153" name="Bilde 15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4" name="TekstSylinder 15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0" name="Gruppe 154"/>
          <p:cNvGrpSpPr/>
          <p:nvPr/>
        </p:nvGrpSpPr>
        <p:grpSpPr>
          <a:xfrm>
            <a:off x="332656" y="2555776"/>
            <a:ext cx="432048" cy="720080"/>
            <a:chOff x="2492896" y="3635896"/>
            <a:chExt cx="1206349" cy="1815873"/>
          </a:xfrm>
        </p:grpSpPr>
        <p:pic>
          <p:nvPicPr>
            <p:cNvPr id="156" name="Bilde 15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7" name="TekstSylinder 15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1" name="Gruppe 157"/>
          <p:cNvGrpSpPr/>
          <p:nvPr/>
        </p:nvGrpSpPr>
        <p:grpSpPr>
          <a:xfrm>
            <a:off x="2996952" y="4860032"/>
            <a:ext cx="432048" cy="720080"/>
            <a:chOff x="2492896" y="3635896"/>
            <a:chExt cx="1206349" cy="1815873"/>
          </a:xfrm>
        </p:grpSpPr>
        <p:pic>
          <p:nvPicPr>
            <p:cNvPr id="159" name="Bilde 15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0" name="TekstSylinder 1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2" name="Gruppe 160"/>
          <p:cNvGrpSpPr/>
          <p:nvPr/>
        </p:nvGrpSpPr>
        <p:grpSpPr>
          <a:xfrm>
            <a:off x="2564904" y="4644008"/>
            <a:ext cx="432048" cy="720080"/>
            <a:chOff x="2492896" y="3635896"/>
            <a:chExt cx="1206349" cy="1815873"/>
          </a:xfrm>
        </p:grpSpPr>
        <p:pic>
          <p:nvPicPr>
            <p:cNvPr id="162" name="Bilde 16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3" name="TekstSylinder 16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3" name="Gruppe 163"/>
          <p:cNvGrpSpPr/>
          <p:nvPr/>
        </p:nvGrpSpPr>
        <p:grpSpPr>
          <a:xfrm>
            <a:off x="3429000" y="5076056"/>
            <a:ext cx="432048" cy="720080"/>
            <a:chOff x="2492896" y="3635896"/>
            <a:chExt cx="1206349" cy="1815873"/>
          </a:xfrm>
        </p:grpSpPr>
        <p:pic>
          <p:nvPicPr>
            <p:cNvPr id="165" name="Bilde 16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6" name="TekstSylinder 16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4" name="Gruppe 166"/>
          <p:cNvGrpSpPr/>
          <p:nvPr/>
        </p:nvGrpSpPr>
        <p:grpSpPr>
          <a:xfrm>
            <a:off x="3861048" y="5292080"/>
            <a:ext cx="432048" cy="720080"/>
            <a:chOff x="2492896" y="3635896"/>
            <a:chExt cx="1206349" cy="1815873"/>
          </a:xfrm>
        </p:grpSpPr>
        <p:pic>
          <p:nvPicPr>
            <p:cNvPr id="168" name="Bilde 16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9" name="TekstSylinder 16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solidFill>
                  <a:schemeClr val="bg1">
                    <a:lumMod val="85000"/>
                  </a:schemeClr>
                </a:solidFill>
              </a:rPr>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solidFill>
                  <a:schemeClr val="bg1">
                    <a:lumMod val="85000"/>
                  </a:schemeClr>
                </a:solidFill>
              </a:rPr>
              <a:t>Echelon Right</a:t>
            </a:r>
          </a:p>
        </p:txBody>
      </p:sp>
      <p:grpSp>
        <p:nvGrpSpPr>
          <p:cNvPr id="15" name="Gruppe 171"/>
          <p:cNvGrpSpPr/>
          <p:nvPr/>
        </p:nvGrpSpPr>
        <p:grpSpPr>
          <a:xfrm>
            <a:off x="1052736" y="4788024"/>
            <a:ext cx="432048" cy="720080"/>
            <a:chOff x="2492896" y="3635896"/>
            <a:chExt cx="1206349" cy="1815873"/>
          </a:xfrm>
        </p:grpSpPr>
        <p:pic>
          <p:nvPicPr>
            <p:cNvPr id="173" name="Bilde 17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4" name="TekstSylinder 17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6" name="Gruppe 174"/>
          <p:cNvGrpSpPr/>
          <p:nvPr/>
        </p:nvGrpSpPr>
        <p:grpSpPr>
          <a:xfrm>
            <a:off x="620688" y="5004048"/>
            <a:ext cx="432048" cy="720080"/>
            <a:chOff x="2492896" y="3635896"/>
            <a:chExt cx="1206349" cy="1815873"/>
          </a:xfrm>
        </p:grpSpPr>
        <p:pic>
          <p:nvPicPr>
            <p:cNvPr id="176" name="Bilde 1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7" name="TekstSylinder 17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7" name="Gruppe 177"/>
          <p:cNvGrpSpPr/>
          <p:nvPr/>
        </p:nvGrpSpPr>
        <p:grpSpPr>
          <a:xfrm>
            <a:off x="1484784" y="4644008"/>
            <a:ext cx="432048" cy="720080"/>
            <a:chOff x="2492896" y="3635896"/>
            <a:chExt cx="1206349" cy="1815873"/>
          </a:xfrm>
        </p:grpSpPr>
        <p:pic>
          <p:nvPicPr>
            <p:cNvPr id="179" name="Bilde 1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0" name="TekstSylinder 17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8" name="Gruppe 180"/>
          <p:cNvGrpSpPr/>
          <p:nvPr/>
        </p:nvGrpSpPr>
        <p:grpSpPr>
          <a:xfrm>
            <a:off x="188640" y="5292080"/>
            <a:ext cx="432048" cy="720080"/>
            <a:chOff x="2492896" y="3635896"/>
            <a:chExt cx="1206349" cy="1815873"/>
          </a:xfrm>
        </p:grpSpPr>
        <p:pic>
          <p:nvPicPr>
            <p:cNvPr id="182" name="Bilde 1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3" name="TekstSylinder 18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solidFill>
                  <a:schemeClr val="bg1">
                    <a:lumMod val="85000"/>
                  </a:schemeClr>
                </a:solidFill>
              </a:rPr>
              <a:t>Line Abreast / Combat Spread</a:t>
            </a:r>
          </a:p>
        </p:txBody>
      </p:sp>
      <p:grpSp>
        <p:nvGrpSpPr>
          <p:cNvPr id="19" name="Gruppe 184"/>
          <p:cNvGrpSpPr/>
          <p:nvPr/>
        </p:nvGrpSpPr>
        <p:grpSpPr>
          <a:xfrm>
            <a:off x="5229200" y="2483768"/>
            <a:ext cx="432048" cy="720080"/>
            <a:chOff x="2492896" y="3635896"/>
            <a:chExt cx="1206349" cy="1815873"/>
          </a:xfrm>
        </p:grpSpPr>
        <p:pic>
          <p:nvPicPr>
            <p:cNvPr id="186" name="Bilde 18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7" name="TekstSylinder 18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0" name="Gruppe 187"/>
          <p:cNvGrpSpPr/>
          <p:nvPr/>
        </p:nvGrpSpPr>
        <p:grpSpPr>
          <a:xfrm>
            <a:off x="5805264" y="2483768"/>
            <a:ext cx="432048" cy="720080"/>
            <a:chOff x="2492896" y="3635896"/>
            <a:chExt cx="1206349" cy="1815873"/>
          </a:xfrm>
        </p:grpSpPr>
        <p:pic>
          <p:nvPicPr>
            <p:cNvPr id="189" name="Bilde 18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0" name="TekstSylinder 18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1" name="Gruppe 190"/>
          <p:cNvGrpSpPr/>
          <p:nvPr/>
        </p:nvGrpSpPr>
        <p:grpSpPr>
          <a:xfrm>
            <a:off x="4653136" y="2483768"/>
            <a:ext cx="432048" cy="720080"/>
            <a:chOff x="2492896" y="3635896"/>
            <a:chExt cx="1206349" cy="1815873"/>
          </a:xfrm>
        </p:grpSpPr>
        <p:pic>
          <p:nvPicPr>
            <p:cNvPr id="192" name="Bilde 19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3" name="TekstSylinder 19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2" name="Gruppe 193"/>
          <p:cNvGrpSpPr/>
          <p:nvPr/>
        </p:nvGrpSpPr>
        <p:grpSpPr>
          <a:xfrm>
            <a:off x="6381328" y="2483768"/>
            <a:ext cx="432048" cy="720080"/>
            <a:chOff x="2492896" y="3635896"/>
            <a:chExt cx="1206349" cy="1815873"/>
          </a:xfrm>
        </p:grpSpPr>
        <p:pic>
          <p:nvPicPr>
            <p:cNvPr id="195" name="Bilde 19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6" name="TekstSylinder 1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23" name="Gruppe 196"/>
          <p:cNvGrpSpPr/>
          <p:nvPr/>
        </p:nvGrpSpPr>
        <p:grpSpPr>
          <a:xfrm>
            <a:off x="5589240" y="4499992"/>
            <a:ext cx="432048" cy="720080"/>
            <a:chOff x="2492896" y="3635896"/>
            <a:chExt cx="1206349" cy="1815873"/>
          </a:xfrm>
        </p:grpSpPr>
        <p:pic>
          <p:nvPicPr>
            <p:cNvPr id="198" name="Bilde 19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9" name="TekstSylinder 19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4" name="Gruppe 199"/>
          <p:cNvGrpSpPr/>
          <p:nvPr/>
        </p:nvGrpSpPr>
        <p:grpSpPr>
          <a:xfrm>
            <a:off x="6021288" y="5724128"/>
            <a:ext cx="432048" cy="720080"/>
            <a:chOff x="2492896" y="3635896"/>
            <a:chExt cx="1206349" cy="1815873"/>
          </a:xfrm>
        </p:grpSpPr>
        <p:pic>
          <p:nvPicPr>
            <p:cNvPr id="201" name="Bilde 20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2" name="TekstSylinder 20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5" name="Gruppe 202"/>
          <p:cNvGrpSpPr/>
          <p:nvPr/>
        </p:nvGrpSpPr>
        <p:grpSpPr>
          <a:xfrm>
            <a:off x="5085184" y="5724128"/>
            <a:ext cx="432048" cy="720080"/>
            <a:chOff x="2492896" y="3635896"/>
            <a:chExt cx="1206349" cy="1815873"/>
          </a:xfrm>
        </p:grpSpPr>
        <p:pic>
          <p:nvPicPr>
            <p:cNvPr id="204" name="Bilde 2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5" name="TekstSylinder 20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solidFill>
                  <a:schemeClr val="bg1">
                    <a:lumMod val="85000"/>
                  </a:schemeClr>
                </a:solidFill>
              </a:rPr>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solidFill>
                  <a:schemeClr val="bg1">
                    <a:lumMod val="85000"/>
                  </a:schemeClr>
                </a:solidFill>
              </a:rPr>
              <a:t>Diamond</a:t>
            </a:r>
            <a:endParaRPr lang="nb-NO" sz="1600" b="1" dirty="0">
              <a:solidFill>
                <a:schemeClr val="bg1">
                  <a:lumMod val="85000"/>
                </a:schemeClr>
              </a:solidFill>
            </a:endParaRPr>
          </a:p>
        </p:txBody>
      </p:sp>
      <p:grpSp>
        <p:nvGrpSpPr>
          <p:cNvPr id="26" name="Gruppe 207"/>
          <p:cNvGrpSpPr/>
          <p:nvPr/>
        </p:nvGrpSpPr>
        <p:grpSpPr>
          <a:xfrm>
            <a:off x="5517232" y="7020272"/>
            <a:ext cx="432048" cy="720080"/>
            <a:chOff x="2492896" y="3635896"/>
            <a:chExt cx="1206349" cy="1815873"/>
          </a:xfrm>
        </p:grpSpPr>
        <p:pic>
          <p:nvPicPr>
            <p:cNvPr id="209" name="Bilde 2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0" name="TekstSylinder 2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7" name="Gruppe 210"/>
          <p:cNvGrpSpPr/>
          <p:nvPr/>
        </p:nvGrpSpPr>
        <p:grpSpPr>
          <a:xfrm>
            <a:off x="5013176" y="7452320"/>
            <a:ext cx="432048" cy="720080"/>
            <a:chOff x="2492896" y="3635896"/>
            <a:chExt cx="1206349" cy="1815873"/>
          </a:xfrm>
        </p:grpSpPr>
        <p:pic>
          <p:nvPicPr>
            <p:cNvPr id="212" name="Bilde 2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3" name="TekstSylinder 2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8" name="Gruppe 213"/>
          <p:cNvGrpSpPr/>
          <p:nvPr/>
        </p:nvGrpSpPr>
        <p:grpSpPr>
          <a:xfrm>
            <a:off x="6021288" y="7452320"/>
            <a:ext cx="432048" cy="720080"/>
            <a:chOff x="2492896" y="3635896"/>
            <a:chExt cx="1206349" cy="1815873"/>
          </a:xfrm>
        </p:grpSpPr>
        <p:pic>
          <p:nvPicPr>
            <p:cNvPr id="215" name="Bilde 2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6" name="TekstSylinder 2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9" name="Gruppe 216"/>
          <p:cNvGrpSpPr/>
          <p:nvPr/>
        </p:nvGrpSpPr>
        <p:grpSpPr>
          <a:xfrm>
            <a:off x="5517232" y="8028384"/>
            <a:ext cx="432048" cy="720080"/>
            <a:chOff x="2492896" y="3635896"/>
            <a:chExt cx="1206349" cy="1815873"/>
          </a:xfrm>
        </p:grpSpPr>
        <p:pic>
          <p:nvPicPr>
            <p:cNvPr id="218" name="Bilde 21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9" name="TekstSylinder 21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30" name="Gruppe 219"/>
          <p:cNvGrpSpPr/>
          <p:nvPr/>
        </p:nvGrpSpPr>
        <p:grpSpPr>
          <a:xfrm>
            <a:off x="1412776" y="7236296"/>
            <a:ext cx="432048" cy="720080"/>
            <a:chOff x="2492896" y="3635896"/>
            <a:chExt cx="1206349" cy="1815873"/>
          </a:xfrm>
        </p:grpSpPr>
        <p:pic>
          <p:nvPicPr>
            <p:cNvPr id="221" name="Bilde 2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2" name="TekstSylinder 22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solidFill>
                  <a:schemeClr val="bg1">
                    <a:lumMod val="85000"/>
                  </a:schemeClr>
                </a:solidFill>
              </a:rPr>
              <a:t>2ship </a:t>
            </a:r>
            <a:r>
              <a:rPr lang="nb-NO" sz="1600" b="1" dirty="0" err="1">
                <a:solidFill>
                  <a:schemeClr val="bg1">
                    <a:lumMod val="85000"/>
                  </a:schemeClr>
                </a:solidFill>
              </a:rPr>
              <a:t>Wedge</a:t>
            </a:r>
            <a:endParaRPr lang="nb-NO" sz="1600" b="1" dirty="0">
              <a:solidFill>
                <a:schemeClr val="bg1">
                  <a:lumMod val="85000"/>
                </a:schemeClr>
              </a:solidFill>
            </a:endParaRPr>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solidFill>
                  <a:schemeClr val="bg1">
                    <a:lumMod val="85000"/>
                  </a:schemeClr>
                </a:solidFill>
              </a:rPr>
              <a:t>Fighting Wing</a:t>
            </a:r>
          </a:p>
        </p:txBody>
      </p:sp>
      <p:grpSp>
        <p:nvGrpSpPr>
          <p:cNvPr id="31" name="Gruppe 224"/>
          <p:cNvGrpSpPr/>
          <p:nvPr/>
        </p:nvGrpSpPr>
        <p:grpSpPr>
          <a:xfrm>
            <a:off x="404664" y="8100392"/>
            <a:ext cx="432048" cy="720080"/>
            <a:chOff x="2492896" y="3635896"/>
            <a:chExt cx="1206349" cy="1815873"/>
          </a:xfrm>
        </p:grpSpPr>
        <p:pic>
          <p:nvPicPr>
            <p:cNvPr id="226" name="Bilde 2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7" name="TekstSylinder 22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grpSp>
        <p:nvGrpSpPr>
          <p:cNvPr id="225" name="Gruppe 292"/>
          <p:cNvGrpSpPr/>
          <p:nvPr/>
        </p:nvGrpSpPr>
        <p:grpSpPr>
          <a:xfrm>
            <a:off x="3297584" y="7236296"/>
            <a:ext cx="432048" cy="720080"/>
            <a:chOff x="2492896" y="3635896"/>
            <a:chExt cx="1206349" cy="1815873"/>
          </a:xfrm>
        </p:grpSpPr>
        <p:pic>
          <p:nvPicPr>
            <p:cNvPr id="294" name="Bilde 29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5" name="TekstSylinder 29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28" name="Gruppe 295"/>
          <p:cNvGrpSpPr/>
          <p:nvPr/>
        </p:nvGrpSpPr>
        <p:grpSpPr>
          <a:xfrm>
            <a:off x="2289472" y="8100392"/>
            <a:ext cx="432048" cy="720080"/>
            <a:chOff x="2492896" y="3635896"/>
            <a:chExt cx="1206349" cy="1815873"/>
          </a:xfrm>
        </p:grpSpPr>
        <p:pic>
          <p:nvPicPr>
            <p:cNvPr id="297" name="Bilde 29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8" name="TekstSylinder 29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90˚</a:t>
            </a:r>
          </a:p>
        </p:txBody>
      </p:sp>
      <p:grpSp>
        <p:nvGrpSpPr>
          <p:cNvPr id="112" name="Gruppe 111"/>
          <p:cNvGrpSpPr/>
          <p:nvPr/>
        </p:nvGrpSpPr>
        <p:grpSpPr>
          <a:xfrm>
            <a:off x="3789040" y="4122758"/>
            <a:ext cx="432048" cy="720080"/>
            <a:chOff x="2492896" y="3635896"/>
            <a:chExt cx="1206349" cy="1815873"/>
          </a:xfrm>
        </p:grpSpPr>
        <p:pic>
          <p:nvPicPr>
            <p:cNvPr id="113" name="Bilde 11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4" name="TekstSylinder 11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15" name="Gruppe 114"/>
          <p:cNvGrpSpPr/>
          <p:nvPr/>
        </p:nvGrpSpPr>
        <p:grpSpPr>
          <a:xfrm>
            <a:off x="4653136" y="4139952"/>
            <a:ext cx="432048" cy="720080"/>
            <a:chOff x="2492896" y="3635896"/>
            <a:chExt cx="1206349" cy="1815873"/>
          </a:xfrm>
        </p:grpSpPr>
        <p:pic>
          <p:nvPicPr>
            <p:cNvPr id="116" name="Bilde 11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7" name="TekstSylinder 11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a:endCxn id="126"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5" name="Gruppe 124"/>
          <p:cNvGrpSpPr/>
          <p:nvPr/>
        </p:nvGrpSpPr>
        <p:grpSpPr>
          <a:xfrm rot="5400000">
            <a:off x="5589240" y="3090896"/>
            <a:ext cx="432048" cy="720080"/>
            <a:chOff x="2492896" y="3635896"/>
            <a:chExt cx="1206349" cy="1815873"/>
          </a:xfrm>
        </p:grpSpPr>
        <p:pic>
          <p:nvPicPr>
            <p:cNvPr id="126" name="Bilde 1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7" name="TekstSylinder 12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133"/>
          <p:cNvGrpSpPr/>
          <p:nvPr/>
        </p:nvGrpSpPr>
        <p:grpSpPr>
          <a:xfrm rot="5400000">
            <a:off x="5661248" y="2154792"/>
            <a:ext cx="432048" cy="720080"/>
            <a:chOff x="2492896" y="3635896"/>
            <a:chExt cx="1206349" cy="1815873"/>
          </a:xfrm>
        </p:grpSpPr>
        <p:pic>
          <p:nvPicPr>
            <p:cNvPr id="135" name="Bilde 13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36" name="TekstSylinder 13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45˚</a:t>
            </a:r>
          </a:p>
        </p:txBody>
      </p:sp>
      <p:grpSp>
        <p:nvGrpSpPr>
          <p:cNvPr id="138" name="Gruppe 137"/>
          <p:cNvGrpSpPr/>
          <p:nvPr/>
        </p:nvGrpSpPr>
        <p:grpSpPr>
          <a:xfrm>
            <a:off x="3900553" y="8149096"/>
            <a:ext cx="432048" cy="720080"/>
            <a:chOff x="2492896" y="3635896"/>
            <a:chExt cx="1206349" cy="1815873"/>
          </a:xfrm>
        </p:grpSpPr>
        <p:pic>
          <p:nvPicPr>
            <p:cNvPr id="139" name="Bilde 13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0" name="TekstSylinder 13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1" name="Gruppe 140"/>
          <p:cNvGrpSpPr/>
          <p:nvPr/>
        </p:nvGrpSpPr>
        <p:grpSpPr>
          <a:xfrm>
            <a:off x="4764649" y="8166290"/>
            <a:ext cx="432048" cy="720080"/>
            <a:chOff x="2492896" y="3635896"/>
            <a:chExt cx="1206349" cy="1815873"/>
          </a:xfrm>
        </p:grpSpPr>
        <p:pic>
          <p:nvPicPr>
            <p:cNvPr id="142" name="Bilde 14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3" name="TekstSylinder 14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6" name="Gruppe 155"/>
          <p:cNvGrpSpPr/>
          <p:nvPr/>
        </p:nvGrpSpPr>
        <p:grpSpPr>
          <a:xfrm rot="3446852">
            <a:off x="5699536" y="6322489"/>
            <a:ext cx="432048" cy="720080"/>
            <a:chOff x="2492896" y="3635896"/>
            <a:chExt cx="1206349" cy="1815873"/>
          </a:xfrm>
        </p:grpSpPr>
        <p:pic>
          <p:nvPicPr>
            <p:cNvPr id="157" name="Bilde 1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8" name="TekstSylinder 15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59" name="Gruppe 158"/>
          <p:cNvGrpSpPr/>
          <p:nvPr/>
        </p:nvGrpSpPr>
        <p:grpSpPr>
          <a:xfrm rot="3379558">
            <a:off x="5328071" y="5762651"/>
            <a:ext cx="432048" cy="720080"/>
            <a:chOff x="2492896" y="3635896"/>
            <a:chExt cx="1206349" cy="1815873"/>
          </a:xfrm>
        </p:grpSpPr>
        <p:pic>
          <p:nvPicPr>
            <p:cNvPr id="160" name="Bilde 15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1" name="TekstSylinder 16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45˚</a:t>
            </a:r>
          </a:p>
        </p:txBody>
      </p:sp>
      <p:sp>
        <p:nvSpPr>
          <p:cNvPr id="201" name="TekstSylinder 200"/>
          <p:cNvSpPr txBox="1"/>
          <p:nvPr/>
        </p:nvSpPr>
        <p:spPr>
          <a:xfrm>
            <a:off x="342900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90˚</a:t>
            </a:r>
          </a:p>
        </p:txBody>
      </p:sp>
      <p:grpSp>
        <p:nvGrpSpPr>
          <p:cNvPr id="202" name="Gruppe 201"/>
          <p:cNvGrpSpPr/>
          <p:nvPr/>
        </p:nvGrpSpPr>
        <p:grpSpPr>
          <a:xfrm>
            <a:off x="1412776" y="4139952"/>
            <a:ext cx="432048" cy="720080"/>
            <a:chOff x="2492896" y="3635896"/>
            <a:chExt cx="1206349" cy="1815873"/>
          </a:xfrm>
        </p:grpSpPr>
        <p:pic>
          <p:nvPicPr>
            <p:cNvPr id="203" name="Bilde 20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4" name="TekstSylinder 20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05" name="Gruppe 204"/>
          <p:cNvGrpSpPr/>
          <p:nvPr/>
        </p:nvGrpSpPr>
        <p:grpSpPr>
          <a:xfrm>
            <a:off x="2276872" y="4157146"/>
            <a:ext cx="432048" cy="720080"/>
            <a:chOff x="2492896" y="3635896"/>
            <a:chExt cx="1206349" cy="1815873"/>
          </a:xfrm>
        </p:grpSpPr>
        <p:pic>
          <p:nvPicPr>
            <p:cNvPr id="206" name="Bilde 20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7" name="TekstSylinder 2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6" name="Gruppe 215"/>
          <p:cNvGrpSpPr/>
          <p:nvPr/>
        </p:nvGrpSpPr>
        <p:grpSpPr>
          <a:xfrm rot="16200000">
            <a:off x="392031" y="2987824"/>
            <a:ext cx="432048" cy="720080"/>
            <a:chOff x="2492896" y="3635896"/>
            <a:chExt cx="1206349" cy="1815873"/>
          </a:xfrm>
        </p:grpSpPr>
        <p:pic>
          <p:nvPicPr>
            <p:cNvPr id="217" name="Bilde 21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8" name="TekstSylinder 21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9" name="Gruppe 218"/>
          <p:cNvGrpSpPr/>
          <p:nvPr/>
        </p:nvGrpSpPr>
        <p:grpSpPr>
          <a:xfrm rot="16200000">
            <a:off x="404664" y="2267744"/>
            <a:ext cx="432048" cy="720080"/>
            <a:chOff x="2492896" y="3635896"/>
            <a:chExt cx="1206349" cy="1815873"/>
          </a:xfrm>
        </p:grpSpPr>
        <p:pic>
          <p:nvPicPr>
            <p:cNvPr id="220" name="Bilde 21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1" name="TekstSylinder 22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3" name="Gruppe 222"/>
          <p:cNvGrpSpPr/>
          <p:nvPr/>
        </p:nvGrpSpPr>
        <p:grpSpPr>
          <a:xfrm>
            <a:off x="1412776" y="8172400"/>
            <a:ext cx="432048" cy="720080"/>
            <a:chOff x="2492896" y="3635896"/>
            <a:chExt cx="1206349" cy="1815873"/>
          </a:xfrm>
        </p:grpSpPr>
        <p:pic>
          <p:nvPicPr>
            <p:cNvPr id="224" name="Bilde 22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5" name="TekstSylinder 224"/>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6" name="Gruppe 225"/>
          <p:cNvGrpSpPr/>
          <p:nvPr/>
        </p:nvGrpSpPr>
        <p:grpSpPr>
          <a:xfrm>
            <a:off x="2276872" y="8189594"/>
            <a:ext cx="432048" cy="720080"/>
            <a:chOff x="2492896" y="3635896"/>
            <a:chExt cx="1206349" cy="1815873"/>
          </a:xfrm>
        </p:grpSpPr>
        <p:pic>
          <p:nvPicPr>
            <p:cNvPr id="227" name="Bilde 22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8" name="TekstSylinder 22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3" name="Gruppe 232"/>
          <p:cNvGrpSpPr/>
          <p:nvPr/>
        </p:nvGrpSpPr>
        <p:grpSpPr>
          <a:xfrm rot="18070907">
            <a:off x="203847" y="6239371"/>
            <a:ext cx="432048" cy="720080"/>
            <a:chOff x="2492896" y="3635896"/>
            <a:chExt cx="1206349" cy="1815873"/>
          </a:xfrm>
        </p:grpSpPr>
        <p:pic>
          <p:nvPicPr>
            <p:cNvPr id="234" name="Bilde 23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35" name="TekstSylinder 23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0" name="Gruppe 239"/>
          <p:cNvGrpSpPr/>
          <p:nvPr/>
        </p:nvGrpSpPr>
        <p:grpSpPr>
          <a:xfrm rot="18214098">
            <a:off x="608082" y="5637287"/>
            <a:ext cx="432048" cy="720080"/>
            <a:chOff x="2492896" y="3635896"/>
            <a:chExt cx="1206349" cy="1815873"/>
          </a:xfrm>
        </p:grpSpPr>
        <p:pic>
          <p:nvPicPr>
            <p:cNvPr id="241" name="Bilde 24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42" name="TekstSylinder 241"/>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uppe 44"/>
          <p:cNvGrpSpPr/>
          <p:nvPr/>
        </p:nvGrpSpPr>
        <p:grpSpPr>
          <a:xfrm>
            <a:off x="1916832" y="313184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4" name="Gruppe 53"/>
          <p:cNvGrpSpPr/>
          <p:nvPr/>
        </p:nvGrpSpPr>
        <p:grpSpPr>
          <a:xfrm>
            <a:off x="2852936" y="3131840"/>
            <a:ext cx="432048" cy="720080"/>
            <a:chOff x="2492896" y="3635896"/>
            <a:chExt cx="1206349" cy="1815873"/>
          </a:xfrm>
        </p:grpSpPr>
        <p:pic>
          <p:nvPicPr>
            <p:cNvPr id="57" name="Bilde 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0" name="TekstSylinder 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5" name="Gruppe 64"/>
          <p:cNvGrpSpPr/>
          <p:nvPr/>
        </p:nvGrpSpPr>
        <p:grpSpPr>
          <a:xfrm rot="10800000">
            <a:off x="548681" y="4283968"/>
            <a:ext cx="432048" cy="720080"/>
            <a:chOff x="2492896" y="3635896"/>
            <a:chExt cx="1206349" cy="1815873"/>
          </a:xfrm>
        </p:grpSpPr>
        <p:pic>
          <p:nvPicPr>
            <p:cNvPr id="66" name="Bilde 6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7" name="TekstSylinder 6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6" name="Gruppe 67"/>
          <p:cNvGrpSpPr/>
          <p:nvPr/>
        </p:nvGrpSpPr>
        <p:grpSpPr>
          <a:xfrm rot="10800000">
            <a:off x="1484784" y="4283968"/>
            <a:ext cx="432048" cy="720080"/>
            <a:chOff x="2492896" y="3635896"/>
            <a:chExt cx="1206349" cy="1815873"/>
          </a:xfrm>
        </p:grpSpPr>
        <p:pic>
          <p:nvPicPr>
            <p:cNvPr id="69" name="Bilde 6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0" name="TekstSylinder 6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111" name="TekstSylinder 110"/>
          <p:cNvSpPr txBox="1"/>
          <p:nvPr/>
        </p:nvSpPr>
        <p:spPr>
          <a:xfrm>
            <a:off x="342900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Right</a:t>
            </a:r>
          </a:p>
        </p:txBody>
      </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Cross Turn</a:t>
            </a:r>
          </a:p>
        </p:txBody>
      </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Shackle</a:t>
            </a:r>
          </a:p>
        </p:txBody>
      </p:sp>
      <p:grpSp>
        <p:nvGrpSpPr>
          <p:cNvPr id="74" name="Gruppe 77"/>
          <p:cNvGrpSpPr/>
          <p:nvPr/>
        </p:nvGrpSpPr>
        <p:grpSpPr>
          <a:xfrm>
            <a:off x="4437112" y="6876257"/>
            <a:ext cx="432048" cy="720080"/>
            <a:chOff x="2492896" y="3635896"/>
            <a:chExt cx="1206349" cy="1815873"/>
          </a:xfrm>
        </p:grpSpPr>
        <p:pic>
          <p:nvPicPr>
            <p:cNvPr id="75" name="Bilde 7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6" name="TekstSylinder 75"/>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77" name="Gruppe 89"/>
          <p:cNvGrpSpPr/>
          <p:nvPr/>
        </p:nvGrpSpPr>
        <p:grpSpPr>
          <a:xfrm>
            <a:off x="5301208" y="6948265"/>
            <a:ext cx="432048" cy="720080"/>
            <a:chOff x="2492896" y="3635896"/>
            <a:chExt cx="1206349" cy="1815873"/>
          </a:xfrm>
        </p:grpSpPr>
        <p:pic>
          <p:nvPicPr>
            <p:cNvPr id="78" name="Bilde 7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9" name="TekstSylinder 7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 name="Gruppe 100"/>
          <p:cNvGrpSpPr/>
          <p:nvPr/>
        </p:nvGrpSpPr>
        <p:grpSpPr>
          <a:xfrm rot="10800000">
            <a:off x="5805264" y="7668344"/>
            <a:ext cx="432048" cy="720080"/>
            <a:chOff x="2492896" y="3635896"/>
            <a:chExt cx="1206349" cy="1815873"/>
          </a:xfrm>
        </p:grpSpPr>
        <p:pic>
          <p:nvPicPr>
            <p:cNvPr id="87" name="Bilde 8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8" name="TekstSylinder 8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89" name="Gruppe 103"/>
          <p:cNvGrpSpPr/>
          <p:nvPr/>
        </p:nvGrpSpPr>
        <p:grpSpPr>
          <a:xfrm rot="10800000">
            <a:off x="3933056" y="7668345"/>
            <a:ext cx="432048" cy="720080"/>
            <a:chOff x="2492896" y="3635896"/>
            <a:chExt cx="1206349" cy="1815873"/>
          </a:xfrm>
        </p:grpSpPr>
        <p:pic>
          <p:nvPicPr>
            <p:cNvPr id="90" name="Bilde 8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96" name="TekstSylinder 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97" name="Gruppe 44"/>
          <p:cNvGrpSpPr/>
          <p:nvPr/>
        </p:nvGrpSpPr>
        <p:grpSpPr>
          <a:xfrm>
            <a:off x="3573016" y="3131840"/>
            <a:ext cx="432048" cy="720080"/>
            <a:chOff x="2492896" y="3635896"/>
            <a:chExt cx="1206349" cy="1815873"/>
          </a:xfrm>
        </p:grpSpPr>
        <p:pic>
          <p:nvPicPr>
            <p:cNvPr id="99" name="Bilde 9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0" name="TekstSylinder 9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01" name="Gruppe 53"/>
          <p:cNvGrpSpPr/>
          <p:nvPr/>
        </p:nvGrpSpPr>
        <p:grpSpPr>
          <a:xfrm>
            <a:off x="4653136" y="3149256"/>
            <a:ext cx="432048" cy="720080"/>
            <a:chOff x="2492896" y="3635896"/>
            <a:chExt cx="1206349" cy="1815873"/>
          </a:xfrm>
        </p:grpSpPr>
        <p:pic>
          <p:nvPicPr>
            <p:cNvPr id="104" name="Bilde 1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7" name="TekstSylinder 1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12" name="Gruppe 64"/>
          <p:cNvGrpSpPr/>
          <p:nvPr/>
        </p:nvGrpSpPr>
        <p:grpSpPr>
          <a:xfrm rot="10800000">
            <a:off x="4941168" y="3707904"/>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9" name="TekstSylinder 118"/>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20" name="Gruppe 67"/>
          <p:cNvGrpSpPr/>
          <p:nvPr/>
        </p:nvGrpSpPr>
        <p:grpSpPr>
          <a:xfrm rot="10800000">
            <a:off x="6021288" y="3707904"/>
            <a:ext cx="432048" cy="720080"/>
            <a:chOff x="2492896" y="3635896"/>
            <a:chExt cx="1206349" cy="1815873"/>
          </a:xfrm>
        </p:grpSpPr>
        <p:pic>
          <p:nvPicPr>
            <p:cNvPr id="121" name="Bilde 1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3" name="TekstSylinder 12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77"/>
          <p:cNvGrpSpPr/>
          <p:nvPr/>
        </p:nvGrpSpPr>
        <p:grpSpPr>
          <a:xfrm>
            <a:off x="828460" y="8013260"/>
            <a:ext cx="432048" cy="720080"/>
            <a:chOff x="2492896" y="3635896"/>
            <a:chExt cx="1206349" cy="1815873"/>
          </a:xfrm>
        </p:grpSpPr>
        <p:pic>
          <p:nvPicPr>
            <p:cNvPr id="138" name="Bilde 13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1" name="TekstSylinder 14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5" name="Gruppe 89"/>
          <p:cNvGrpSpPr/>
          <p:nvPr/>
        </p:nvGrpSpPr>
        <p:grpSpPr>
          <a:xfrm>
            <a:off x="2314376" y="8019606"/>
            <a:ext cx="432048" cy="720080"/>
            <a:chOff x="2492896" y="3635896"/>
            <a:chExt cx="1206349" cy="1815873"/>
          </a:xfrm>
        </p:grpSpPr>
        <p:pic>
          <p:nvPicPr>
            <p:cNvPr id="146" name="Bilde 1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7" name="TekstSylinder 14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54" name="Bue 153"/>
          <p:cNvSpPr/>
          <p:nvPr/>
        </p:nvSpPr>
        <p:spPr>
          <a:xfrm>
            <a:off x="1044484" y="731693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38544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6931279"/>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851519"/>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758545"/>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654722"/>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79" name="Gruppe 77"/>
          <p:cNvGrpSpPr/>
          <p:nvPr/>
        </p:nvGrpSpPr>
        <p:grpSpPr>
          <a:xfrm>
            <a:off x="2229247" y="5709270"/>
            <a:ext cx="432048" cy="720080"/>
            <a:chOff x="2492896" y="3635896"/>
            <a:chExt cx="1206349" cy="1815873"/>
          </a:xfrm>
        </p:grpSpPr>
        <p:pic>
          <p:nvPicPr>
            <p:cNvPr id="180" name="Bilde 17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1" name="TekstSylinder 18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2" name="Gruppe 89"/>
          <p:cNvGrpSpPr/>
          <p:nvPr/>
        </p:nvGrpSpPr>
        <p:grpSpPr>
          <a:xfrm>
            <a:off x="673646" y="5709270"/>
            <a:ext cx="432048" cy="720080"/>
            <a:chOff x="2492896" y="3635896"/>
            <a:chExt cx="1206349" cy="1815873"/>
          </a:xfrm>
        </p:grpSpPr>
        <p:pic>
          <p:nvPicPr>
            <p:cNvPr id="183" name="Bilde 18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4" name="TekstSylinder 18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 xmlns:a16="http://schemas.microsoft.com/office/drawing/2014/main" val="20000"/>
                    </a:ext>
                  </a:extLst>
                </a:gridCol>
                <a:gridCol w="1714500">
                  <a:extLst>
                    <a:ext uri="{9D8B030D-6E8A-4147-A177-3AD203B41FA5}">
                      <a16:colId xmlns="" xmlns:a16="http://schemas.microsoft.com/office/drawing/2014/main" val="20001"/>
                    </a:ext>
                  </a:extLst>
                </a:gridCol>
                <a:gridCol w="1714500">
                  <a:extLst>
                    <a:ext uri="{9D8B030D-6E8A-4147-A177-3AD203B41FA5}">
                      <a16:colId xmlns="" xmlns:a16="http://schemas.microsoft.com/office/drawing/2014/main" val="20002"/>
                    </a:ext>
                  </a:extLst>
                </a:gridCol>
                <a:gridCol w="1714500">
                  <a:extLst>
                    <a:ext uri="{9D8B030D-6E8A-4147-A177-3AD203B41FA5}">
                      <a16:colId xmlns=""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2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 xmlns:a16="http://schemas.microsoft.com/office/drawing/2014/main"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1543050">
                  <a:extLst>
                    <a:ext uri="{9D8B030D-6E8A-4147-A177-3AD203B41FA5}">
                      <a16:colId xmlns="" xmlns:a16="http://schemas.microsoft.com/office/drawing/2014/main" val="20002"/>
                    </a:ext>
                  </a:extLst>
                </a:gridCol>
                <a:gridCol w="1543050">
                  <a:extLst>
                    <a:ext uri="{9D8B030D-6E8A-4147-A177-3AD203B41FA5}">
                      <a16:colId xmlns=""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 xmlns:a16="http://schemas.microsoft.com/office/drawing/2014/main" val="20000"/>
                    </a:ext>
                  </a:extLst>
                </a:gridCol>
                <a:gridCol w="1884470">
                  <a:extLst>
                    <a:ext uri="{9D8B030D-6E8A-4147-A177-3AD203B41FA5}">
                      <a16:colId xmlns="" xmlns:a16="http://schemas.microsoft.com/office/drawing/2014/main" val="20001"/>
                    </a:ext>
                  </a:extLst>
                </a:gridCol>
                <a:gridCol w="652317">
                  <a:extLst>
                    <a:ext uri="{9D8B030D-6E8A-4147-A177-3AD203B41FA5}">
                      <a16:colId xmlns="" xmlns:a16="http://schemas.microsoft.com/office/drawing/2014/main" val="20002"/>
                    </a:ext>
                  </a:extLst>
                </a:gridCol>
                <a:gridCol w="652317">
                  <a:extLst>
                    <a:ext uri="{9D8B030D-6E8A-4147-A177-3AD203B41FA5}">
                      <a16:colId xmlns="" xmlns:a16="http://schemas.microsoft.com/office/drawing/2014/main" val="20003"/>
                    </a:ext>
                  </a:extLst>
                </a:gridCol>
                <a:gridCol w="869755">
                  <a:extLst>
                    <a:ext uri="{9D8B030D-6E8A-4147-A177-3AD203B41FA5}">
                      <a16:colId xmlns="" xmlns:a16="http://schemas.microsoft.com/office/drawing/2014/main" val="20004"/>
                    </a:ext>
                  </a:extLst>
                </a:gridCol>
                <a:gridCol w="724796">
                  <a:extLst>
                    <a:ext uri="{9D8B030D-6E8A-4147-A177-3AD203B41FA5}">
                      <a16:colId xmlns="" xmlns:a16="http://schemas.microsoft.com/office/drawing/2014/main" val="20005"/>
                    </a:ext>
                  </a:extLst>
                </a:gridCol>
                <a:gridCol w="1087194">
                  <a:extLst>
                    <a:ext uri="{9D8B030D-6E8A-4147-A177-3AD203B41FA5}">
                      <a16:colId xmlns=""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 xmlns:a16="http://schemas.microsoft.com/office/drawing/2014/main"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 xmlns:a16="http://schemas.microsoft.com/office/drawing/2014/main" val="20000"/>
                    </a:ext>
                  </a:extLst>
                </a:gridCol>
                <a:gridCol w="865113">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065920">
                  <a:extLst>
                    <a:ext uri="{9D8B030D-6E8A-4147-A177-3AD203B41FA5}">
                      <a16:colId xmlns="" xmlns:a16="http://schemas.microsoft.com/office/drawing/2014/main" val="20003"/>
                    </a:ext>
                  </a:extLst>
                </a:gridCol>
                <a:gridCol w="979715">
                  <a:extLst>
                    <a:ext uri="{9D8B030D-6E8A-4147-A177-3AD203B41FA5}">
                      <a16:colId xmlns="" xmlns:a16="http://schemas.microsoft.com/office/drawing/2014/main" val="20004"/>
                    </a:ext>
                  </a:extLst>
                </a:gridCol>
                <a:gridCol w="834685">
                  <a:extLst>
                    <a:ext uri="{9D8B030D-6E8A-4147-A177-3AD203B41FA5}">
                      <a16:colId xmlns="" xmlns:a16="http://schemas.microsoft.com/office/drawing/2014/main" val="20005"/>
                    </a:ext>
                  </a:extLst>
                </a:gridCol>
                <a:gridCol w="1124745">
                  <a:extLst>
                    <a:ext uri="{9D8B030D-6E8A-4147-A177-3AD203B41FA5}">
                      <a16:colId xmlns=""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7"/>
                  </a:ext>
                </a:extLst>
              </a:tr>
            </a:tbl>
          </a:graphicData>
        </a:graphic>
      </p:graphicFrame>
      <p:sp>
        <p:nvSpPr>
          <p:cNvPr id="5" name="TekstSylinder 3">
            <a:extLst>
              <a:ext uri="{FF2B5EF4-FFF2-40B4-BE49-F238E27FC236}">
                <a16:creationId xmlns="" xmlns:a16="http://schemas.microsoft.com/office/drawing/2014/main"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11" name="Tittel 1">
            <a:extLst>
              <a:ext uri="{FF2B5EF4-FFF2-40B4-BE49-F238E27FC236}">
                <a16:creationId xmlns=""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 xmlns:a16="http://schemas.microsoft.com/office/drawing/2014/main" id="{3760E548-1770-4DFC-87C5-1569F80BBCDC}"/>
              </a:ext>
            </a:extLst>
          </p:cNvPr>
          <p:cNvGraphicFramePr>
            <a:graphicFrameLocks noGrp="1"/>
          </p:cNvGraphicFramePr>
          <p:nvPr>
            <p:extLst>
              <p:ext uri="{D42A27DB-BD31-4B8C-83A1-F6EECF244321}">
                <p14:modId xmlns=""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2481768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 xmlns:a16="http://schemas.microsoft.com/office/drawing/2014/main" val="20000"/>
                    </a:ext>
                  </a:extLst>
                </a:gridCol>
                <a:gridCol w="865113">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065920">
                  <a:extLst>
                    <a:ext uri="{9D8B030D-6E8A-4147-A177-3AD203B41FA5}">
                      <a16:colId xmlns="" xmlns:a16="http://schemas.microsoft.com/office/drawing/2014/main" val="20003"/>
                    </a:ext>
                  </a:extLst>
                </a:gridCol>
                <a:gridCol w="979715">
                  <a:extLst>
                    <a:ext uri="{9D8B030D-6E8A-4147-A177-3AD203B41FA5}">
                      <a16:colId xmlns="" xmlns:a16="http://schemas.microsoft.com/office/drawing/2014/main" val="20004"/>
                    </a:ext>
                  </a:extLst>
                </a:gridCol>
                <a:gridCol w="979715">
                  <a:extLst>
                    <a:ext uri="{9D8B030D-6E8A-4147-A177-3AD203B41FA5}">
                      <a16:colId xmlns="" xmlns:a16="http://schemas.microsoft.com/office/drawing/2014/main" val="20005"/>
                    </a:ext>
                  </a:extLst>
                </a:gridCol>
                <a:gridCol w="979715">
                  <a:extLst>
                    <a:ext uri="{9D8B030D-6E8A-4147-A177-3AD203B41FA5}">
                      <a16:colId xmlns=""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 xmlns:a16="http://schemas.microsoft.com/office/drawing/2014/main"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7448550"/>
        </p:xfrm>
        <a:graphic>
          <a:graphicData uri="http://schemas.openxmlformats.org/drawingml/2006/table">
            <a:tbl>
              <a:tblPr bandRow="1">
                <a:tableStyleId>{9D7B26C5-4107-4FEC-AEDC-1716B250A1EF}</a:tableStyleId>
              </a:tblPr>
              <a:tblGrid>
                <a:gridCol w="2286000">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0">
                <a:tc>
                  <a:txBody>
                    <a:bodyPr/>
                    <a:lstStyle/>
                    <a:p>
                      <a:pPr>
                        <a:lnSpc>
                          <a:spcPct val="115000"/>
                        </a:lnSpc>
                        <a:spcAft>
                          <a:spcPts val="0"/>
                        </a:spcAft>
                      </a:pPr>
                      <a:r>
                        <a:rPr lang="nb-NO" sz="1700" b="1" dirty="0" err="1">
                          <a:latin typeface="Arial" pitchFamily="34" charset="0"/>
                          <a:cs typeface="Arial" pitchFamily="34" charset="0"/>
                        </a:rPr>
                        <a:t>Weapon</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latin typeface="Arial" pitchFamily="34" charset="0"/>
                          <a:cs typeface="Arial" pitchFamily="34" charset="0"/>
                        </a:rPr>
                        <a:t>Description</a:t>
                      </a:r>
                      <a:endParaRPr lang="en-US" sz="1700" b="1">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latin typeface="Arial" pitchFamily="34" charset="0"/>
                          <a:cs typeface="Arial" pitchFamily="34" charset="0"/>
                        </a:rPr>
                        <a:t>0,1 % PI</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a:lnSpc>
                          <a:spcPct val="115000"/>
                        </a:lnSpc>
                        <a:spcAft>
                          <a:spcPts val="0"/>
                        </a:spcAft>
                      </a:pPr>
                      <a:r>
                        <a:rPr lang="nb-NO" sz="1700" dirty="0">
                          <a:latin typeface="Arial" pitchFamily="34" charset="0"/>
                          <a:cs typeface="Arial" pitchFamily="34" charset="0"/>
                        </a:rPr>
                        <a:t>MK-82 </a:t>
                      </a:r>
                      <a:r>
                        <a:rPr lang="nb-NO" sz="1700" dirty="0" err="1">
                          <a:latin typeface="Arial" pitchFamily="34" charset="0"/>
                          <a:cs typeface="Arial" pitchFamily="34" charset="0"/>
                        </a:rPr>
                        <a:t>contact</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latin typeface="Arial" pitchFamily="34" charset="0"/>
                          <a:cs typeface="Arial" pitchFamily="34" charset="0"/>
                        </a:rPr>
                        <a:t>500 Ib bomb</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300m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a:lnSpc>
                          <a:spcPct val="115000"/>
                        </a:lnSpc>
                        <a:spcAft>
                          <a:spcPts val="0"/>
                        </a:spcAft>
                      </a:pPr>
                      <a:r>
                        <a:rPr lang="nb-NO" sz="1700">
                          <a:latin typeface="Arial" pitchFamily="34" charset="0"/>
                          <a:cs typeface="Arial" pitchFamily="34" charset="0"/>
                        </a:rPr>
                        <a:t>MK82 HD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bomb/ high-drag</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a:lnSpc>
                          <a:spcPct val="115000"/>
                        </a:lnSpc>
                        <a:spcAft>
                          <a:spcPts val="0"/>
                        </a:spcAft>
                      </a:pPr>
                      <a:r>
                        <a:rPr lang="nb-NO" sz="1700">
                          <a:latin typeface="Arial" pitchFamily="34" charset="0"/>
                          <a:cs typeface="Arial" pitchFamily="34" charset="0"/>
                        </a:rPr>
                        <a:t>MK84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a:lnSpc>
                          <a:spcPct val="115000"/>
                        </a:lnSpc>
                        <a:spcAft>
                          <a:spcPts val="0"/>
                        </a:spcAft>
                      </a:pPr>
                      <a:r>
                        <a:rPr lang="nb-NO" sz="1700">
                          <a:latin typeface="Arial" pitchFamily="34" charset="0"/>
                          <a:cs typeface="Arial" pitchFamily="34" charset="0"/>
                        </a:rPr>
                        <a:t>CBU-87</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a:lnSpc>
                          <a:spcPct val="115000"/>
                        </a:lnSpc>
                        <a:spcAft>
                          <a:spcPts val="0"/>
                        </a:spcAft>
                      </a:pPr>
                      <a:r>
                        <a:rPr lang="nb-NO" sz="1700">
                          <a:latin typeface="Arial" pitchFamily="34" charset="0"/>
                          <a:cs typeface="Arial" pitchFamily="34" charset="0"/>
                        </a:rPr>
                        <a:t>CBU-103</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0">
                <a:tc>
                  <a:txBody>
                    <a:bodyPr/>
                    <a:lstStyle/>
                    <a:p>
                      <a:pPr>
                        <a:lnSpc>
                          <a:spcPct val="115000"/>
                        </a:lnSpc>
                        <a:spcAft>
                          <a:spcPts val="0"/>
                        </a:spcAft>
                      </a:pPr>
                      <a:r>
                        <a:rPr lang="nb-NO" sz="1700">
                          <a:latin typeface="Arial" pitchFamily="34" charset="0"/>
                          <a:cs typeface="Arial" pitchFamily="34" charset="0"/>
                        </a:rPr>
                        <a:t>GBU-12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0">
                <a:tc>
                  <a:txBody>
                    <a:bodyPr/>
                    <a:lstStyle/>
                    <a:p>
                      <a:pPr>
                        <a:lnSpc>
                          <a:spcPct val="115000"/>
                        </a:lnSpc>
                        <a:spcAft>
                          <a:spcPts val="0"/>
                        </a:spcAft>
                      </a:pPr>
                      <a:r>
                        <a:rPr lang="nb-NO" sz="1700">
                          <a:latin typeface="Arial" pitchFamily="34" charset="0"/>
                          <a:cs typeface="Arial" pitchFamily="34" charset="0"/>
                        </a:rPr>
                        <a:t>GBU-10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0">
                <a:tc>
                  <a:txBody>
                    <a:bodyPr/>
                    <a:lstStyle/>
                    <a:p>
                      <a:pPr>
                        <a:lnSpc>
                          <a:spcPct val="115000"/>
                        </a:lnSpc>
                        <a:spcAft>
                          <a:spcPts val="0"/>
                        </a:spcAft>
                      </a:pPr>
                      <a:r>
                        <a:rPr lang="nb-NO" sz="1700">
                          <a:latin typeface="Arial" pitchFamily="34" charset="0"/>
                          <a:cs typeface="Arial" pitchFamily="34" charset="0"/>
                        </a:rPr>
                        <a:t>GBU-38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0">
                <a:tc>
                  <a:txBody>
                    <a:bodyPr/>
                    <a:lstStyle/>
                    <a:p>
                      <a:pPr>
                        <a:lnSpc>
                          <a:spcPct val="115000"/>
                        </a:lnSpc>
                        <a:spcAft>
                          <a:spcPts val="0"/>
                        </a:spcAft>
                      </a:pPr>
                      <a:r>
                        <a:rPr lang="nb-NO" sz="1700">
                          <a:latin typeface="Arial" pitchFamily="34" charset="0"/>
                          <a:cs typeface="Arial" pitchFamily="34" charset="0"/>
                        </a:rPr>
                        <a:t>GBU-31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0">
                <a:tc>
                  <a:txBody>
                    <a:bodyPr/>
                    <a:lstStyle/>
                    <a:p>
                      <a:pPr>
                        <a:lnSpc>
                          <a:spcPct val="115000"/>
                        </a:lnSpc>
                        <a:spcAft>
                          <a:spcPts val="0"/>
                        </a:spcAft>
                      </a:pPr>
                      <a:r>
                        <a:rPr lang="nb-NO" sz="1700">
                          <a:latin typeface="Arial" pitchFamily="34" charset="0"/>
                          <a:cs typeface="Arial" pitchFamily="34" charset="0"/>
                        </a:rPr>
                        <a:t>AGM-65</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Maverick 125 Ib warhead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medium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low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2"/>
                  </a:ext>
                </a:extLst>
              </a:tr>
              <a:tr h="44450">
                <a:tc>
                  <a:txBody>
                    <a:bodyPr/>
                    <a:lstStyle/>
                    <a:p>
                      <a:pPr>
                        <a:lnSpc>
                          <a:spcPct val="115000"/>
                        </a:lnSpc>
                        <a:spcAft>
                          <a:spcPts val="0"/>
                        </a:spcAft>
                      </a:pPr>
                      <a:r>
                        <a:rPr lang="nb-NO" sz="1700">
                          <a:latin typeface="Arial" pitchFamily="34" charset="0"/>
                          <a:cs typeface="Arial" pitchFamily="34" charset="0"/>
                        </a:rPr>
                        <a:t>GAU-8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Gatling 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3"/>
                  </a:ext>
                </a:extLst>
              </a:tr>
              <a:tr h="44450">
                <a:tc>
                  <a:txBody>
                    <a:bodyPr/>
                    <a:lstStyle/>
                    <a:p>
                      <a:pPr>
                        <a:lnSpc>
                          <a:spcPct val="115000"/>
                        </a:lnSpc>
                        <a:spcAft>
                          <a:spcPts val="0"/>
                        </a:spcAft>
                      </a:pPr>
                      <a:r>
                        <a:rPr lang="nb-NO" sz="1700">
                          <a:latin typeface="Arial" pitchFamily="34" charset="0"/>
                          <a:cs typeface="Arial" pitchFamily="34" charset="0"/>
                        </a:rPr>
                        <a:t>2A42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4"/>
                  </a:ext>
                </a:extLst>
              </a:tr>
              <a:tr h="44450">
                <a:tc>
                  <a:txBody>
                    <a:bodyPr/>
                    <a:lstStyle/>
                    <a:p>
                      <a:pPr>
                        <a:lnSpc>
                          <a:spcPct val="115000"/>
                        </a:lnSpc>
                        <a:spcAft>
                          <a:spcPts val="0"/>
                        </a:spcAft>
                      </a:pPr>
                      <a:r>
                        <a:rPr lang="nb-NO" sz="1700">
                          <a:latin typeface="Arial" pitchFamily="34" charset="0"/>
                          <a:cs typeface="Arial" pitchFamily="34" charset="0"/>
                        </a:rPr>
                        <a:t>UPK 23-250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23mm Gunpod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5"/>
                  </a:ext>
                </a:extLst>
              </a:tr>
              <a:tr h="44450">
                <a:tc>
                  <a:txBody>
                    <a:bodyPr/>
                    <a:lstStyle/>
                    <a:p>
                      <a:pPr>
                        <a:lnSpc>
                          <a:spcPct val="115000"/>
                        </a:lnSpc>
                        <a:spcAft>
                          <a:spcPts val="0"/>
                        </a:spcAft>
                      </a:pPr>
                      <a:r>
                        <a:rPr lang="nb-NO" sz="1700">
                          <a:latin typeface="Arial" pitchFamily="34" charset="0"/>
                          <a:cs typeface="Arial" pitchFamily="34" charset="0"/>
                        </a:rPr>
                        <a:t>S-8 </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80mm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6"/>
                  </a:ext>
                </a:extLst>
              </a:tr>
              <a:tr h="44450">
                <a:tc>
                  <a:txBody>
                    <a:bodyPr/>
                    <a:lstStyle/>
                    <a:p>
                      <a:pPr>
                        <a:lnSpc>
                          <a:spcPct val="115000"/>
                        </a:lnSpc>
                        <a:spcAft>
                          <a:spcPts val="0"/>
                        </a:spcAft>
                      </a:pPr>
                      <a:r>
                        <a:rPr lang="nb-NO" sz="1700">
                          <a:latin typeface="Arial" pitchFamily="34" charset="0"/>
                          <a:cs typeface="Arial" pitchFamily="34" charset="0"/>
                        </a:rPr>
                        <a:t>S-13 OF</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122mm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7"/>
                  </a:ext>
                </a:extLst>
              </a:tr>
              <a:tr h="44450">
                <a:tc>
                  <a:txBody>
                    <a:bodyPr/>
                    <a:lstStyle/>
                    <a:p>
                      <a:pPr>
                        <a:lnSpc>
                          <a:spcPct val="115000"/>
                        </a:lnSpc>
                        <a:spcAft>
                          <a:spcPts val="0"/>
                        </a:spcAft>
                      </a:pPr>
                      <a:r>
                        <a:rPr lang="nb-NO" sz="1700">
                          <a:latin typeface="Arial" pitchFamily="34" charset="0"/>
                          <a:cs typeface="Arial" pitchFamily="34" charset="0"/>
                        </a:rPr>
                        <a:t>9K121 VIKHR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130mm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8"/>
                  </a:ext>
                </a:extLst>
              </a:tr>
              <a:tr h="44450">
                <a:tc>
                  <a:txBody>
                    <a:bodyPr/>
                    <a:lstStyle/>
                    <a:p>
                      <a:pPr>
                        <a:lnSpc>
                          <a:spcPct val="115000"/>
                        </a:lnSpc>
                        <a:spcAft>
                          <a:spcPts val="0"/>
                        </a:spcAft>
                      </a:pPr>
                      <a:r>
                        <a:rPr lang="nb-NO" sz="1700">
                          <a:latin typeface="Arial" pitchFamily="34" charset="0"/>
                          <a:cs typeface="Arial" pitchFamily="34" charset="0"/>
                        </a:rPr>
                        <a:t>KH-25ML</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9"/>
                  </a:ext>
                </a:extLst>
              </a:tr>
              <a:tr h="44450">
                <a:tc>
                  <a:txBody>
                    <a:bodyPr/>
                    <a:lstStyle/>
                    <a:p>
                      <a:pPr>
                        <a:lnSpc>
                          <a:spcPct val="115000"/>
                        </a:lnSpc>
                        <a:spcAft>
                          <a:spcPts val="0"/>
                        </a:spcAft>
                      </a:pPr>
                      <a:r>
                        <a:rPr lang="nb-NO" sz="1700">
                          <a:latin typeface="Arial" pitchFamily="34" charset="0"/>
                          <a:cs typeface="Arial" pitchFamily="34" charset="0"/>
                        </a:rPr>
                        <a:t>M134 Minigun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7.62X51 gatling UH-1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50m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1656184">
                  <a:extLst>
                    <a:ext uri="{9D8B030D-6E8A-4147-A177-3AD203B41FA5}">
                      <a16:colId xmlns="" xmlns:a16="http://schemas.microsoft.com/office/drawing/2014/main" val="20002"/>
                    </a:ext>
                  </a:extLst>
                </a:gridCol>
                <a:gridCol w="1556792">
                  <a:extLst>
                    <a:ext uri="{9D8B030D-6E8A-4147-A177-3AD203B41FA5}">
                      <a16:colId xmlns=""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1430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1689787"/>
                  </a:ext>
                </a:extLst>
              </a:tr>
            </a:tbl>
          </a:graphicData>
        </a:graphic>
      </p:graphicFrame>
    </p:spTree>
    <p:extLst>
      <p:ext uri="{BB962C8B-B14F-4D97-AF65-F5344CB8AC3E}">
        <p14:creationId xmlns="" xmlns:p14="http://schemas.microsoft.com/office/powerpoint/2010/main" val="1028371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34404371"/>
                  </a:ext>
                </a:extLst>
              </a:tr>
            </a:tbl>
          </a:graphicData>
        </a:graphic>
      </p:graphicFrame>
    </p:spTree>
    <p:extLst>
      <p:ext uri="{BB962C8B-B14F-4D97-AF65-F5344CB8AC3E}">
        <p14:creationId xmlns="" xmlns:p14="http://schemas.microsoft.com/office/powerpoint/2010/main" val="2571986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52635065"/>
                  </a:ext>
                </a:extLst>
              </a:tr>
            </a:tbl>
          </a:graphicData>
        </a:graphic>
      </p:graphicFrame>
    </p:spTree>
    <p:extLst>
      <p:ext uri="{BB962C8B-B14F-4D97-AF65-F5344CB8AC3E}">
        <p14:creationId xmlns="" xmlns:p14="http://schemas.microsoft.com/office/powerpoint/2010/main" val="1941591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 xmlns:a16="http://schemas.microsoft.com/office/drawing/2014/main" val="20000"/>
                    </a:ext>
                  </a:extLst>
                </a:gridCol>
                <a:gridCol w="1354241">
                  <a:extLst>
                    <a:ext uri="{9D8B030D-6E8A-4147-A177-3AD203B41FA5}">
                      <a16:colId xmlns=""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 xmlns:a16="http://schemas.microsoft.com/office/drawing/2014/main" val="20000"/>
                    </a:ext>
                  </a:extLst>
                </a:gridCol>
                <a:gridCol w="1412775">
                  <a:extLst>
                    <a:ext uri="{9D8B030D-6E8A-4147-A177-3AD203B41FA5}">
                      <a16:colId xmlns=""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bl>
          </a:graphicData>
        </a:graphic>
      </p:graphicFrame>
      <p:sp>
        <p:nvSpPr>
          <p:cNvPr id="5" name="TekstSylinder 3">
            <a:extLst>
              <a:ext uri="{FF2B5EF4-FFF2-40B4-BE49-F238E27FC236}">
                <a16:creationId xmlns="" xmlns:a16="http://schemas.microsoft.com/office/drawing/2014/main"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21614</TotalTime>
  <Words>5032</Words>
  <Application>Microsoft Office PowerPoint</Application>
  <PresentationFormat>Skjermfremvisning (4:3)</PresentationFormat>
  <Paragraphs>3114</Paragraphs>
  <Slides>44</Slides>
  <Notes>1</Notes>
  <HiddenSlides>0</HiddenSlides>
  <MMClips>0</MMClips>
  <ScaleCrop>false</ScaleCrop>
  <HeadingPairs>
    <vt:vector size="4" baseType="variant">
      <vt:variant>
        <vt:lpstr>Tema</vt:lpstr>
      </vt:variant>
      <vt:variant>
        <vt:i4>1</vt:i4>
      </vt:variant>
      <vt:variant>
        <vt:lpstr>Lysbildetitler</vt:lpstr>
      </vt:variant>
      <vt:variant>
        <vt:i4>44</vt:i4>
      </vt:variant>
    </vt:vector>
  </HeadingPairs>
  <TitlesOfParts>
    <vt:vector size="45" baseType="lpstr">
      <vt:lpstr>Kontortema</vt:lpstr>
      <vt:lpstr>  In-Flight Guide </vt:lpstr>
      <vt:lpstr>Authentication table: AET-100</vt:lpstr>
      <vt:lpstr>Check-list: Verify Cockpit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Lineups</vt:lpstr>
      <vt:lpstr>Formations</vt:lpstr>
      <vt:lpstr>Formations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153</cp:revision>
  <dcterms:created xsi:type="dcterms:W3CDTF">2016-12-27T12:53:12Z</dcterms:created>
  <dcterms:modified xsi:type="dcterms:W3CDTF">2019-11-29T18:54:12Z</dcterms:modified>
</cp:coreProperties>
</file>