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270" r:id="rId3"/>
    <p:sldId id="298" r:id="rId4"/>
    <p:sldId id="307" r:id="rId5"/>
    <p:sldId id="308" r:id="rId6"/>
    <p:sldId id="309" r:id="rId7"/>
    <p:sldId id="310" r:id="rId8"/>
    <p:sldId id="303" r:id="rId9"/>
    <p:sldId id="304" r:id="rId10"/>
    <p:sldId id="305" r:id="rId11"/>
    <p:sldId id="306" r:id="rId12"/>
    <p:sldId id="289" r:id="rId13"/>
    <p:sldId id="286" r:id="rId14"/>
    <p:sldId id="297" r:id="rId15"/>
    <p:sldId id="265" r:id="rId16"/>
    <p:sldId id="266" r:id="rId17"/>
    <p:sldId id="268" r:id="rId18"/>
    <p:sldId id="269" r:id="rId19"/>
    <p:sldId id="267" r:id="rId20"/>
    <p:sldId id="264" r:id="rId21"/>
    <p:sldId id="273" r:id="rId22"/>
    <p:sldId id="271" r:id="rId23"/>
    <p:sldId id="274" r:id="rId24"/>
    <p:sldId id="282" r:id="rId25"/>
    <p:sldId id="288" r:id="rId26"/>
    <p:sldId id="287" r:id="rId27"/>
    <p:sldId id="281" r:id="rId28"/>
    <p:sldId id="291" r:id="rId29"/>
    <p:sldId id="295" r:id="rId30"/>
    <p:sldId id="296" r:id="rId31"/>
    <p:sldId id="277" r:id="rId32"/>
    <p:sldId id="278" r:id="rId33"/>
    <p:sldId id="283" r:id="rId34"/>
    <p:sldId id="284" r:id="rId35"/>
    <p:sldId id="292" r:id="rId36"/>
    <p:sldId id="293" r:id="rId37"/>
    <p:sldId id="294" r:id="rId38"/>
    <p:sldId id="272" r:id="rId39"/>
    <p:sldId id="263" r:id="rId40"/>
    <p:sldId id="261" r:id="rId41"/>
    <p:sldId id="262" r:id="rId42"/>
  </p:sldIdLst>
  <p:sldSz cx="6858000" cy="9144000" type="screen4x3"/>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F0DBC1-00C3-429F-BD0B-A724BF721852}" v="65" dt="2019-09-28T20:37:27.153"/>
  </p1510:revLst>
</p1510:revInfo>
</file>

<file path=ppt/tableStyles.xml><?xml version="1.0" encoding="utf-8"?>
<a:tblStyleLst xmlns:a="http://schemas.openxmlformats.org/drawingml/2006/main" def="{5C22544A-7EE6-4342-B048-85BDC9FD1C3A}">
  <a:tblStyle styleId="{5C22544A-7EE6-4342-B048-85BDC9FD1C3A}" styleName="Middels stil 2 - aks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ddels sti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Ingen stil, ingen rutenett">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emastil 1 - aks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Ingen stil, tabellrutenett">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ys stil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7AC3CCA-C797-4891-BE02-D94E43425B78}" styleName="Middels stil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202B0CA-FC54-4496-8BCA-5EF66A818D29}" styleName="Mørk stil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269D01E-BC32-4049-B463-5C60D7B0CCD2}" styleName="Temastil 2 - aks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84" autoAdjust="0"/>
    <p:restoredTop sz="92115" autoAdjust="0"/>
  </p:normalViewPr>
  <p:slideViewPr>
    <p:cSldViewPr>
      <p:cViewPr>
        <p:scale>
          <a:sx n="100" d="100"/>
          <a:sy n="100" d="100"/>
        </p:scale>
        <p:origin x="1986" y="-72"/>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am Arkley" userId="d399d8a812f0f754" providerId="LiveId" clId="{8B3D2EA4-D8C6-4293-9EC5-18788B299814}"/>
    <pc:docChg chg="undo custSel addSld modSld">
      <pc:chgData name="Adam Arkley" userId="d399d8a812f0f754" providerId="LiveId" clId="{8B3D2EA4-D8C6-4293-9EC5-18788B299814}" dt="2019-09-19T13:05:48.233" v="1935" actId="2165"/>
      <pc:docMkLst>
        <pc:docMk/>
      </pc:docMkLst>
      <pc:sldChg chg="modSp">
        <pc:chgData name="Adam Arkley" userId="d399d8a812f0f754" providerId="LiveId" clId="{8B3D2EA4-D8C6-4293-9EC5-18788B299814}" dt="2019-09-19T12:04:23.901" v="129" actId="20577"/>
        <pc:sldMkLst>
          <pc:docMk/>
          <pc:sldMk cId="2481768709" sldId="307"/>
        </pc:sldMkLst>
        <pc:graphicFrameChg chg="modGraphic">
          <ac:chgData name="Adam Arkley" userId="d399d8a812f0f754" providerId="LiveId" clId="{8B3D2EA4-D8C6-4293-9EC5-18788B299814}" dt="2019-09-19T12:04:23.901" v="129" actId="20577"/>
          <ac:graphicFrameMkLst>
            <pc:docMk/>
            <pc:sldMk cId="2481768709" sldId="307"/>
            <ac:graphicFrameMk id="8" creationId="{00000000-0000-0000-0000-000000000000}"/>
          </ac:graphicFrameMkLst>
        </pc:graphicFrameChg>
      </pc:sldChg>
      <pc:sldChg chg="delSp modSp add">
        <pc:chgData name="Adam Arkley" userId="d399d8a812f0f754" providerId="LiveId" clId="{8B3D2EA4-D8C6-4293-9EC5-18788B299814}" dt="2019-09-19T12:35:46.409" v="1267" actId="5793"/>
        <pc:sldMkLst>
          <pc:docMk/>
          <pc:sldMk cId="1028371897" sldId="308"/>
        </pc:sldMkLst>
        <pc:spChg chg="mod">
          <ac:chgData name="Adam Arkley" userId="d399d8a812f0f754" providerId="LiveId" clId="{8B3D2EA4-D8C6-4293-9EC5-18788B299814}" dt="2019-09-19T12:02:02.263" v="20" actId="20577"/>
          <ac:spMkLst>
            <pc:docMk/>
            <pc:sldMk cId="1028371897" sldId="308"/>
            <ac:spMk id="2" creationId="{00000000-0000-0000-0000-000000000000}"/>
          </ac:spMkLst>
        </pc:spChg>
        <pc:spChg chg="del">
          <ac:chgData name="Adam Arkley" userId="d399d8a812f0f754" providerId="LiveId" clId="{8B3D2EA4-D8C6-4293-9EC5-18788B299814}" dt="2019-09-19T12:07:49.019" v="246" actId="478"/>
          <ac:spMkLst>
            <pc:docMk/>
            <pc:sldMk cId="1028371897" sldId="308"/>
            <ac:spMk id="11" creationId="{23D20F9E-B1C3-4F54-94C0-74655628DF29}"/>
          </ac:spMkLst>
        </pc:spChg>
        <pc:graphicFrameChg chg="mod modGraphic">
          <ac:chgData name="Adam Arkley" userId="d399d8a812f0f754" providerId="LiveId" clId="{8B3D2EA4-D8C6-4293-9EC5-18788B299814}" dt="2019-09-19T12:35:46.409" v="1267" actId="5793"/>
          <ac:graphicFrameMkLst>
            <pc:docMk/>
            <pc:sldMk cId="1028371897" sldId="308"/>
            <ac:graphicFrameMk id="8" creationId="{00000000-0000-0000-0000-000000000000}"/>
          </ac:graphicFrameMkLst>
        </pc:graphicFrameChg>
        <pc:graphicFrameChg chg="del">
          <ac:chgData name="Adam Arkley" userId="d399d8a812f0f754" providerId="LiveId" clId="{8B3D2EA4-D8C6-4293-9EC5-18788B299814}" dt="2019-09-19T12:07:53.978" v="247" actId="478"/>
          <ac:graphicFrameMkLst>
            <pc:docMk/>
            <pc:sldMk cId="1028371897" sldId="308"/>
            <ac:graphicFrameMk id="12" creationId="{3760E548-1770-4DFC-87C5-1569F80BBCDC}"/>
          </ac:graphicFrameMkLst>
        </pc:graphicFrameChg>
      </pc:sldChg>
      <pc:sldChg chg="modSp add">
        <pc:chgData name="Adam Arkley" userId="d399d8a812f0f754" providerId="LiveId" clId="{8B3D2EA4-D8C6-4293-9EC5-18788B299814}" dt="2019-09-19T13:05:48.233" v="1935" actId="2165"/>
        <pc:sldMkLst>
          <pc:docMk/>
          <pc:sldMk cId="2571986856" sldId="309"/>
        </pc:sldMkLst>
        <pc:spChg chg="mod">
          <ac:chgData name="Adam Arkley" userId="d399d8a812f0f754" providerId="LiveId" clId="{8B3D2EA4-D8C6-4293-9EC5-18788B299814}" dt="2019-09-19T12:35:55.265" v="1275" actId="20577"/>
          <ac:spMkLst>
            <pc:docMk/>
            <pc:sldMk cId="2571986856" sldId="309"/>
            <ac:spMk id="2" creationId="{00000000-0000-0000-0000-000000000000}"/>
          </ac:spMkLst>
        </pc:spChg>
        <pc:graphicFrameChg chg="modGraphic">
          <ac:chgData name="Adam Arkley" userId="d399d8a812f0f754" providerId="LiveId" clId="{8B3D2EA4-D8C6-4293-9EC5-18788B299814}" dt="2019-09-19T13:05:48.233" v="1935" actId="2165"/>
          <ac:graphicFrameMkLst>
            <pc:docMk/>
            <pc:sldMk cId="2571986856" sldId="309"/>
            <ac:graphicFrameMk id="8" creationId="{00000000-0000-0000-0000-000000000000}"/>
          </ac:graphicFrameMkLst>
        </pc:graphicFrameChg>
      </pc:sldChg>
    </pc:docChg>
  </pc:docChgLst>
  <pc:docChgLst>
    <pc:chgData name="Adam Arkley" userId="d399d8a812f0f754" providerId="LiveId" clId="{875FD17A-9C1E-4D69-8DE0-06915E9E7606}"/>
    <pc:docChg chg="undo custSel addSld delSld modSld modMainMaster">
      <pc:chgData name="Adam Arkley" userId="d399d8a812f0f754" providerId="LiveId" clId="{875FD17A-9C1E-4D69-8DE0-06915E9E7606}" dt="2019-09-13T21:21:43.556" v="2702" actId="20577"/>
      <pc:docMkLst>
        <pc:docMk/>
      </pc:docMkLst>
      <pc:sldChg chg="delSp modSp">
        <pc:chgData name="Adam Arkley" userId="d399d8a812f0f754" providerId="LiveId" clId="{875FD17A-9C1E-4D69-8DE0-06915E9E7606}" dt="2019-09-13T20:37:39.066" v="18" actId="20577"/>
        <pc:sldMkLst>
          <pc:docMk/>
          <pc:sldMk cId="0" sldId="256"/>
        </pc:sldMkLst>
        <pc:spChg chg="mod">
          <ac:chgData name="Adam Arkley" userId="d399d8a812f0f754" providerId="LiveId" clId="{875FD17A-9C1E-4D69-8DE0-06915E9E7606}" dt="2019-09-13T20:37:39.066" v="18" actId="20577"/>
          <ac:spMkLst>
            <pc:docMk/>
            <pc:sldMk cId="0" sldId="256"/>
            <ac:spMk id="3" creationId="{00000000-0000-0000-0000-000000000000}"/>
          </ac:spMkLst>
        </pc:spChg>
        <pc:picChg chg="del">
          <ac:chgData name="Adam Arkley" userId="d399d8a812f0f754" providerId="LiveId" clId="{875FD17A-9C1E-4D69-8DE0-06915E9E7606}" dt="2019-09-13T20:37:31.147" v="0" actId="478"/>
          <ac:picMkLst>
            <pc:docMk/>
            <pc:sldMk cId="0" sldId="256"/>
            <ac:picMk id="1026" creationId="{00000000-0000-0000-0000-000000000000}"/>
          </ac:picMkLst>
        </pc:picChg>
      </pc:sldChg>
      <pc:sldChg chg="modSp">
        <pc:chgData name="Adam Arkley" userId="d399d8a812f0f754" providerId="LiveId" clId="{875FD17A-9C1E-4D69-8DE0-06915E9E7606}" dt="2019-09-13T20:41:22.937" v="70" actId="27636"/>
        <pc:sldMkLst>
          <pc:docMk/>
          <pc:sldMk cId="0" sldId="262"/>
        </pc:sldMkLst>
        <pc:spChg chg="mod">
          <ac:chgData name="Adam Arkley" userId="d399d8a812f0f754" providerId="LiveId" clId="{875FD17A-9C1E-4D69-8DE0-06915E9E7606}" dt="2019-09-13T20:41:22.937" v="70" actId="27636"/>
          <ac:spMkLst>
            <pc:docMk/>
            <pc:sldMk cId="0" sldId="262"/>
            <ac:spMk id="2" creationId="{00000000-0000-0000-0000-000000000000}"/>
          </ac:spMkLst>
        </pc:spChg>
      </pc:sldChg>
      <pc:sldChg chg="modSp">
        <pc:chgData name="Adam Arkley" userId="d399d8a812f0f754" providerId="LiveId" clId="{875FD17A-9C1E-4D69-8DE0-06915E9E7606}" dt="2019-09-13T20:41:22.926" v="69" actId="27636"/>
        <pc:sldMkLst>
          <pc:docMk/>
          <pc:sldMk cId="0" sldId="263"/>
        </pc:sldMkLst>
        <pc:spChg chg="mod">
          <ac:chgData name="Adam Arkley" userId="d399d8a812f0f754" providerId="LiveId" clId="{875FD17A-9C1E-4D69-8DE0-06915E9E7606}" dt="2019-09-13T20:41:22.926" v="69" actId="27636"/>
          <ac:spMkLst>
            <pc:docMk/>
            <pc:sldMk cId="0" sldId="263"/>
            <ac:spMk id="2" creationId="{00000000-0000-0000-0000-000000000000}"/>
          </ac:spMkLst>
        </pc:spChg>
      </pc:sldChg>
      <pc:sldChg chg="modSp">
        <pc:chgData name="Adam Arkley" userId="d399d8a812f0f754" providerId="LiveId" clId="{875FD17A-9C1E-4D69-8DE0-06915E9E7606}" dt="2019-09-13T20:41:22.753" v="52" actId="27636"/>
        <pc:sldMkLst>
          <pc:docMk/>
          <pc:sldMk cId="0" sldId="264"/>
        </pc:sldMkLst>
        <pc:spChg chg="mod">
          <ac:chgData name="Adam Arkley" userId="d399d8a812f0f754" providerId="LiveId" clId="{875FD17A-9C1E-4D69-8DE0-06915E9E7606}" dt="2019-09-13T20:41:22.753" v="52" actId="27636"/>
          <ac:spMkLst>
            <pc:docMk/>
            <pc:sldMk cId="0" sldId="264"/>
            <ac:spMk id="2" creationId="{00000000-0000-0000-0000-000000000000}"/>
          </ac:spMkLst>
        </pc:spChg>
      </pc:sldChg>
      <pc:sldChg chg="modSp">
        <pc:chgData name="Adam Arkley" userId="d399d8a812f0f754" providerId="LiveId" clId="{875FD17A-9C1E-4D69-8DE0-06915E9E7606}" dt="2019-09-13T20:41:22.703" v="48" actId="27636"/>
        <pc:sldMkLst>
          <pc:docMk/>
          <pc:sldMk cId="0" sldId="265"/>
        </pc:sldMkLst>
        <pc:spChg chg="mod">
          <ac:chgData name="Adam Arkley" userId="d399d8a812f0f754" providerId="LiveId" clId="{875FD17A-9C1E-4D69-8DE0-06915E9E7606}" dt="2019-09-13T20:41:22.703" v="48" actId="27636"/>
          <ac:spMkLst>
            <pc:docMk/>
            <pc:sldMk cId="0" sldId="265"/>
            <ac:spMk id="2" creationId="{00000000-0000-0000-0000-000000000000}"/>
          </ac:spMkLst>
        </pc:spChg>
      </pc:sldChg>
      <pc:sldChg chg="modSp">
        <pc:chgData name="Adam Arkley" userId="d399d8a812f0f754" providerId="LiveId" clId="{875FD17A-9C1E-4D69-8DE0-06915E9E7606}" dt="2019-09-13T20:41:22.720" v="49" actId="27636"/>
        <pc:sldMkLst>
          <pc:docMk/>
          <pc:sldMk cId="0" sldId="266"/>
        </pc:sldMkLst>
        <pc:spChg chg="mod">
          <ac:chgData name="Adam Arkley" userId="d399d8a812f0f754" providerId="LiveId" clId="{875FD17A-9C1E-4D69-8DE0-06915E9E7606}" dt="2019-09-13T20:41:22.720" v="49" actId="27636"/>
          <ac:spMkLst>
            <pc:docMk/>
            <pc:sldMk cId="0" sldId="266"/>
            <ac:spMk id="2" creationId="{00000000-0000-0000-0000-000000000000}"/>
          </ac:spMkLst>
        </pc:spChg>
      </pc:sldChg>
      <pc:sldChg chg="modSp">
        <pc:chgData name="Adam Arkley" userId="d399d8a812f0f754" providerId="LiveId" clId="{875FD17A-9C1E-4D69-8DE0-06915E9E7606}" dt="2019-09-13T20:41:22.740" v="51" actId="27636"/>
        <pc:sldMkLst>
          <pc:docMk/>
          <pc:sldMk cId="0" sldId="267"/>
        </pc:sldMkLst>
        <pc:spChg chg="mod">
          <ac:chgData name="Adam Arkley" userId="d399d8a812f0f754" providerId="LiveId" clId="{875FD17A-9C1E-4D69-8DE0-06915E9E7606}" dt="2019-09-13T20:41:22.740" v="51" actId="27636"/>
          <ac:spMkLst>
            <pc:docMk/>
            <pc:sldMk cId="0" sldId="267"/>
            <ac:spMk id="2" creationId="{00000000-0000-0000-0000-000000000000}"/>
          </ac:spMkLst>
        </pc:spChg>
      </pc:sldChg>
      <pc:sldChg chg="modSp">
        <pc:chgData name="Adam Arkley" userId="d399d8a812f0f754" providerId="LiveId" clId="{875FD17A-9C1E-4D69-8DE0-06915E9E7606}" dt="2019-09-13T20:41:22.738" v="50" actId="27636"/>
        <pc:sldMkLst>
          <pc:docMk/>
          <pc:sldMk cId="0" sldId="269"/>
        </pc:sldMkLst>
        <pc:spChg chg="mod">
          <ac:chgData name="Adam Arkley" userId="d399d8a812f0f754" providerId="LiveId" clId="{875FD17A-9C1E-4D69-8DE0-06915E9E7606}" dt="2019-09-13T20:41:22.738" v="50" actId="27636"/>
          <ac:spMkLst>
            <pc:docMk/>
            <pc:sldMk cId="0" sldId="269"/>
            <ac:spMk id="2" creationId="{00000000-0000-0000-0000-000000000000}"/>
          </ac:spMkLst>
        </pc:spChg>
      </pc:sldChg>
      <pc:sldChg chg="modSp">
        <pc:chgData name="Adam Arkley" userId="d399d8a812f0f754" providerId="LiveId" clId="{875FD17A-9C1E-4D69-8DE0-06915E9E7606}" dt="2019-09-13T20:41:22.602" v="36" actId="27636"/>
        <pc:sldMkLst>
          <pc:docMk/>
          <pc:sldMk cId="0" sldId="270"/>
        </pc:sldMkLst>
        <pc:spChg chg="mod">
          <ac:chgData name="Adam Arkley" userId="d399d8a812f0f754" providerId="LiveId" clId="{875FD17A-9C1E-4D69-8DE0-06915E9E7606}" dt="2019-09-13T20:41:22.602" v="36" actId="27636"/>
          <ac:spMkLst>
            <pc:docMk/>
            <pc:sldMk cId="0" sldId="270"/>
            <ac:spMk id="2" creationId="{00000000-0000-0000-0000-000000000000}"/>
          </ac:spMkLst>
        </pc:spChg>
      </pc:sldChg>
      <pc:sldChg chg="modSp">
        <pc:chgData name="Adam Arkley" userId="d399d8a812f0f754" providerId="LiveId" clId="{875FD17A-9C1E-4D69-8DE0-06915E9E7606}" dt="2019-09-13T20:41:22.922" v="68" actId="27636"/>
        <pc:sldMkLst>
          <pc:docMk/>
          <pc:sldMk cId="0" sldId="272"/>
        </pc:sldMkLst>
        <pc:spChg chg="mod">
          <ac:chgData name="Adam Arkley" userId="d399d8a812f0f754" providerId="LiveId" clId="{875FD17A-9C1E-4D69-8DE0-06915E9E7606}" dt="2019-09-13T20:41:22.922" v="68" actId="27636"/>
          <ac:spMkLst>
            <pc:docMk/>
            <pc:sldMk cId="0" sldId="272"/>
            <ac:spMk id="2" creationId="{00000000-0000-0000-0000-000000000000}"/>
          </ac:spMkLst>
        </pc:spChg>
      </pc:sldChg>
      <pc:sldChg chg="modSp">
        <pc:chgData name="Adam Arkley" userId="d399d8a812f0f754" providerId="LiveId" clId="{875FD17A-9C1E-4D69-8DE0-06915E9E7606}" dt="2019-09-13T20:41:22.756" v="53" actId="27636"/>
        <pc:sldMkLst>
          <pc:docMk/>
          <pc:sldMk cId="0" sldId="273"/>
        </pc:sldMkLst>
        <pc:spChg chg="mod">
          <ac:chgData name="Adam Arkley" userId="d399d8a812f0f754" providerId="LiveId" clId="{875FD17A-9C1E-4D69-8DE0-06915E9E7606}" dt="2019-09-13T20:41:22.756" v="53" actId="27636"/>
          <ac:spMkLst>
            <pc:docMk/>
            <pc:sldMk cId="0" sldId="273"/>
            <ac:spMk id="2" creationId="{00000000-0000-0000-0000-000000000000}"/>
          </ac:spMkLst>
        </pc:spChg>
      </pc:sldChg>
      <pc:sldChg chg="modSp">
        <pc:chgData name="Adam Arkley" userId="d399d8a812f0f754" providerId="LiveId" clId="{875FD17A-9C1E-4D69-8DE0-06915E9E7606}" dt="2019-09-13T20:41:22.770" v="54" actId="27636"/>
        <pc:sldMkLst>
          <pc:docMk/>
          <pc:sldMk cId="0" sldId="274"/>
        </pc:sldMkLst>
        <pc:spChg chg="mod">
          <ac:chgData name="Adam Arkley" userId="d399d8a812f0f754" providerId="LiveId" clId="{875FD17A-9C1E-4D69-8DE0-06915E9E7606}" dt="2019-09-13T20:41:22.770" v="54" actId="27636"/>
          <ac:spMkLst>
            <pc:docMk/>
            <pc:sldMk cId="0" sldId="274"/>
            <ac:spMk id="2" creationId="{00000000-0000-0000-0000-000000000000}"/>
          </ac:spMkLst>
        </pc:spChg>
      </pc:sldChg>
      <pc:sldChg chg="modSp">
        <pc:chgData name="Adam Arkley" userId="d399d8a812f0f754" providerId="LiveId" clId="{875FD17A-9C1E-4D69-8DE0-06915E9E7606}" dt="2019-09-13T20:41:22.841" v="62" actId="27636"/>
        <pc:sldMkLst>
          <pc:docMk/>
          <pc:sldMk cId="0" sldId="277"/>
        </pc:sldMkLst>
        <pc:spChg chg="mod">
          <ac:chgData name="Adam Arkley" userId="d399d8a812f0f754" providerId="LiveId" clId="{875FD17A-9C1E-4D69-8DE0-06915E9E7606}" dt="2019-09-13T20:41:22.841" v="62" actId="27636"/>
          <ac:spMkLst>
            <pc:docMk/>
            <pc:sldMk cId="0" sldId="277"/>
            <ac:spMk id="2" creationId="{00000000-0000-0000-0000-000000000000}"/>
          </ac:spMkLst>
        </pc:spChg>
      </pc:sldChg>
      <pc:sldChg chg="modSp">
        <pc:chgData name="Adam Arkley" userId="d399d8a812f0f754" providerId="LiveId" clId="{875FD17A-9C1E-4D69-8DE0-06915E9E7606}" dt="2019-09-13T20:41:22.803" v="58" actId="27636"/>
        <pc:sldMkLst>
          <pc:docMk/>
          <pc:sldMk cId="0" sldId="281"/>
        </pc:sldMkLst>
        <pc:spChg chg="mod">
          <ac:chgData name="Adam Arkley" userId="d399d8a812f0f754" providerId="LiveId" clId="{875FD17A-9C1E-4D69-8DE0-06915E9E7606}" dt="2019-09-13T20:41:22.803" v="58" actId="27636"/>
          <ac:spMkLst>
            <pc:docMk/>
            <pc:sldMk cId="0" sldId="281"/>
            <ac:spMk id="2" creationId="{00000000-0000-0000-0000-000000000000}"/>
          </ac:spMkLst>
        </pc:spChg>
      </pc:sldChg>
      <pc:sldChg chg="modSp">
        <pc:chgData name="Adam Arkley" userId="d399d8a812f0f754" providerId="LiveId" clId="{875FD17A-9C1E-4D69-8DE0-06915E9E7606}" dt="2019-09-13T20:41:22.773" v="55" actId="27636"/>
        <pc:sldMkLst>
          <pc:docMk/>
          <pc:sldMk cId="0" sldId="282"/>
        </pc:sldMkLst>
        <pc:spChg chg="mod">
          <ac:chgData name="Adam Arkley" userId="d399d8a812f0f754" providerId="LiveId" clId="{875FD17A-9C1E-4D69-8DE0-06915E9E7606}" dt="2019-09-13T20:41:22.773" v="55" actId="27636"/>
          <ac:spMkLst>
            <pc:docMk/>
            <pc:sldMk cId="0" sldId="282"/>
            <ac:spMk id="2" creationId="{00000000-0000-0000-0000-000000000000}"/>
          </ac:spMkLst>
        </pc:spChg>
      </pc:sldChg>
      <pc:sldChg chg="modSp">
        <pc:chgData name="Adam Arkley" userId="d399d8a812f0f754" providerId="LiveId" clId="{875FD17A-9C1E-4D69-8DE0-06915E9E7606}" dt="2019-09-13T20:41:22.871" v="63" actId="27636"/>
        <pc:sldMkLst>
          <pc:docMk/>
          <pc:sldMk cId="0" sldId="283"/>
        </pc:sldMkLst>
        <pc:spChg chg="mod">
          <ac:chgData name="Adam Arkley" userId="d399d8a812f0f754" providerId="LiveId" clId="{875FD17A-9C1E-4D69-8DE0-06915E9E7606}" dt="2019-09-13T20:41:22.871" v="63" actId="27636"/>
          <ac:spMkLst>
            <pc:docMk/>
            <pc:sldMk cId="0" sldId="283"/>
            <ac:spMk id="2" creationId="{00000000-0000-0000-0000-000000000000}"/>
          </ac:spMkLst>
        </pc:spChg>
      </pc:sldChg>
      <pc:sldChg chg="modSp">
        <pc:chgData name="Adam Arkley" userId="d399d8a812f0f754" providerId="LiveId" clId="{875FD17A-9C1E-4D69-8DE0-06915E9E7606}" dt="2019-09-13T20:41:22.875" v="64" actId="27636"/>
        <pc:sldMkLst>
          <pc:docMk/>
          <pc:sldMk cId="0" sldId="284"/>
        </pc:sldMkLst>
        <pc:spChg chg="mod">
          <ac:chgData name="Adam Arkley" userId="d399d8a812f0f754" providerId="LiveId" clId="{875FD17A-9C1E-4D69-8DE0-06915E9E7606}" dt="2019-09-13T20:41:22.875" v="64" actId="27636"/>
          <ac:spMkLst>
            <pc:docMk/>
            <pc:sldMk cId="0" sldId="284"/>
            <ac:spMk id="2" creationId="{00000000-0000-0000-0000-000000000000}"/>
          </ac:spMkLst>
        </pc:spChg>
      </pc:sldChg>
      <pc:sldChg chg="modSp">
        <pc:chgData name="Adam Arkley" userId="d399d8a812f0f754" providerId="LiveId" clId="{875FD17A-9C1E-4D69-8DE0-06915E9E7606}" dt="2019-09-13T20:41:22.686" v="46" actId="27636"/>
        <pc:sldMkLst>
          <pc:docMk/>
          <pc:sldMk cId="0" sldId="286"/>
        </pc:sldMkLst>
        <pc:spChg chg="mod">
          <ac:chgData name="Adam Arkley" userId="d399d8a812f0f754" providerId="LiveId" clId="{875FD17A-9C1E-4D69-8DE0-06915E9E7606}" dt="2019-09-13T20:41:22.686" v="46" actId="27636"/>
          <ac:spMkLst>
            <pc:docMk/>
            <pc:sldMk cId="0" sldId="286"/>
            <ac:spMk id="2" creationId="{00000000-0000-0000-0000-000000000000}"/>
          </ac:spMkLst>
        </pc:spChg>
      </pc:sldChg>
      <pc:sldChg chg="modSp">
        <pc:chgData name="Adam Arkley" userId="d399d8a812f0f754" providerId="LiveId" clId="{875FD17A-9C1E-4D69-8DE0-06915E9E7606}" dt="2019-09-13T20:41:22.789" v="57" actId="27636"/>
        <pc:sldMkLst>
          <pc:docMk/>
          <pc:sldMk cId="0" sldId="287"/>
        </pc:sldMkLst>
        <pc:spChg chg="mod">
          <ac:chgData name="Adam Arkley" userId="d399d8a812f0f754" providerId="LiveId" clId="{875FD17A-9C1E-4D69-8DE0-06915E9E7606}" dt="2019-09-13T20:41:22.789" v="57" actId="27636"/>
          <ac:spMkLst>
            <pc:docMk/>
            <pc:sldMk cId="0" sldId="287"/>
            <ac:spMk id="2" creationId="{00000000-0000-0000-0000-000000000000}"/>
          </ac:spMkLst>
        </pc:spChg>
      </pc:sldChg>
      <pc:sldChg chg="modSp">
        <pc:chgData name="Adam Arkley" userId="d399d8a812f0f754" providerId="LiveId" clId="{875FD17A-9C1E-4D69-8DE0-06915E9E7606}" dt="2019-09-13T20:41:22.787" v="56" actId="27636"/>
        <pc:sldMkLst>
          <pc:docMk/>
          <pc:sldMk cId="0" sldId="288"/>
        </pc:sldMkLst>
        <pc:spChg chg="mod">
          <ac:chgData name="Adam Arkley" userId="d399d8a812f0f754" providerId="LiveId" clId="{875FD17A-9C1E-4D69-8DE0-06915E9E7606}" dt="2019-09-13T20:41:22.787" v="56" actId="27636"/>
          <ac:spMkLst>
            <pc:docMk/>
            <pc:sldMk cId="0" sldId="288"/>
            <ac:spMk id="2" creationId="{00000000-0000-0000-0000-000000000000}"/>
          </ac:spMkLst>
        </pc:spChg>
      </pc:sldChg>
      <pc:sldChg chg="modSp">
        <pc:chgData name="Adam Arkley" userId="d399d8a812f0f754" providerId="LiveId" clId="{875FD17A-9C1E-4D69-8DE0-06915E9E7606}" dt="2019-09-13T20:41:22.672" v="45" actId="27636"/>
        <pc:sldMkLst>
          <pc:docMk/>
          <pc:sldMk cId="0" sldId="289"/>
        </pc:sldMkLst>
        <pc:spChg chg="mod">
          <ac:chgData name="Adam Arkley" userId="d399d8a812f0f754" providerId="LiveId" clId="{875FD17A-9C1E-4D69-8DE0-06915E9E7606}" dt="2019-09-13T20:41:22.672" v="45" actId="27636"/>
          <ac:spMkLst>
            <pc:docMk/>
            <pc:sldMk cId="0" sldId="289"/>
            <ac:spMk id="2" creationId="{00000000-0000-0000-0000-000000000000}"/>
          </ac:spMkLst>
        </pc:spChg>
      </pc:sldChg>
      <pc:sldChg chg="modSp">
        <pc:chgData name="Adam Arkley" userId="d399d8a812f0f754" providerId="LiveId" clId="{875FD17A-9C1E-4D69-8DE0-06915E9E7606}" dt="2019-09-13T20:41:22.822" v="59" actId="27636"/>
        <pc:sldMkLst>
          <pc:docMk/>
          <pc:sldMk cId="0" sldId="291"/>
        </pc:sldMkLst>
        <pc:spChg chg="mod">
          <ac:chgData name="Adam Arkley" userId="d399d8a812f0f754" providerId="LiveId" clId="{875FD17A-9C1E-4D69-8DE0-06915E9E7606}" dt="2019-09-13T20:41:22.822" v="59" actId="27636"/>
          <ac:spMkLst>
            <pc:docMk/>
            <pc:sldMk cId="0" sldId="291"/>
            <ac:spMk id="2" creationId="{00000000-0000-0000-0000-000000000000}"/>
          </ac:spMkLst>
        </pc:spChg>
      </pc:sldChg>
      <pc:sldChg chg="modSp">
        <pc:chgData name="Adam Arkley" userId="d399d8a812f0f754" providerId="LiveId" clId="{875FD17A-9C1E-4D69-8DE0-06915E9E7606}" dt="2019-09-13T20:41:22.888" v="65" actId="27636"/>
        <pc:sldMkLst>
          <pc:docMk/>
          <pc:sldMk cId="0" sldId="292"/>
        </pc:sldMkLst>
        <pc:spChg chg="mod">
          <ac:chgData name="Adam Arkley" userId="d399d8a812f0f754" providerId="LiveId" clId="{875FD17A-9C1E-4D69-8DE0-06915E9E7606}" dt="2019-09-13T20:41:22.888" v="65" actId="27636"/>
          <ac:spMkLst>
            <pc:docMk/>
            <pc:sldMk cId="0" sldId="292"/>
            <ac:spMk id="2" creationId="{00000000-0000-0000-0000-000000000000}"/>
          </ac:spMkLst>
        </pc:spChg>
      </pc:sldChg>
      <pc:sldChg chg="modSp">
        <pc:chgData name="Adam Arkley" userId="d399d8a812f0f754" providerId="LiveId" clId="{875FD17A-9C1E-4D69-8DE0-06915E9E7606}" dt="2019-09-13T20:41:22.891" v="66" actId="27636"/>
        <pc:sldMkLst>
          <pc:docMk/>
          <pc:sldMk cId="0" sldId="293"/>
        </pc:sldMkLst>
        <pc:spChg chg="mod">
          <ac:chgData name="Adam Arkley" userId="d399d8a812f0f754" providerId="LiveId" clId="{875FD17A-9C1E-4D69-8DE0-06915E9E7606}" dt="2019-09-13T20:41:22.891" v="66" actId="27636"/>
          <ac:spMkLst>
            <pc:docMk/>
            <pc:sldMk cId="0" sldId="293"/>
            <ac:spMk id="2" creationId="{00000000-0000-0000-0000-000000000000}"/>
          </ac:spMkLst>
        </pc:spChg>
      </pc:sldChg>
      <pc:sldChg chg="modSp">
        <pc:chgData name="Adam Arkley" userId="d399d8a812f0f754" providerId="LiveId" clId="{875FD17A-9C1E-4D69-8DE0-06915E9E7606}" dt="2019-09-13T20:41:22.904" v="67" actId="27636"/>
        <pc:sldMkLst>
          <pc:docMk/>
          <pc:sldMk cId="0" sldId="294"/>
        </pc:sldMkLst>
        <pc:spChg chg="mod">
          <ac:chgData name="Adam Arkley" userId="d399d8a812f0f754" providerId="LiveId" clId="{875FD17A-9C1E-4D69-8DE0-06915E9E7606}" dt="2019-09-13T20:41:22.904" v="67" actId="27636"/>
          <ac:spMkLst>
            <pc:docMk/>
            <pc:sldMk cId="0" sldId="294"/>
            <ac:spMk id="2" creationId="{00000000-0000-0000-0000-000000000000}"/>
          </ac:spMkLst>
        </pc:spChg>
      </pc:sldChg>
      <pc:sldChg chg="modSp">
        <pc:chgData name="Adam Arkley" userId="d399d8a812f0f754" providerId="LiveId" clId="{875FD17A-9C1E-4D69-8DE0-06915E9E7606}" dt="2019-09-13T20:41:22.825" v="60" actId="27636"/>
        <pc:sldMkLst>
          <pc:docMk/>
          <pc:sldMk cId="0" sldId="295"/>
        </pc:sldMkLst>
        <pc:spChg chg="mod">
          <ac:chgData name="Adam Arkley" userId="d399d8a812f0f754" providerId="LiveId" clId="{875FD17A-9C1E-4D69-8DE0-06915E9E7606}" dt="2019-09-13T20:41:22.825" v="60" actId="27636"/>
          <ac:spMkLst>
            <pc:docMk/>
            <pc:sldMk cId="0" sldId="295"/>
            <ac:spMk id="2" creationId="{00000000-0000-0000-0000-000000000000}"/>
          </ac:spMkLst>
        </pc:spChg>
      </pc:sldChg>
      <pc:sldChg chg="modSp">
        <pc:chgData name="Adam Arkley" userId="d399d8a812f0f754" providerId="LiveId" clId="{875FD17A-9C1E-4D69-8DE0-06915E9E7606}" dt="2019-09-13T20:41:22.837" v="61" actId="27636"/>
        <pc:sldMkLst>
          <pc:docMk/>
          <pc:sldMk cId="0" sldId="296"/>
        </pc:sldMkLst>
        <pc:spChg chg="mod">
          <ac:chgData name="Adam Arkley" userId="d399d8a812f0f754" providerId="LiveId" clId="{875FD17A-9C1E-4D69-8DE0-06915E9E7606}" dt="2019-09-13T20:41:22.837" v="61" actId="27636"/>
          <ac:spMkLst>
            <pc:docMk/>
            <pc:sldMk cId="0" sldId="296"/>
            <ac:spMk id="2" creationId="{00000000-0000-0000-0000-000000000000}"/>
          </ac:spMkLst>
        </pc:spChg>
      </pc:sldChg>
      <pc:sldChg chg="modSp">
        <pc:chgData name="Adam Arkley" userId="d399d8a812f0f754" providerId="LiveId" clId="{875FD17A-9C1E-4D69-8DE0-06915E9E7606}" dt="2019-09-13T20:41:22.689" v="47" actId="27636"/>
        <pc:sldMkLst>
          <pc:docMk/>
          <pc:sldMk cId="0" sldId="297"/>
        </pc:sldMkLst>
        <pc:spChg chg="mod">
          <ac:chgData name="Adam Arkley" userId="d399d8a812f0f754" providerId="LiveId" clId="{875FD17A-9C1E-4D69-8DE0-06915E9E7606}" dt="2019-09-13T20:41:22.689" v="47" actId="27636"/>
          <ac:spMkLst>
            <pc:docMk/>
            <pc:sldMk cId="0" sldId="297"/>
            <ac:spMk id="2" creationId="{00000000-0000-0000-0000-000000000000}"/>
          </ac:spMkLst>
        </pc:spChg>
      </pc:sldChg>
      <pc:sldChg chg="addSp delSp modSp">
        <pc:chgData name="Adam Arkley" userId="d399d8a812f0f754" providerId="LiveId" clId="{875FD17A-9C1E-4D69-8DE0-06915E9E7606}" dt="2019-09-13T21:10:54.232" v="1900" actId="478"/>
        <pc:sldMkLst>
          <pc:docMk/>
          <pc:sldMk cId="0" sldId="298"/>
        </pc:sldMkLst>
        <pc:spChg chg="mod">
          <ac:chgData name="Adam Arkley" userId="d399d8a812f0f754" providerId="LiveId" clId="{875FD17A-9C1E-4D69-8DE0-06915E9E7606}" dt="2019-09-13T20:41:22.604" v="37" actId="27636"/>
          <ac:spMkLst>
            <pc:docMk/>
            <pc:sldMk cId="0" sldId="298"/>
            <ac:spMk id="2" creationId="{00000000-0000-0000-0000-000000000000}"/>
          </ac:spMkLst>
        </pc:spChg>
        <pc:spChg chg="add mod">
          <ac:chgData name="Adam Arkley" userId="d399d8a812f0f754" providerId="LiveId" clId="{875FD17A-9C1E-4D69-8DE0-06915E9E7606}" dt="2019-09-13T20:53:37.105" v="774" actId="20577"/>
          <ac:spMkLst>
            <pc:docMk/>
            <pc:sldMk cId="0" sldId="298"/>
            <ac:spMk id="6" creationId="{DFC477F0-A42D-4FA0-9C32-EFBF233E1242}"/>
          </ac:spMkLst>
        </pc:spChg>
        <pc:graphicFrameChg chg="add del mod">
          <ac:chgData name="Adam Arkley" userId="d399d8a812f0f754" providerId="LiveId" clId="{875FD17A-9C1E-4D69-8DE0-06915E9E7606}" dt="2019-09-13T20:46:59.952" v="204"/>
          <ac:graphicFrameMkLst>
            <pc:docMk/>
            <pc:sldMk cId="0" sldId="298"/>
            <ac:graphicFrameMk id="3" creationId="{1B658DAB-4EDA-477E-8C53-2B279CE5FE03}"/>
          </ac:graphicFrameMkLst>
        </pc:graphicFrameChg>
        <pc:graphicFrameChg chg="add mod modGraphic">
          <ac:chgData name="Adam Arkley" userId="d399d8a812f0f754" providerId="LiveId" clId="{875FD17A-9C1E-4D69-8DE0-06915E9E7606}" dt="2019-09-13T20:59:58.849" v="1214" actId="20577"/>
          <ac:graphicFrameMkLst>
            <pc:docMk/>
            <pc:sldMk cId="0" sldId="298"/>
            <ac:graphicFrameMk id="7" creationId="{5AE748C0-4407-456F-8D88-10614415C943}"/>
          </ac:graphicFrameMkLst>
        </pc:graphicFrameChg>
        <pc:graphicFrameChg chg="mod modGraphic">
          <ac:chgData name="Adam Arkley" userId="d399d8a812f0f754" providerId="LiveId" clId="{875FD17A-9C1E-4D69-8DE0-06915E9E7606}" dt="2019-09-13T20:53:19.767" v="744" actId="2165"/>
          <ac:graphicFrameMkLst>
            <pc:docMk/>
            <pc:sldMk cId="0" sldId="298"/>
            <ac:graphicFrameMk id="8" creationId="{00000000-0000-0000-0000-000000000000}"/>
          </ac:graphicFrameMkLst>
        </pc:graphicFrameChg>
        <pc:graphicFrameChg chg="del">
          <ac:chgData name="Adam Arkley" userId="d399d8a812f0f754" providerId="LiveId" clId="{875FD17A-9C1E-4D69-8DE0-06915E9E7606}" dt="2019-09-13T21:10:54.232" v="1900" actId="478"/>
          <ac:graphicFrameMkLst>
            <pc:docMk/>
            <pc:sldMk cId="0" sldId="298"/>
            <ac:graphicFrameMk id="9" creationId="{00000000-0000-0000-0000-000000000000}"/>
          </ac:graphicFrameMkLst>
        </pc:graphicFrameChg>
      </pc:sldChg>
      <pc:sldChg chg="modSp del">
        <pc:chgData name="Adam Arkley" userId="d399d8a812f0f754" providerId="LiveId" clId="{875FD17A-9C1E-4D69-8DE0-06915E9E7606}" dt="2019-09-13T21:00:27.206" v="1216" actId="47"/>
        <pc:sldMkLst>
          <pc:docMk/>
          <pc:sldMk cId="0" sldId="300"/>
        </pc:sldMkLst>
        <pc:spChg chg="mod">
          <ac:chgData name="Adam Arkley" userId="d399d8a812f0f754" providerId="LiveId" clId="{875FD17A-9C1E-4D69-8DE0-06915E9E7606}" dt="2019-09-13T20:41:22.619" v="38" actId="27636"/>
          <ac:spMkLst>
            <pc:docMk/>
            <pc:sldMk cId="0" sldId="300"/>
            <ac:spMk id="2" creationId="{00000000-0000-0000-0000-000000000000}"/>
          </ac:spMkLst>
        </pc:spChg>
      </pc:sldChg>
      <pc:sldChg chg="modSp">
        <pc:chgData name="Adam Arkley" userId="d399d8a812f0f754" providerId="LiveId" clId="{875FD17A-9C1E-4D69-8DE0-06915E9E7606}" dt="2019-09-13T20:41:22.622" v="39" actId="27636"/>
        <pc:sldMkLst>
          <pc:docMk/>
          <pc:sldMk cId="0" sldId="301"/>
        </pc:sldMkLst>
        <pc:spChg chg="mod">
          <ac:chgData name="Adam Arkley" userId="d399d8a812f0f754" providerId="LiveId" clId="{875FD17A-9C1E-4D69-8DE0-06915E9E7606}" dt="2019-09-13T20:41:22.622" v="39" actId="27636"/>
          <ac:spMkLst>
            <pc:docMk/>
            <pc:sldMk cId="0" sldId="301"/>
            <ac:spMk id="2" creationId="{00000000-0000-0000-0000-000000000000}"/>
          </ac:spMkLst>
        </pc:spChg>
      </pc:sldChg>
      <pc:sldChg chg="modSp">
        <pc:chgData name="Adam Arkley" userId="d399d8a812f0f754" providerId="LiveId" clId="{875FD17A-9C1E-4D69-8DE0-06915E9E7606}" dt="2019-09-13T20:41:22.636" v="40" actId="27636"/>
        <pc:sldMkLst>
          <pc:docMk/>
          <pc:sldMk cId="0" sldId="302"/>
        </pc:sldMkLst>
        <pc:spChg chg="mod">
          <ac:chgData name="Adam Arkley" userId="d399d8a812f0f754" providerId="LiveId" clId="{875FD17A-9C1E-4D69-8DE0-06915E9E7606}" dt="2019-09-13T20:41:22.636" v="40" actId="27636"/>
          <ac:spMkLst>
            <pc:docMk/>
            <pc:sldMk cId="0" sldId="302"/>
            <ac:spMk id="2" creationId="{00000000-0000-0000-0000-000000000000}"/>
          </ac:spMkLst>
        </pc:spChg>
      </pc:sldChg>
      <pc:sldChg chg="modSp">
        <pc:chgData name="Adam Arkley" userId="d399d8a812f0f754" providerId="LiveId" clId="{875FD17A-9C1E-4D69-8DE0-06915E9E7606}" dt="2019-09-13T20:41:22.639" v="41" actId="27636"/>
        <pc:sldMkLst>
          <pc:docMk/>
          <pc:sldMk cId="0" sldId="303"/>
        </pc:sldMkLst>
        <pc:spChg chg="mod">
          <ac:chgData name="Adam Arkley" userId="d399d8a812f0f754" providerId="LiveId" clId="{875FD17A-9C1E-4D69-8DE0-06915E9E7606}" dt="2019-09-13T20:41:22.639" v="41" actId="27636"/>
          <ac:spMkLst>
            <pc:docMk/>
            <pc:sldMk cId="0" sldId="303"/>
            <ac:spMk id="2" creationId="{00000000-0000-0000-0000-000000000000}"/>
          </ac:spMkLst>
        </pc:spChg>
      </pc:sldChg>
      <pc:sldChg chg="modSp">
        <pc:chgData name="Adam Arkley" userId="d399d8a812f0f754" providerId="LiveId" clId="{875FD17A-9C1E-4D69-8DE0-06915E9E7606}" dt="2019-09-13T20:41:22.653" v="42" actId="27636"/>
        <pc:sldMkLst>
          <pc:docMk/>
          <pc:sldMk cId="0" sldId="304"/>
        </pc:sldMkLst>
        <pc:spChg chg="mod">
          <ac:chgData name="Adam Arkley" userId="d399d8a812f0f754" providerId="LiveId" clId="{875FD17A-9C1E-4D69-8DE0-06915E9E7606}" dt="2019-09-13T20:41:22.653" v="42" actId="27636"/>
          <ac:spMkLst>
            <pc:docMk/>
            <pc:sldMk cId="0" sldId="304"/>
            <ac:spMk id="2" creationId="{00000000-0000-0000-0000-000000000000}"/>
          </ac:spMkLst>
        </pc:spChg>
      </pc:sldChg>
      <pc:sldChg chg="modSp">
        <pc:chgData name="Adam Arkley" userId="d399d8a812f0f754" providerId="LiveId" clId="{875FD17A-9C1E-4D69-8DE0-06915E9E7606}" dt="2019-09-13T20:41:22.655" v="43" actId="27636"/>
        <pc:sldMkLst>
          <pc:docMk/>
          <pc:sldMk cId="0" sldId="305"/>
        </pc:sldMkLst>
        <pc:spChg chg="mod">
          <ac:chgData name="Adam Arkley" userId="d399d8a812f0f754" providerId="LiveId" clId="{875FD17A-9C1E-4D69-8DE0-06915E9E7606}" dt="2019-09-13T20:41:22.655" v="43" actId="27636"/>
          <ac:spMkLst>
            <pc:docMk/>
            <pc:sldMk cId="0" sldId="305"/>
            <ac:spMk id="2" creationId="{00000000-0000-0000-0000-000000000000}"/>
          </ac:spMkLst>
        </pc:spChg>
      </pc:sldChg>
      <pc:sldChg chg="modSp">
        <pc:chgData name="Adam Arkley" userId="d399d8a812f0f754" providerId="LiveId" clId="{875FD17A-9C1E-4D69-8DE0-06915E9E7606}" dt="2019-09-13T20:41:22.669" v="44" actId="27636"/>
        <pc:sldMkLst>
          <pc:docMk/>
          <pc:sldMk cId="0" sldId="306"/>
        </pc:sldMkLst>
        <pc:spChg chg="mod">
          <ac:chgData name="Adam Arkley" userId="d399d8a812f0f754" providerId="LiveId" clId="{875FD17A-9C1E-4D69-8DE0-06915E9E7606}" dt="2019-09-13T20:41:22.669" v="44" actId="27636"/>
          <ac:spMkLst>
            <pc:docMk/>
            <pc:sldMk cId="0" sldId="306"/>
            <ac:spMk id="2" creationId="{00000000-0000-0000-0000-000000000000}"/>
          </ac:spMkLst>
        </pc:spChg>
      </pc:sldChg>
      <pc:sldChg chg="addSp delSp modSp add">
        <pc:chgData name="Adam Arkley" userId="d399d8a812f0f754" providerId="LiveId" clId="{875FD17A-9C1E-4D69-8DE0-06915E9E7606}" dt="2019-09-13T21:21:43.556" v="2702" actId="20577"/>
        <pc:sldMkLst>
          <pc:docMk/>
          <pc:sldMk cId="2481768709" sldId="307"/>
        </pc:sldMkLst>
        <pc:spChg chg="mod">
          <ac:chgData name="Adam Arkley" userId="d399d8a812f0f754" providerId="LiveId" clId="{875FD17A-9C1E-4D69-8DE0-06915E9E7606}" dt="2019-09-13T21:00:37.558" v="1227" actId="20577"/>
          <ac:spMkLst>
            <pc:docMk/>
            <pc:sldMk cId="2481768709" sldId="307"/>
            <ac:spMk id="2" creationId="{00000000-0000-0000-0000-000000000000}"/>
          </ac:spMkLst>
        </pc:spChg>
        <pc:spChg chg="del">
          <ac:chgData name="Adam Arkley" userId="d399d8a812f0f754" providerId="LiveId" clId="{875FD17A-9C1E-4D69-8DE0-06915E9E7606}" dt="2019-09-13T21:00:39.802" v="1228" actId="478"/>
          <ac:spMkLst>
            <pc:docMk/>
            <pc:sldMk cId="2481768709" sldId="307"/>
            <ac:spMk id="6" creationId="{DFC477F0-A42D-4FA0-9C32-EFBF233E1242}"/>
          </ac:spMkLst>
        </pc:spChg>
        <pc:spChg chg="add del">
          <ac:chgData name="Adam Arkley" userId="d399d8a812f0f754" providerId="LiveId" clId="{875FD17A-9C1E-4D69-8DE0-06915E9E7606}" dt="2019-09-13T21:00:31.990" v="1218"/>
          <ac:spMkLst>
            <pc:docMk/>
            <pc:sldMk cId="2481768709" sldId="307"/>
            <ac:spMk id="10" creationId="{152ECF3C-1F19-43C8-A49E-FADAB7B69BC9}"/>
          </ac:spMkLst>
        </pc:spChg>
        <pc:spChg chg="add mod">
          <ac:chgData name="Adam Arkley" userId="d399d8a812f0f754" providerId="LiveId" clId="{875FD17A-9C1E-4D69-8DE0-06915E9E7606}" dt="2019-09-13T21:18:07.168" v="2597" actId="1076"/>
          <ac:spMkLst>
            <pc:docMk/>
            <pc:sldMk cId="2481768709" sldId="307"/>
            <ac:spMk id="11" creationId="{23D20F9E-B1C3-4F54-94C0-74655628DF29}"/>
          </ac:spMkLst>
        </pc:spChg>
        <pc:graphicFrameChg chg="del">
          <ac:chgData name="Adam Arkley" userId="d399d8a812f0f754" providerId="LiveId" clId="{875FD17A-9C1E-4D69-8DE0-06915E9E7606}" dt="2019-09-13T21:00:40.909" v="1229" actId="478"/>
          <ac:graphicFrameMkLst>
            <pc:docMk/>
            <pc:sldMk cId="2481768709" sldId="307"/>
            <ac:graphicFrameMk id="7" creationId="{5AE748C0-4407-456F-8D88-10614415C943}"/>
          </ac:graphicFrameMkLst>
        </pc:graphicFrameChg>
        <pc:graphicFrameChg chg="mod modGraphic">
          <ac:chgData name="Adam Arkley" userId="d399d8a812f0f754" providerId="LiveId" clId="{875FD17A-9C1E-4D69-8DE0-06915E9E7606}" dt="2019-09-13T21:20:41.493" v="2655" actId="255"/>
          <ac:graphicFrameMkLst>
            <pc:docMk/>
            <pc:sldMk cId="2481768709" sldId="307"/>
            <ac:graphicFrameMk id="8" creationId="{00000000-0000-0000-0000-000000000000}"/>
          </ac:graphicFrameMkLst>
        </pc:graphicFrameChg>
        <pc:graphicFrameChg chg="del">
          <ac:chgData name="Adam Arkley" userId="d399d8a812f0f754" providerId="LiveId" clId="{875FD17A-9C1E-4D69-8DE0-06915E9E7606}" dt="2019-09-13T21:02:33.377" v="1491" actId="478"/>
          <ac:graphicFrameMkLst>
            <pc:docMk/>
            <pc:sldMk cId="2481768709" sldId="307"/>
            <ac:graphicFrameMk id="9" creationId="{00000000-0000-0000-0000-000000000000}"/>
          </ac:graphicFrameMkLst>
        </pc:graphicFrameChg>
        <pc:graphicFrameChg chg="add mod modGraphic">
          <ac:chgData name="Adam Arkley" userId="d399d8a812f0f754" providerId="LiveId" clId="{875FD17A-9C1E-4D69-8DE0-06915E9E7606}" dt="2019-09-13T21:21:43.556" v="2702" actId="20577"/>
          <ac:graphicFrameMkLst>
            <pc:docMk/>
            <pc:sldMk cId="2481768709" sldId="307"/>
            <ac:graphicFrameMk id="12" creationId="{3760E548-1770-4DFC-87C5-1569F80BBCDC}"/>
          </ac:graphicFrameMkLst>
        </pc:graphicFrameChg>
      </pc:sldChg>
      <pc:sldMasterChg chg="modSldLayout">
        <pc:chgData name="Adam Arkley" userId="d399d8a812f0f754" providerId="LiveId" clId="{875FD17A-9C1E-4D69-8DE0-06915E9E7606}" dt="2019-09-13T20:41:51.834" v="94" actId="20577"/>
        <pc:sldMasterMkLst>
          <pc:docMk/>
          <pc:sldMasterMk cId="0" sldId="2147483648"/>
        </pc:sldMasterMkLst>
        <pc:sldLayoutChg chg="modSp">
          <pc:chgData name="Adam Arkley" userId="d399d8a812f0f754" providerId="LiveId" clId="{875FD17A-9C1E-4D69-8DE0-06915E9E7606}" dt="2019-09-13T20:41:51.834" v="94" actId="20577"/>
          <pc:sldLayoutMkLst>
            <pc:docMk/>
            <pc:sldMasterMk cId="0" sldId="2147483648"/>
            <pc:sldLayoutMk cId="0" sldId="2147483650"/>
          </pc:sldLayoutMkLst>
          <pc:spChg chg="mod">
            <ac:chgData name="Adam Arkley" userId="d399d8a812f0f754" providerId="LiveId" clId="{875FD17A-9C1E-4D69-8DE0-06915E9E7606}" dt="2019-09-13T20:41:45.942" v="78" actId="1076"/>
            <ac:spMkLst>
              <pc:docMk/>
              <pc:sldMasterMk cId="0" sldId="2147483648"/>
              <pc:sldLayoutMk cId="0" sldId="2147483650"/>
              <ac:spMk id="2" creationId="{00000000-0000-0000-0000-000000000000}"/>
            </ac:spMkLst>
          </pc:spChg>
          <pc:spChg chg="mod">
            <ac:chgData name="Adam Arkley" userId="d399d8a812f0f754" providerId="LiveId" clId="{875FD17A-9C1E-4D69-8DE0-06915E9E7606}" dt="2019-09-13T20:41:51.834" v="94" actId="20577"/>
            <ac:spMkLst>
              <pc:docMk/>
              <pc:sldMasterMk cId="0" sldId="2147483648"/>
              <pc:sldLayoutMk cId="0" sldId="2147483650"/>
              <ac:spMk id="8" creationId="{00000000-0000-0000-0000-000000000000}"/>
            </ac:spMkLst>
          </pc:spChg>
          <pc:picChg chg="mod">
            <ac:chgData name="Adam Arkley" userId="d399d8a812f0f754" providerId="LiveId" clId="{875FD17A-9C1E-4D69-8DE0-06915E9E7606}" dt="2019-09-13T20:41:39.301" v="74" actId="1076"/>
            <ac:picMkLst>
              <pc:docMk/>
              <pc:sldMasterMk cId="0" sldId="2147483648"/>
              <pc:sldLayoutMk cId="0" sldId="2147483650"/>
              <ac:picMk id="7" creationId="{00000000-0000-0000-0000-000000000000}"/>
            </ac:picMkLst>
          </pc:picChg>
          <pc:picChg chg="mod">
            <ac:chgData name="Adam Arkley" userId="d399d8a812f0f754" providerId="LiveId" clId="{875FD17A-9C1E-4D69-8DE0-06915E9E7606}" dt="2019-09-13T20:41:32.509" v="72" actId="14100"/>
            <ac:picMkLst>
              <pc:docMk/>
              <pc:sldMasterMk cId="0" sldId="2147483648"/>
              <pc:sldLayoutMk cId="0" sldId="2147483650"/>
              <ac:picMk id="1026" creationId="{00000000-0000-0000-0000-000000000000}"/>
            </ac:picMkLst>
          </pc:picChg>
        </pc:sldLayoutChg>
      </pc:sldMasterChg>
    </pc:docChg>
  </pc:docChgLst>
  <pc:docChgLst>
    <pc:chgData name="Adam Arkley" userId="d399d8a812f0f754" providerId="LiveId" clId="{FEF0DBC1-00C3-429F-BD0B-A724BF721852}"/>
    <pc:docChg chg="undo redo custSel addSld delSld modSld">
      <pc:chgData name="Adam Arkley" userId="d399d8a812f0f754" providerId="LiveId" clId="{FEF0DBC1-00C3-429F-BD0B-A724BF721852}" dt="2019-09-28T20:37:45.642" v="3254" actId="20577"/>
      <pc:docMkLst>
        <pc:docMk/>
      </pc:docMkLst>
      <pc:sldChg chg="modSp">
        <pc:chgData name="Adam Arkley" userId="d399d8a812f0f754" providerId="LiveId" clId="{FEF0DBC1-00C3-429F-BD0B-A724BF721852}" dt="2019-09-28T19:38:43.339" v="35" actId="207"/>
        <pc:sldMkLst>
          <pc:docMk/>
          <pc:sldMk cId="0" sldId="281"/>
        </pc:sldMkLst>
        <pc:spChg chg="mod">
          <ac:chgData name="Adam Arkley" userId="d399d8a812f0f754" providerId="LiveId" clId="{FEF0DBC1-00C3-429F-BD0B-A724BF721852}" dt="2019-09-28T19:38:43.339" v="35" actId="207"/>
          <ac:spMkLst>
            <pc:docMk/>
            <pc:sldMk cId="0" sldId="281"/>
            <ac:spMk id="87" creationId="{00000000-0000-0000-0000-000000000000}"/>
          </ac:spMkLst>
        </pc:spChg>
        <pc:spChg chg="mod">
          <ac:chgData name="Adam Arkley" userId="d399d8a812f0f754" providerId="LiveId" clId="{FEF0DBC1-00C3-429F-BD0B-A724BF721852}" dt="2019-09-28T19:38:43.339" v="35" actId="207"/>
          <ac:spMkLst>
            <pc:docMk/>
            <pc:sldMk cId="0" sldId="281"/>
            <ac:spMk id="88" creationId="{00000000-0000-0000-0000-000000000000}"/>
          </ac:spMkLst>
        </pc:spChg>
        <pc:spChg chg="mod">
          <ac:chgData name="Adam Arkley" userId="d399d8a812f0f754" providerId="LiveId" clId="{FEF0DBC1-00C3-429F-BD0B-A724BF721852}" dt="2019-09-28T19:38:43.339" v="35" actId="207"/>
          <ac:spMkLst>
            <pc:docMk/>
            <pc:sldMk cId="0" sldId="281"/>
            <ac:spMk id="89" creationId="{00000000-0000-0000-0000-000000000000}"/>
          </ac:spMkLst>
        </pc:spChg>
      </pc:sldChg>
      <pc:sldChg chg="modSp">
        <pc:chgData name="Adam Arkley" userId="d399d8a812f0f754" providerId="LiveId" clId="{FEF0DBC1-00C3-429F-BD0B-A724BF721852}" dt="2019-09-28T19:39:01.632" v="37" actId="207"/>
        <pc:sldMkLst>
          <pc:docMk/>
          <pc:sldMk cId="0" sldId="287"/>
        </pc:sldMkLst>
        <pc:spChg chg="mod">
          <ac:chgData name="Adam Arkley" userId="d399d8a812f0f754" providerId="LiveId" clId="{FEF0DBC1-00C3-429F-BD0B-A724BF721852}" dt="2019-09-28T19:39:01.632" v="37" actId="207"/>
          <ac:spMkLst>
            <pc:docMk/>
            <pc:sldMk cId="0" sldId="287"/>
            <ac:spMk id="59" creationId="{00000000-0000-0000-0000-000000000000}"/>
          </ac:spMkLst>
        </pc:spChg>
        <pc:spChg chg="mod">
          <ac:chgData name="Adam Arkley" userId="d399d8a812f0f754" providerId="LiveId" clId="{FEF0DBC1-00C3-429F-BD0B-A724BF721852}" dt="2019-09-28T19:38:53.484" v="36" actId="207"/>
          <ac:spMkLst>
            <pc:docMk/>
            <pc:sldMk cId="0" sldId="287"/>
            <ac:spMk id="68" creationId="{00000000-0000-0000-0000-000000000000}"/>
          </ac:spMkLst>
        </pc:spChg>
        <pc:spChg chg="mod">
          <ac:chgData name="Adam Arkley" userId="d399d8a812f0f754" providerId="LiveId" clId="{FEF0DBC1-00C3-429F-BD0B-A724BF721852}" dt="2019-09-28T19:38:53.484" v="36" actId="207"/>
          <ac:spMkLst>
            <pc:docMk/>
            <pc:sldMk cId="0" sldId="287"/>
            <ac:spMk id="69" creationId="{00000000-0000-0000-0000-000000000000}"/>
          </ac:spMkLst>
        </pc:spChg>
      </pc:sldChg>
      <pc:sldChg chg="addSp modSp">
        <pc:chgData name="Adam Arkley" userId="d399d8a812f0f754" providerId="LiveId" clId="{FEF0DBC1-00C3-429F-BD0B-A724BF721852}" dt="2019-09-28T19:39:31.788" v="42" actId="207"/>
        <pc:sldMkLst>
          <pc:docMk/>
          <pc:sldMk cId="0" sldId="288"/>
        </pc:sldMkLst>
        <pc:spChg chg="mod">
          <ac:chgData name="Adam Arkley" userId="d399d8a812f0f754" providerId="LiveId" clId="{FEF0DBC1-00C3-429F-BD0B-A724BF721852}" dt="2019-09-28T19:39:25.777" v="41" actId="207"/>
          <ac:spMkLst>
            <pc:docMk/>
            <pc:sldMk cId="0" sldId="288"/>
            <ac:spMk id="21" creationId="{00000000-0000-0000-0000-000000000000}"/>
          </ac:spMkLst>
        </pc:spChg>
        <pc:spChg chg="mod">
          <ac:chgData name="Adam Arkley" userId="d399d8a812f0f754" providerId="LiveId" clId="{FEF0DBC1-00C3-429F-BD0B-A724BF721852}" dt="2019-09-28T19:39:25.777" v="41" actId="207"/>
          <ac:spMkLst>
            <pc:docMk/>
            <pc:sldMk cId="0" sldId="288"/>
            <ac:spMk id="22" creationId="{00000000-0000-0000-0000-000000000000}"/>
          </ac:spMkLst>
        </pc:spChg>
        <pc:spChg chg="mod">
          <ac:chgData name="Adam Arkley" userId="d399d8a812f0f754" providerId="LiveId" clId="{FEF0DBC1-00C3-429F-BD0B-A724BF721852}" dt="2019-09-28T19:39:31.788" v="42" actId="207"/>
          <ac:spMkLst>
            <pc:docMk/>
            <pc:sldMk cId="0" sldId="288"/>
            <ac:spMk id="23" creationId="{00000000-0000-0000-0000-000000000000}"/>
          </ac:spMkLst>
        </pc:spChg>
        <pc:spChg chg="mod">
          <ac:chgData name="Adam Arkley" userId="d399d8a812f0f754" providerId="LiveId" clId="{FEF0DBC1-00C3-429F-BD0B-A724BF721852}" dt="2019-09-28T19:39:25.777" v="41" actId="207"/>
          <ac:spMkLst>
            <pc:docMk/>
            <pc:sldMk cId="0" sldId="288"/>
            <ac:spMk id="24" creationId="{00000000-0000-0000-0000-000000000000}"/>
          </ac:spMkLst>
        </pc:spChg>
        <pc:spChg chg="mod">
          <ac:chgData name="Adam Arkley" userId="d399d8a812f0f754" providerId="LiveId" clId="{FEF0DBC1-00C3-429F-BD0B-A724BF721852}" dt="2019-09-28T19:39:25.777" v="41" actId="207"/>
          <ac:spMkLst>
            <pc:docMk/>
            <pc:sldMk cId="0" sldId="288"/>
            <ac:spMk id="25" creationId="{00000000-0000-0000-0000-000000000000}"/>
          </ac:spMkLst>
        </pc:spChg>
        <pc:spChg chg="mod">
          <ac:chgData name="Adam Arkley" userId="d399d8a812f0f754" providerId="LiveId" clId="{FEF0DBC1-00C3-429F-BD0B-A724BF721852}" dt="2019-09-28T19:39:25.777" v="41" actId="207"/>
          <ac:spMkLst>
            <pc:docMk/>
            <pc:sldMk cId="0" sldId="288"/>
            <ac:spMk id="26" creationId="{00000000-0000-0000-0000-000000000000}"/>
          </ac:spMkLst>
        </pc:spChg>
        <pc:spChg chg="mod">
          <ac:chgData name="Adam Arkley" userId="d399d8a812f0f754" providerId="LiveId" clId="{FEF0DBC1-00C3-429F-BD0B-A724BF721852}" dt="2019-09-28T19:39:25.777" v="41" actId="207"/>
          <ac:spMkLst>
            <pc:docMk/>
            <pc:sldMk cId="0" sldId="288"/>
            <ac:spMk id="27" creationId="{00000000-0000-0000-0000-000000000000}"/>
          </ac:spMkLst>
        </pc:spChg>
        <pc:spChg chg="mod">
          <ac:chgData name="Adam Arkley" userId="d399d8a812f0f754" providerId="LiveId" clId="{FEF0DBC1-00C3-429F-BD0B-A724BF721852}" dt="2019-09-28T19:39:25.777" v="41" actId="207"/>
          <ac:spMkLst>
            <pc:docMk/>
            <pc:sldMk cId="0" sldId="288"/>
            <ac:spMk id="28" creationId="{00000000-0000-0000-0000-000000000000}"/>
          </ac:spMkLst>
        </pc:spChg>
        <pc:spChg chg="mod">
          <ac:chgData name="Adam Arkley" userId="d399d8a812f0f754" providerId="LiveId" clId="{FEF0DBC1-00C3-429F-BD0B-A724BF721852}" dt="2019-09-28T19:39:25.777" v="41" actId="207"/>
          <ac:spMkLst>
            <pc:docMk/>
            <pc:sldMk cId="0" sldId="288"/>
            <ac:spMk id="39" creationId="{00000000-0000-0000-0000-000000000000}"/>
          </ac:spMkLst>
        </pc:spChg>
        <pc:spChg chg="mod">
          <ac:chgData name="Adam Arkley" userId="d399d8a812f0f754" providerId="LiveId" clId="{FEF0DBC1-00C3-429F-BD0B-A724BF721852}" dt="2019-09-28T19:39:25.777" v="41" actId="207"/>
          <ac:spMkLst>
            <pc:docMk/>
            <pc:sldMk cId="0" sldId="288"/>
            <ac:spMk id="40" creationId="{00000000-0000-0000-0000-000000000000}"/>
          </ac:spMkLst>
        </pc:spChg>
        <pc:spChg chg="mod">
          <ac:chgData name="Adam Arkley" userId="d399d8a812f0f754" providerId="LiveId" clId="{FEF0DBC1-00C3-429F-BD0B-A724BF721852}" dt="2019-09-28T19:39:25.777" v="41" actId="207"/>
          <ac:spMkLst>
            <pc:docMk/>
            <pc:sldMk cId="0" sldId="288"/>
            <ac:spMk id="41" creationId="{00000000-0000-0000-0000-000000000000}"/>
          </ac:spMkLst>
        </pc:spChg>
        <pc:spChg chg="mod">
          <ac:chgData name="Adam Arkley" userId="d399d8a812f0f754" providerId="LiveId" clId="{FEF0DBC1-00C3-429F-BD0B-A724BF721852}" dt="2019-09-28T19:39:31.788" v="42" actId="207"/>
          <ac:spMkLst>
            <pc:docMk/>
            <pc:sldMk cId="0" sldId="288"/>
            <ac:spMk id="42" creationId="{00000000-0000-0000-0000-000000000000}"/>
          </ac:spMkLst>
        </pc:spChg>
        <pc:spChg chg="mod">
          <ac:chgData name="Adam Arkley" userId="d399d8a812f0f754" providerId="LiveId" clId="{FEF0DBC1-00C3-429F-BD0B-A724BF721852}" dt="2019-09-28T19:39:25.777" v="41" actId="207"/>
          <ac:spMkLst>
            <pc:docMk/>
            <pc:sldMk cId="0" sldId="288"/>
            <ac:spMk id="43" creationId="{00000000-0000-0000-0000-000000000000}"/>
          </ac:spMkLst>
        </pc:spChg>
        <pc:spChg chg="mod">
          <ac:chgData name="Adam Arkley" userId="d399d8a812f0f754" providerId="LiveId" clId="{FEF0DBC1-00C3-429F-BD0B-A724BF721852}" dt="2019-09-28T19:39:25.777" v="41" actId="207"/>
          <ac:spMkLst>
            <pc:docMk/>
            <pc:sldMk cId="0" sldId="288"/>
            <ac:spMk id="44" creationId="{00000000-0000-0000-0000-000000000000}"/>
          </ac:spMkLst>
        </pc:spChg>
        <pc:spChg chg="mod">
          <ac:chgData name="Adam Arkley" userId="d399d8a812f0f754" providerId="LiveId" clId="{FEF0DBC1-00C3-429F-BD0B-A724BF721852}" dt="2019-09-28T19:39:25.777" v="41" actId="207"/>
          <ac:spMkLst>
            <pc:docMk/>
            <pc:sldMk cId="0" sldId="288"/>
            <ac:spMk id="45" creationId="{00000000-0000-0000-0000-000000000000}"/>
          </ac:spMkLst>
        </pc:spChg>
        <pc:spChg chg="mod">
          <ac:chgData name="Adam Arkley" userId="d399d8a812f0f754" providerId="LiveId" clId="{FEF0DBC1-00C3-429F-BD0B-A724BF721852}" dt="2019-09-28T19:39:14.661" v="38" actId="207"/>
          <ac:spMkLst>
            <pc:docMk/>
            <pc:sldMk cId="0" sldId="288"/>
            <ac:spMk id="46" creationId="{00000000-0000-0000-0000-000000000000}"/>
          </ac:spMkLst>
        </pc:spChg>
        <pc:spChg chg="mod">
          <ac:chgData name="Adam Arkley" userId="d399d8a812f0f754" providerId="LiveId" clId="{FEF0DBC1-00C3-429F-BD0B-A724BF721852}" dt="2019-09-28T19:39:14.661" v="38" actId="207"/>
          <ac:spMkLst>
            <pc:docMk/>
            <pc:sldMk cId="0" sldId="288"/>
            <ac:spMk id="47" creationId="{00000000-0000-0000-0000-000000000000}"/>
          </ac:spMkLst>
        </pc:spChg>
        <pc:spChg chg="add mod">
          <ac:chgData name="Adam Arkley" userId="d399d8a812f0f754" providerId="LiveId" clId="{FEF0DBC1-00C3-429F-BD0B-A724BF721852}" dt="2019-09-28T19:39:21.388" v="40" actId="571"/>
          <ac:spMkLst>
            <pc:docMk/>
            <pc:sldMk cId="0" sldId="288"/>
            <ac:spMk id="48" creationId="{0219F419-3C52-44A4-B363-02406E0777E0}"/>
          </ac:spMkLst>
        </pc:spChg>
        <pc:spChg chg="add mod">
          <ac:chgData name="Adam Arkley" userId="d399d8a812f0f754" providerId="LiveId" clId="{FEF0DBC1-00C3-429F-BD0B-A724BF721852}" dt="2019-09-28T19:39:21.388" v="40" actId="571"/>
          <ac:spMkLst>
            <pc:docMk/>
            <pc:sldMk cId="0" sldId="288"/>
            <ac:spMk id="49" creationId="{96890CBE-096A-430D-B40D-0DF5B0B44633}"/>
          </ac:spMkLst>
        </pc:spChg>
        <pc:spChg chg="mod">
          <ac:chgData name="Adam Arkley" userId="d399d8a812f0f754" providerId="LiveId" clId="{FEF0DBC1-00C3-429F-BD0B-A724BF721852}" dt="2019-09-28T19:39:14.661" v="38" actId="207"/>
          <ac:spMkLst>
            <pc:docMk/>
            <pc:sldMk cId="0" sldId="288"/>
            <ac:spMk id="50" creationId="{00000000-0000-0000-0000-000000000000}"/>
          </ac:spMkLst>
        </pc:spChg>
        <pc:spChg chg="add mod">
          <ac:chgData name="Adam Arkley" userId="d399d8a812f0f754" providerId="LiveId" clId="{FEF0DBC1-00C3-429F-BD0B-A724BF721852}" dt="2019-09-28T19:39:21.388" v="40" actId="571"/>
          <ac:spMkLst>
            <pc:docMk/>
            <pc:sldMk cId="0" sldId="288"/>
            <ac:spMk id="51" creationId="{E8A8C514-4E87-41D8-BD6A-C047898C11B0}"/>
          </ac:spMkLst>
        </pc:spChg>
        <pc:spChg chg="add mod">
          <ac:chgData name="Adam Arkley" userId="d399d8a812f0f754" providerId="LiveId" clId="{FEF0DBC1-00C3-429F-BD0B-A724BF721852}" dt="2019-09-28T19:39:21.388" v="40" actId="571"/>
          <ac:spMkLst>
            <pc:docMk/>
            <pc:sldMk cId="0" sldId="288"/>
            <ac:spMk id="52" creationId="{6144CAA0-DD1B-49C9-B043-9BF5AC9967AD}"/>
          </ac:spMkLst>
        </pc:spChg>
        <pc:spChg chg="add mod">
          <ac:chgData name="Adam Arkley" userId="d399d8a812f0f754" providerId="LiveId" clId="{FEF0DBC1-00C3-429F-BD0B-A724BF721852}" dt="2019-09-28T19:39:21.388" v="40" actId="571"/>
          <ac:spMkLst>
            <pc:docMk/>
            <pc:sldMk cId="0" sldId="288"/>
            <ac:spMk id="53" creationId="{51BB7202-CE72-4D44-95CC-D6508099D6EF}"/>
          </ac:spMkLst>
        </pc:spChg>
        <pc:spChg chg="add mod">
          <ac:chgData name="Adam Arkley" userId="d399d8a812f0f754" providerId="LiveId" clId="{FEF0DBC1-00C3-429F-BD0B-A724BF721852}" dt="2019-09-28T19:39:21.388" v="40" actId="571"/>
          <ac:spMkLst>
            <pc:docMk/>
            <pc:sldMk cId="0" sldId="288"/>
            <ac:spMk id="54" creationId="{3992BB1A-95FC-4BD9-9018-E7C6E2DA4804}"/>
          </ac:spMkLst>
        </pc:spChg>
        <pc:spChg chg="add mod">
          <ac:chgData name="Adam Arkley" userId="d399d8a812f0f754" providerId="LiveId" clId="{FEF0DBC1-00C3-429F-BD0B-A724BF721852}" dt="2019-09-28T19:39:21.388" v="40" actId="571"/>
          <ac:spMkLst>
            <pc:docMk/>
            <pc:sldMk cId="0" sldId="288"/>
            <ac:spMk id="55" creationId="{A4FAFF04-BB28-477E-900F-457DA64A3B1B}"/>
          </ac:spMkLst>
        </pc:spChg>
        <pc:spChg chg="add mod">
          <ac:chgData name="Adam Arkley" userId="d399d8a812f0f754" providerId="LiveId" clId="{FEF0DBC1-00C3-429F-BD0B-A724BF721852}" dt="2019-09-28T19:39:21.388" v="40" actId="571"/>
          <ac:spMkLst>
            <pc:docMk/>
            <pc:sldMk cId="0" sldId="288"/>
            <ac:spMk id="56" creationId="{B6539BDA-5A3C-4FA8-A4F2-6DB28E93D162}"/>
          </ac:spMkLst>
        </pc:spChg>
      </pc:sldChg>
      <pc:sldChg chg="addSp delSp modSp">
        <pc:chgData name="Adam Arkley" userId="d399d8a812f0f754" providerId="LiveId" clId="{FEF0DBC1-00C3-429F-BD0B-A724BF721852}" dt="2019-09-28T19:38:30.821" v="34" actId="20577"/>
        <pc:sldMkLst>
          <pc:docMk/>
          <pc:sldMk cId="0" sldId="291"/>
        </pc:sldMkLst>
        <pc:spChg chg="mod">
          <ac:chgData name="Adam Arkley" userId="d399d8a812f0f754" providerId="LiveId" clId="{FEF0DBC1-00C3-429F-BD0B-A724BF721852}" dt="2019-09-28T19:38:07.940" v="17" actId="207"/>
          <ac:spMkLst>
            <pc:docMk/>
            <pc:sldMk cId="0" sldId="291"/>
            <ac:spMk id="87" creationId="{00000000-0000-0000-0000-000000000000}"/>
          </ac:spMkLst>
        </pc:spChg>
        <pc:spChg chg="mod">
          <ac:chgData name="Adam Arkley" userId="d399d8a812f0f754" providerId="LiveId" clId="{FEF0DBC1-00C3-429F-BD0B-A724BF721852}" dt="2019-09-28T19:38:07.940" v="17" actId="207"/>
          <ac:spMkLst>
            <pc:docMk/>
            <pc:sldMk cId="0" sldId="291"/>
            <ac:spMk id="88" creationId="{00000000-0000-0000-0000-000000000000}"/>
          </ac:spMkLst>
        </pc:spChg>
        <pc:spChg chg="add mod">
          <ac:chgData name="Adam Arkley" userId="d399d8a812f0f754" providerId="LiveId" clId="{FEF0DBC1-00C3-429F-BD0B-A724BF721852}" dt="2019-09-28T19:38:03.143" v="16" actId="571"/>
          <ac:spMkLst>
            <pc:docMk/>
            <pc:sldMk cId="0" sldId="291"/>
            <ac:spMk id="124" creationId="{D9727342-8DAB-4A89-9F31-01043E485672}"/>
          </ac:spMkLst>
        </pc:spChg>
        <pc:spChg chg="add mod">
          <ac:chgData name="Adam Arkley" userId="d399d8a812f0f754" providerId="LiveId" clId="{FEF0DBC1-00C3-429F-BD0B-A724BF721852}" dt="2019-09-28T19:38:03.143" v="16" actId="571"/>
          <ac:spMkLst>
            <pc:docMk/>
            <pc:sldMk cId="0" sldId="291"/>
            <ac:spMk id="125" creationId="{F4B1A10E-AE5B-4134-B77E-7232FE44534F}"/>
          </ac:spMkLst>
        </pc:spChg>
        <pc:spChg chg="add mod">
          <ac:chgData name="Adam Arkley" userId="d399d8a812f0f754" providerId="LiveId" clId="{FEF0DBC1-00C3-429F-BD0B-A724BF721852}" dt="2019-09-28T19:38:03.143" v="16" actId="571"/>
          <ac:spMkLst>
            <pc:docMk/>
            <pc:sldMk cId="0" sldId="291"/>
            <ac:spMk id="126" creationId="{C19B76ED-6423-4C3F-B396-367DA18B288C}"/>
          </ac:spMkLst>
        </pc:spChg>
        <pc:spChg chg="add mod">
          <ac:chgData name="Adam Arkley" userId="d399d8a812f0f754" providerId="LiveId" clId="{FEF0DBC1-00C3-429F-BD0B-A724BF721852}" dt="2019-09-28T19:38:03.143" v="16" actId="571"/>
          <ac:spMkLst>
            <pc:docMk/>
            <pc:sldMk cId="0" sldId="291"/>
            <ac:spMk id="127" creationId="{628BA1D5-348C-43D5-8D68-0EA2DD834C7D}"/>
          </ac:spMkLst>
        </pc:spChg>
        <pc:spChg chg="add mod">
          <ac:chgData name="Adam Arkley" userId="d399d8a812f0f754" providerId="LiveId" clId="{FEF0DBC1-00C3-429F-BD0B-A724BF721852}" dt="2019-09-28T19:38:03.143" v="16" actId="571"/>
          <ac:spMkLst>
            <pc:docMk/>
            <pc:sldMk cId="0" sldId="291"/>
            <ac:spMk id="128" creationId="{5E0B6754-4F91-48D7-B0C0-FA16C2761C7C}"/>
          </ac:spMkLst>
        </pc:spChg>
        <pc:spChg chg="mod">
          <ac:chgData name="Adam Arkley" userId="d399d8a812f0f754" providerId="LiveId" clId="{FEF0DBC1-00C3-429F-BD0B-A724BF721852}" dt="2019-09-28T19:38:12.067" v="20" actId="20577"/>
          <ac:spMkLst>
            <pc:docMk/>
            <pc:sldMk cId="0" sldId="291"/>
            <ac:spMk id="170" creationId="{00000000-0000-0000-0000-000000000000}"/>
          </ac:spMkLst>
        </pc:spChg>
        <pc:spChg chg="mod">
          <ac:chgData name="Adam Arkley" userId="d399d8a812f0f754" providerId="LiveId" clId="{FEF0DBC1-00C3-429F-BD0B-A724BF721852}" dt="2019-09-28T19:38:14.135" v="21" actId="6549"/>
          <ac:spMkLst>
            <pc:docMk/>
            <pc:sldMk cId="0" sldId="291"/>
            <ac:spMk id="171" creationId="{00000000-0000-0000-0000-000000000000}"/>
          </ac:spMkLst>
        </pc:spChg>
        <pc:spChg chg="add del mod">
          <ac:chgData name="Adam Arkley" userId="d399d8a812f0f754" providerId="LiveId" clId="{FEF0DBC1-00C3-429F-BD0B-A724BF721852}" dt="2019-09-28T19:38:23.557" v="30" actId="20577"/>
          <ac:spMkLst>
            <pc:docMk/>
            <pc:sldMk cId="0" sldId="291"/>
            <ac:spMk id="184" creationId="{00000000-0000-0000-0000-000000000000}"/>
          </ac:spMkLst>
        </pc:spChg>
        <pc:spChg chg="mod">
          <ac:chgData name="Adam Arkley" userId="d399d8a812f0f754" providerId="LiveId" clId="{FEF0DBC1-00C3-429F-BD0B-A724BF721852}" dt="2019-09-28T19:38:07.940" v="17" actId="207"/>
          <ac:spMkLst>
            <pc:docMk/>
            <pc:sldMk cId="0" sldId="291"/>
            <ac:spMk id="206" creationId="{00000000-0000-0000-0000-000000000000}"/>
          </ac:spMkLst>
        </pc:spChg>
        <pc:spChg chg="mod">
          <ac:chgData name="Adam Arkley" userId="d399d8a812f0f754" providerId="LiveId" clId="{FEF0DBC1-00C3-429F-BD0B-A724BF721852}" dt="2019-09-28T19:38:07.940" v="17" actId="207"/>
          <ac:spMkLst>
            <pc:docMk/>
            <pc:sldMk cId="0" sldId="291"/>
            <ac:spMk id="207" creationId="{00000000-0000-0000-0000-000000000000}"/>
          </ac:spMkLst>
        </pc:spChg>
        <pc:spChg chg="mod">
          <ac:chgData name="Adam Arkley" userId="d399d8a812f0f754" providerId="LiveId" clId="{FEF0DBC1-00C3-429F-BD0B-A724BF721852}" dt="2019-09-28T19:38:07.940" v="17" actId="207"/>
          <ac:spMkLst>
            <pc:docMk/>
            <pc:sldMk cId="0" sldId="291"/>
            <ac:spMk id="223" creationId="{00000000-0000-0000-0000-000000000000}"/>
          </ac:spMkLst>
        </pc:spChg>
        <pc:spChg chg="mod">
          <ac:chgData name="Adam Arkley" userId="d399d8a812f0f754" providerId="LiveId" clId="{FEF0DBC1-00C3-429F-BD0B-A724BF721852}" dt="2019-09-28T19:38:30.821" v="34" actId="20577"/>
          <ac:spMkLst>
            <pc:docMk/>
            <pc:sldMk cId="0" sldId="291"/>
            <ac:spMk id="224" creationId="{00000000-0000-0000-0000-000000000000}"/>
          </ac:spMkLst>
        </pc:spChg>
      </pc:sldChg>
      <pc:sldChg chg="modSp">
        <pc:chgData name="Adam Arkley" userId="d399d8a812f0f754" providerId="LiveId" clId="{FEF0DBC1-00C3-429F-BD0B-A724BF721852}" dt="2019-09-28T19:37:38.342" v="5" actId="207"/>
        <pc:sldMkLst>
          <pc:docMk/>
          <pc:sldMk cId="0" sldId="295"/>
        </pc:sldMkLst>
        <pc:spChg chg="mod">
          <ac:chgData name="Adam Arkley" userId="d399d8a812f0f754" providerId="LiveId" clId="{FEF0DBC1-00C3-429F-BD0B-A724BF721852}" dt="2019-09-28T19:37:38.342" v="5" actId="207"/>
          <ac:spMkLst>
            <pc:docMk/>
            <pc:sldMk cId="0" sldId="295"/>
            <ac:spMk id="110" creationId="{00000000-0000-0000-0000-000000000000}"/>
          </ac:spMkLst>
        </pc:spChg>
        <pc:spChg chg="mod">
          <ac:chgData name="Adam Arkley" userId="d399d8a812f0f754" providerId="LiveId" clId="{FEF0DBC1-00C3-429F-BD0B-A724BF721852}" dt="2019-09-28T19:37:38.342" v="5" actId="207"/>
          <ac:spMkLst>
            <pc:docMk/>
            <pc:sldMk cId="0" sldId="295"/>
            <ac:spMk id="137" creationId="{00000000-0000-0000-0000-000000000000}"/>
          </ac:spMkLst>
        </pc:spChg>
        <pc:spChg chg="mod">
          <ac:chgData name="Adam Arkley" userId="d399d8a812f0f754" providerId="LiveId" clId="{FEF0DBC1-00C3-429F-BD0B-A724BF721852}" dt="2019-09-28T19:37:38.342" v="5" actId="207"/>
          <ac:spMkLst>
            <pc:docMk/>
            <pc:sldMk cId="0" sldId="295"/>
            <ac:spMk id="178" creationId="{00000000-0000-0000-0000-000000000000}"/>
          </ac:spMkLst>
        </pc:spChg>
        <pc:spChg chg="mod">
          <ac:chgData name="Adam Arkley" userId="d399d8a812f0f754" providerId="LiveId" clId="{FEF0DBC1-00C3-429F-BD0B-A724BF721852}" dt="2019-09-28T19:37:38.342" v="5" actId="207"/>
          <ac:spMkLst>
            <pc:docMk/>
            <pc:sldMk cId="0" sldId="295"/>
            <ac:spMk id="201" creationId="{00000000-0000-0000-0000-000000000000}"/>
          </ac:spMkLst>
        </pc:spChg>
      </pc:sldChg>
      <pc:sldChg chg="modSp">
        <pc:chgData name="Adam Arkley" userId="d399d8a812f0f754" providerId="LiveId" clId="{FEF0DBC1-00C3-429F-BD0B-A724BF721852}" dt="2019-09-28T19:37:31.821" v="4" actId="20577"/>
        <pc:sldMkLst>
          <pc:docMk/>
          <pc:sldMk cId="0" sldId="296"/>
        </pc:sldMkLst>
        <pc:spChg chg="mod">
          <ac:chgData name="Adam Arkley" userId="d399d8a812f0f754" providerId="LiveId" clId="{FEF0DBC1-00C3-429F-BD0B-A724BF721852}" dt="2019-09-28T19:37:24.752" v="0" actId="207"/>
          <ac:spMkLst>
            <pc:docMk/>
            <pc:sldMk cId="0" sldId="296"/>
            <ac:spMk id="110" creationId="{00000000-0000-0000-0000-000000000000}"/>
          </ac:spMkLst>
        </pc:spChg>
        <pc:spChg chg="mod">
          <ac:chgData name="Adam Arkley" userId="d399d8a812f0f754" providerId="LiveId" clId="{FEF0DBC1-00C3-429F-BD0B-A724BF721852}" dt="2019-09-28T19:37:24.752" v="0" actId="207"/>
          <ac:spMkLst>
            <pc:docMk/>
            <pc:sldMk cId="0" sldId="296"/>
            <ac:spMk id="111" creationId="{00000000-0000-0000-0000-000000000000}"/>
          </ac:spMkLst>
        </pc:spChg>
        <pc:spChg chg="mod">
          <ac:chgData name="Adam Arkley" userId="d399d8a812f0f754" providerId="LiveId" clId="{FEF0DBC1-00C3-429F-BD0B-A724BF721852}" dt="2019-09-28T19:37:31.821" v="4" actId="20577"/>
          <ac:spMkLst>
            <pc:docMk/>
            <pc:sldMk cId="0" sldId="296"/>
            <ac:spMk id="137" creationId="{00000000-0000-0000-0000-000000000000}"/>
          </ac:spMkLst>
        </pc:spChg>
        <pc:spChg chg="mod">
          <ac:chgData name="Adam Arkley" userId="d399d8a812f0f754" providerId="LiveId" clId="{FEF0DBC1-00C3-429F-BD0B-A724BF721852}" dt="2019-09-28T19:37:27.610" v="1" actId="20577"/>
          <ac:spMkLst>
            <pc:docMk/>
            <pc:sldMk cId="0" sldId="296"/>
            <ac:spMk id="178" creationId="{00000000-0000-0000-0000-000000000000}"/>
          </ac:spMkLst>
        </pc:spChg>
      </pc:sldChg>
      <pc:sldChg chg="del">
        <pc:chgData name="Adam Arkley" userId="d399d8a812f0f754" providerId="LiveId" clId="{FEF0DBC1-00C3-429F-BD0B-A724BF721852}" dt="2019-09-28T19:52:18.852" v="1541" actId="2696"/>
        <pc:sldMkLst>
          <pc:docMk/>
          <pc:sldMk cId="0" sldId="301"/>
        </pc:sldMkLst>
      </pc:sldChg>
      <pc:sldChg chg="del">
        <pc:chgData name="Adam Arkley" userId="d399d8a812f0f754" providerId="LiveId" clId="{FEF0DBC1-00C3-429F-BD0B-A724BF721852}" dt="2019-09-28T19:52:20.749" v="1542" actId="2696"/>
        <pc:sldMkLst>
          <pc:docMk/>
          <pc:sldMk cId="0" sldId="302"/>
        </pc:sldMkLst>
      </pc:sldChg>
      <pc:sldChg chg="modSp">
        <pc:chgData name="Adam Arkley" userId="d399d8a812f0f754" providerId="LiveId" clId="{FEF0DBC1-00C3-429F-BD0B-A724BF721852}" dt="2019-09-28T20:37:45.642" v="3254" actId="20577"/>
        <pc:sldMkLst>
          <pc:docMk/>
          <pc:sldMk cId="0" sldId="303"/>
        </pc:sldMkLst>
        <pc:graphicFrameChg chg="mod modGraphic">
          <ac:chgData name="Adam Arkley" userId="d399d8a812f0f754" providerId="LiveId" clId="{FEF0DBC1-00C3-429F-BD0B-A724BF721852}" dt="2019-09-28T20:37:45.642" v="3254" actId="20577"/>
          <ac:graphicFrameMkLst>
            <pc:docMk/>
            <pc:sldMk cId="0" sldId="303"/>
            <ac:graphicFrameMk id="6" creationId="{00000000-0000-0000-0000-000000000000}"/>
          </ac:graphicFrameMkLst>
        </pc:graphicFrameChg>
        <pc:graphicFrameChg chg="mod modGraphic">
          <ac:chgData name="Adam Arkley" userId="d399d8a812f0f754" providerId="LiveId" clId="{FEF0DBC1-00C3-429F-BD0B-A724BF721852}" dt="2019-09-28T20:37:25.933" v="3247"/>
          <ac:graphicFrameMkLst>
            <pc:docMk/>
            <pc:sldMk cId="0" sldId="303"/>
            <ac:graphicFrameMk id="8" creationId="{00000000-0000-0000-0000-000000000000}"/>
          </ac:graphicFrameMkLst>
        </pc:graphicFrameChg>
      </pc:sldChg>
      <pc:sldChg chg="modSp">
        <pc:chgData name="Adam Arkley" userId="d399d8a812f0f754" providerId="LiveId" clId="{FEF0DBC1-00C3-429F-BD0B-A724BF721852}" dt="2019-09-28T19:45:38.600" v="890" actId="20577"/>
        <pc:sldMkLst>
          <pc:docMk/>
          <pc:sldMk cId="2571986856" sldId="309"/>
        </pc:sldMkLst>
        <pc:graphicFrameChg chg="modGraphic">
          <ac:chgData name="Adam Arkley" userId="d399d8a812f0f754" providerId="LiveId" clId="{FEF0DBC1-00C3-429F-BD0B-A724BF721852}" dt="2019-09-28T19:45:38.600" v="890" actId="20577"/>
          <ac:graphicFrameMkLst>
            <pc:docMk/>
            <pc:sldMk cId="2571986856" sldId="309"/>
            <ac:graphicFrameMk id="8" creationId="{00000000-0000-0000-0000-000000000000}"/>
          </ac:graphicFrameMkLst>
        </pc:graphicFrameChg>
      </pc:sldChg>
      <pc:sldChg chg="modSp add">
        <pc:chgData name="Adam Arkley" userId="d399d8a812f0f754" providerId="LiveId" clId="{FEF0DBC1-00C3-429F-BD0B-A724BF721852}" dt="2019-09-28T19:52:14.767" v="1540" actId="2165"/>
        <pc:sldMkLst>
          <pc:docMk/>
          <pc:sldMk cId="1941591189" sldId="310"/>
        </pc:sldMkLst>
        <pc:graphicFrameChg chg="mod modGraphic">
          <ac:chgData name="Adam Arkley" userId="d399d8a812f0f754" providerId="LiveId" clId="{FEF0DBC1-00C3-429F-BD0B-A724BF721852}" dt="2019-09-28T19:52:14.767" v="1540" actId="2165"/>
          <ac:graphicFrameMkLst>
            <pc:docMk/>
            <pc:sldMk cId="1941591189" sldId="310"/>
            <ac:graphicFrameMk id="8" creationId="{00000000-0000-0000-0000-000000000000}"/>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Plassholder for dato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D4C973-99D6-4051-BC43-44D47071E6E2}" type="datetimeFigureOut">
              <a:rPr lang="en-US" smtClean="0"/>
              <a:pPr/>
              <a:t>9/28/2019</a:t>
            </a:fld>
            <a:endParaRPr lang="en-US"/>
          </a:p>
        </p:txBody>
      </p:sp>
      <p:sp>
        <p:nvSpPr>
          <p:cNvPr id="4" name="Plassholder for lysbilde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Plassholder for nota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US"/>
          </a:p>
        </p:txBody>
      </p:sp>
      <p:sp>
        <p:nvSpPr>
          <p:cNvPr id="6" name="Plassholder for bunn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Plassholder for lysbilde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AE94AF-25FA-4027-AC8E-5A82E113DC6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normAutofit/>
          </a:bodyPr>
          <a:lstStyle/>
          <a:p>
            <a:r>
              <a:rPr lang="nb-NO" dirty="0" err="1"/>
              <a:t>Collateral</a:t>
            </a:r>
            <a:r>
              <a:rPr lang="nb-NO" dirty="0"/>
              <a:t> </a:t>
            </a:r>
            <a:r>
              <a:rPr lang="nb-NO" dirty="0" err="1"/>
              <a:t>Damage</a:t>
            </a:r>
            <a:r>
              <a:rPr lang="nb-NO" dirty="0"/>
              <a:t> </a:t>
            </a:r>
            <a:r>
              <a:rPr lang="nb-NO" dirty="0" err="1"/>
              <a:t>Estimates</a:t>
            </a:r>
            <a:r>
              <a:rPr lang="nb-NO" dirty="0"/>
              <a:t> </a:t>
            </a:r>
            <a:r>
              <a:rPr lang="nb-NO" dirty="0" err="1"/>
              <a:t>are</a:t>
            </a:r>
            <a:r>
              <a:rPr lang="nb-NO" dirty="0"/>
              <a:t> </a:t>
            </a:r>
            <a:r>
              <a:rPr lang="nb-NO" dirty="0" err="1"/>
              <a:t>only</a:t>
            </a:r>
            <a:r>
              <a:rPr lang="nb-NO" dirty="0"/>
              <a:t> valid during</a:t>
            </a:r>
            <a:r>
              <a:rPr lang="nb-NO" baseline="0" dirty="0"/>
              <a:t> CAS </a:t>
            </a:r>
            <a:r>
              <a:rPr lang="nb-NO" baseline="0" dirty="0" err="1"/>
              <a:t>operations</a:t>
            </a:r>
            <a:r>
              <a:rPr lang="nb-NO" baseline="0" dirty="0"/>
              <a:t> and AR </a:t>
            </a:r>
            <a:r>
              <a:rPr lang="nb-NO" baseline="0" dirty="0" err="1"/>
              <a:t>operations</a:t>
            </a:r>
            <a:r>
              <a:rPr lang="nb-NO" baseline="0" dirty="0"/>
              <a:t>. </a:t>
            </a:r>
          </a:p>
          <a:p>
            <a:r>
              <a:rPr lang="nb-NO" baseline="0" dirty="0"/>
              <a:t>In </a:t>
            </a:r>
            <a:r>
              <a:rPr lang="nb-NO" baseline="0" dirty="0" err="1"/>
              <a:t>self-defense</a:t>
            </a:r>
            <a:r>
              <a:rPr lang="nb-NO" baseline="0" dirty="0"/>
              <a:t> </a:t>
            </a:r>
            <a:r>
              <a:rPr lang="nb-NO" baseline="0" dirty="0" err="1"/>
              <a:t>these</a:t>
            </a:r>
            <a:r>
              <a:rPr lang="nb-NO" baseline="0" dirty="0"/>
              <a:t> do not </a:t>
            </a:r>
            <a:r>
              <a:rPr lang="nb-NO" baseline="0" dirty="0" err="1"/>
              <a:t>apply</a:t>
            </a:r>
            <a:r>
              <a:rPr lang="nb-NO" baseline="0" dirty="0"/>
              <a:t>, </a:t>
            </a:r>
            <a:r>
              <a:rPr lang="nb-NO" baseline="0" dirty="0" err="1"/>
              <a:t>however</a:t>
            </a:r>
            <a:r>
              <a:rPr lang="nb-NO" baseline="0" dirty="0"/>
              <a:t> </a:t>
            </a:r>
            <a:r>
              <a:rPr lang="nb-NO" baseline="0" dirty="0" err="1"/>
              <a:t>the</a:t>
            </a:r>
            <a:r>
              <a:rPr lang="nb-NO" baseline="0" dirty="0"/>
              <a:t> </a:t>
            </a:r>
            <a:r>
              <a:rPr lang="nb-NO" baseline="0" dirty="0" err="1"/>
              <a:t>Law</a:t>
            </a:r>
            <a:r>
              <a:rPr lang="nb-NO" baseline="0" dirty="0"/>
              <a:t> </a:t>
            </a:r>
            <a:r>
              <a:rPr lang="nb-NO" baseline="0" dirty="0" err="1"/>
              <a:t>of</a:t>
            </a:r>
            <a:r>
              <a:rPr lang="nb-NO" baseline="0" dirty="0"/>
              <a:t> </a:t>
            </a:r>
            <a:r>
              <a:rPr lang="nb-NO" baseline="0" dirty="0" err="1"/>
              <a:t>Armed</a:t>
            </a:r>
            <a:r>
              <a:rPr lang="nb-NO" baseline="0" dirty="0"/>
              <a:t> </a:t>
            </a:r>
            <a:r>
              <a:rPr lang="nb-NO" baseline="0" dirty="0" err="1"/>
              <a:t>Conflict</a:t>
            </a:r>
            <a:r>
              <a:rPr lang="nb-NO" baseline="0" dirty="0"/>
              <a:t> is in </a:t>
            </a:r>
            <a:r>
              <a:rPr lang="nb-NO" baseline="0" dirty="0" err="1"/>
              <a:t>effect</a:t>
            </a:r>
            <a:r>
              <a:rPr lang="nb-NO" baseline="0" dirty="0"/>
              <a:t>, target must </a:t>
            </a:r>
            <a:r>
              <a:rPr lang="nb-NO" baseline="0" dirty="0" err="1"/>
              <a:t>satisfise</a:t>
            </a:r>
            <a:r>
              <a:rPr lang="nb-NO" baseline="0" dirty="0"/>
              <a:t> </a:t>
            </a:r>
            <a:r>
              <a:rPr lang="nb-NO" baseline="0" dirty="0" err="1"/>
              <a:t>the</a:t>
            </a:r>
            <a:r>
              <a:rPr lang="nb-NO" baseline="0" dirty="0"/>
              <a:t> </a:t>
            </a:r>
            <a:r>
              <a:rPr lang="nb-NO" baseline="0" dirty="0" err="1"/>
              <a:t>three</a:t>
            </a:r>
            <a:r>
              <a:rPr lang="nb-NO" baseline="0" dirty="0"/>
              <a:t> </a:t>
            </a:r>
            <a:r>
              <a:rPr lang="nb-NO" baseline="0" dirty="0" err="1"/>
              <a:t>criteria</a:t>
            </a:r>
            <a:r>
              <a:rPr lang="nb-NO" baseline="0" dirty="0"/>
              <a:t> :</a:t>
            </a:r>
          </a:p>
          <a:p>
            <a:r>
              <a:rPr lang="nb-NO" b="1" baseline="0" dirty="0" err="1"/>
              <a:t>Distinction</a:t>
            </a:r>
            <a:r>
              <a:rPr lang="nb-NO" b="1" baseline="0" dirty="0"/>
              <a:t>: </a:t>
            </a:r>
            <a:r>
              <a:rPr lang="en-US" sz="1200" kern="1200" dirty="0">
                <a:solidFill>
                  <a:schemeClr val="tx1"/>
                </a:solidFill>
                <a:latin typeface="+mn-lt"/>
                <a:ea typeface="+mn-ea"/>
                <a:cs typeface="+mn-cs"/>
              </a:rPr>
              <a:t>Only engage military objectives. </a:t>
            </a:r>
            <a:r>
              <a:rPr lang="en-US" sz="1200" kern="1200" baseline="0" dirty="0">
                <a:solidFill>
                  <a:schemeClr val="tx1"/>
                </a:solidFill>
                <a:latin typeface="+mn-lt"/>
                <a:ea typeface="+mn-ea"/>
                <a:cs typeface="+mn-cs"/>
              </a:rPr>
              <a:t> </a:t>
            </a:r>
            <a:r>
              <a:rPr lang="en-US" sz="1200" kern="1200" dirty="0">
                <a:solidFill>
                  <a:schemeClr val="tx1"/>
                </a:solidFill>
                <a:latin typeface="+mn-lt"/>
                <a:ea typeface="+mn-ea"/>
                <a:cs typeface="+mn-cs"/>
              </a:rPr>
              <a:t>Do not attack civilians or civilian objects.</a:t>
            </a:r>
          </a:p>
          <a:p>
            <a:r>
              <a:rPr lang="en-US" sz="1200" b="1" kern="1200" dirty="0">
                <a:solidFill>
                  <a:schemeClr val="tx1"/>
                </a:solidFill>
                <a:latin typeface="+mn-lt"/>
                <a:ea typeface="+mn-ea"/>
                <a:cs typeface="+mn-cs"/>
              </a:rPr>
              <a:t>Proportionality:</a:t>
            </a:r>
            <a:r>
              <a:rPr lang="en-US" sz="1200" b="1" kern="1200" baseline="0" dirty="0">
                <a:solidFill>
                  <a:schemeClr val="tx1"/>
                </a:solidFill>
                <a:latin typeface="+mn-lt"/>
                <a:ea typeface="+mn-ea"/>
                <a:cs typeface="+mn-cs"/>
              </a:rPr>
              <a:t> </a:t>
            </a:r>
            <a:r>
              <a:rPr lang="en-US" sz="1200" kern="1200" dirty="0">
                <a:solidFill>
                  <a:schemeClr val="tx1"/>
                </a:solidFill>
                <a:latin typeface="+mn-lt"/>
                <a:ea typeface="+mn-ea"/>
                <a:cs typeface="+mn-cs"/>
              </a:rPr>
              <a:t>When engaging military objectives, ensure that expected collateral damage is not excessive to the expected military advantage</a:t>
            </a:r>
          </a:p>
          <a:p>
            <a:r>
              <a:rPr lang="nb-NO" sz="1200" b="1" kern="1200" dirty="0" err="1">
                <a:solidFill>
                  <a:schemeClr val="tx1"/>
                </a:solidFill>
                <a:latin typeface="+mn-lt"/>
                <a:ea typeface="+mn-ea"/>
                <a:cs typeface="+mn-cs"/>
              </a:rPr>
              <a:t>Military</a:t>
            </a:r>
            <a:r>
              <a:rPr lang="nb-NO" sz="1200" b="1" kern="1200" dirty="0">
                <a:solidFill>
                  <a:schemeClr val="tx1"/>
                </a:solidFill>
                <a:latin typeface="+mn-lt"/>
                <a:ea typeface="+mn-ea"/>
                <a:cs typeface="+mn-cs"/>
              </a:rPr>
              <a:t> </a:t>
            </a:r>
            <a:r>
              <a:rPr lang="nb-NO" sz="1200" b="1" kern="1200" dirty="0" err="1">
                <a:solidFill>
                  <a:schemeClr val="tx1"/>
                </a:solidFill>
                <a:latin typeface="+mn-lt"/>
                <a:ea typeface="+mn-ea"/>
                <a:cs typeface="+mn-cs"/>
              </a:rPr>
              <a:t>necessity</a:t>
            </a:r>
            <a:r>
              <a:rPr lang="nb-NO" sz="1200" b="1" kern="1200" dirty="0">
                <a:solidFill>
                  <a:schemeClr val="tx1"/>
                </a:solidFill>
                <a:latin typeface="+mn-lt"/>
                <a:ea typeface="+mn-ea"/>
                <a:cs typeface="+mn-cs"/>
              </a:rPr>
              <a:t>: </a:t>
            </a:r>
            <a:r>
              <a:rPr lang="en-US" dirty="0"/>
              <a:t>an attack or action must be intended to help in the defeat of the enemy</a:t>
            </a:r>
            <a:endParaRPr lang="nb-NO" sz="1200" kern="1200" dirty="0">
              <a:solidFill>
                <a:schemeClr val="tx1"/>
              </a:solidFill>
              <a:latin typeface="+mn-lt"/>
              <a:ea typeface="+mn-ea"/>
              <a:cs typeface="+mn-cs"/>
            </a:endParaRPr>
          </a:p>
          <a:p>
            <a:endParaRPr lang="en-US" sz="1200" kern="1200" dirty="0">
              <a:solidFill>
                <a:schemeClr val="tx1"/>
              </a:solidFill>
              <a:latin typeface="+mn-lt"/>
              <a:ea typeface="+mn-ea"/>
              <a:cs typeface="+mn-cs"/>
            </a:endParaRPr>
          </a:p>
          <a:p>
            <a:endParaRPr lang="en-US" sz="1200" kern="1200" dirty="0">
              <a:solidFill>
                <a:schemeClr val="tx1"/>
              </a:solidFill>
              <a:latin typeface="+mn-lt"/>
              <a:ea typeface="+mn-ea"/>
              <a:cs typeface="+mn-cs"/>
            </a:endParaRPr>
          </a:p>
          <a:p>
            <a:endParaRPr lang="en-US" dirty="0"/>
          </a:p>
        </p:txBody>
      </p:sp>
      <p:sp>
        <p:nvSpPr>
          <p:cNvPr id="4" name="Plassholder for lysbildenummer 3"/>
          <p:cNvSpPr>
            <a:spLocks noGrp="1"/>
          </p:cNvSpPr>
          <p:nvPr>
            <p:ph type="sldNum" sz="quarter" idx="10"/>
          </p:nvPr>
        </p:nvSpPr>
        <p:spPr/>
        <p:txBody>
          <a:bodyPr/>
          <a:lstStyle/>
          <a:p>
            <a:fld id="{15AE94AF-25FA-4027-AC8E-5A82E113DC64}" type="slidenum">
              <a:rPr lang="en-US" smtClean="0"/>
              <a:pPr/>
              <a:t>40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514350" y="2840568"/>
            <a:ext cx="5829300" cy="1960033"/>
          </a:xfrm>
        </p:spPr>
        <p:txBody>
          <a:bodyPr/>
          <a:lstStyle/>
          <a:p>
            <a:r>
              <a:rPr lang="nb-NO"/>
              <a:t>Klikk for å redigere tittelstil</a:t>
            </a:r>
          </a:p>
        </p:txBody>
      </p:sp>
      <p:sp>
        <p:nvSpPr>
          <p:cNvPr id="3" name="Undertittel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a:t>Klikk for å redigere undertittelstil i malen</a:t>
            </a:r>
          </a:p>
        </p:txBody>
      </p:sp>
      <p:sp>
        <p:nvSpPr>
          <p:cNvPr id="4" name="Plassholder for dato 3"/>
          <p:cNvSpPr>
            <a:spLocks noGrp="1"/>
          </p:cNvSpPr>
          <p:nvPr>
            <p:ph type="dt" sz="half" idx="10"/>
          </p:nvPr>
        </p:nvSpPr>
        <p:spPr/>
        <p:txBody>
          <a:bodyPr/>
          <a:lstStyle/>
          <a:p>
            <a:fld id="{BB56636F-9E64-48A9-A0E8-D6911EA208CE}" type="datetimeFigureOut">
              <a:rPr lang="nb-NO" smtClean="0"/>
              <a:pPr/>
              <a:t>28.09.2019</a:t>
            </a:fld>
            <a:endParaRPr lang="nb-NO"/>
          </a:p>
        </p:txBody>
      </p:sp>
      <p:sp>
        <p:nvSpPr>
          <p:cNvPr id="5" name="Plassholder for bunntekst 4"/>
          <p:cNvSpPr>
            <a:spLocks noGrp="1"/>
          </p:cNvSpPr>
          <p:nvPr>
            <p:ph type="ftr" sz="quarter" idx="11"/>
          </p:nvPr>
        </p:nvSpPr>
        <p:spPr/>
        <p:txBody>
          <a:bodyPr/>
          <a:lstStyle/>
          <a:p>
            <a:endParaRPr lang="nb-NO"/>
          </a:p>
        </p:txBody>
      </p:sp>
      <p:sp>
        <p:nvSpPr>
          <p:cNvPr id="6" name="Plassholder for lysbildenummer 5"/>
          <p:cNvSpPr>
            <a:spLocks noGrp="1"/>
          </p:cNvSpPr>
          <p:nvPr>
            <p:ph type="sldNum" sz="quarter" idx="12"/>
          </p:nvPr>
        </p:nvSpPr>
        <p:spPr/>
        <p:txBody>
          <a:bodyPr/>
          <a:lstStyle/>
          <a:p>
            <a:fld id="{FAEFB388-42AA-4DF2-851A-CCA4A06B24AA}" type="slidenum">
              <a:rPr lang="nb-NO" smtClean="0"/>
              <a:pPr/>
              <a:t>‹#›</a:t>
            </a:fld>
            <a:endParaRPr lang="nb-N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Plassholder for loddrett tekst 2"/>
          <p:cNvSpPr>
            <a:spLocks noGrp="1"/>
          </p:cNvSpPr>
          <p:nvPr>
            <p:ph type="body" orient="vert" idx="1"/>
          </p:nvPr>
        </p:nvSpPr>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p:cNvSpPr>
            <a:spLocks noGrp="1"/>
          </p:cNvSpPr>
          <p:nvPr>
            <p:ph type="dt" sz="half" idx="10"/>
          </p:nvPr>
        </p:nvSpPr>
        <p:spPr/>
        <p:txBody>
          <a:bodyPr/>
          <a:lstStyle/>
          <a:p>
            <a:fld id="{BB56636F-9E64-48A9-A0E8-D6911EA208CE}" type="datetimeFigureOut">
              <a:rPr lang="nb-NO" smtClean="0"/>
              <a:pPr/>
              <a:t>28.09.2019</a:t>
            </a:fld>
            <a:endParaRPr lang="nb-NO"/>
          </a:p>
        </p:txBody>
      </p:sp>
      <p:sp>
        <p:nvSpPr>
          <p:cNvPr id="5" name="Plassholder for bunntekst 4"/>
          <p:cNvSpPr>
            <a:spLocks noGrp="1"/>
          </p:cNvSpPr>
          <p:nvPr>
            <p:ph type="ftr" sz="quarter" idx="11"/>
          </p:nvPr>
        </p:nvSpPr>
        <p:spPr/>
        <p:txBody>
          <a:bodyPr/>
          <a:lstStyle/>
          <a:p>
            <a:endParaRPr lang="nb-NO"/>
          </a:p>
        </p:txBody>
      </p:sp>
      <p:sp>
        <p:nvSpPr>
          <p:cNvPr id="6" name="Plassholder for lysbildenummer 5"/>
          <p:cNvSpPr>
            <a:spLocks noGrp="1"/>
          </p:cNvSpPr>
          <p:nvPr>
            <p:ph type="sldNum" sz="quarter" idx="12"/>
          </p:nvPr>
        </p:nvSpPr>
        <p:spPr/>
        <p:txBody>
          <a:bodyPr/>
          <a:lstStyle/>
          <a:p>
            <a:fld id="{FAEFB388-42AA-4DF2-851A-CCA4A06B24AA}" type="slidenum">
              <a:rPr lang="nb-NO" smtClean="0"/>
              <a:pPr/>
              <a:t>‹#›</a:t>
            </a:fld>
            <a:endParaRPr lang="nb-N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Loddrett tittel 1"/>
          <p:cNvSpPr>
            <a:spLocks noGrp="1"/>
          </p:cNvSpPr>
          <p:nvPr>
            <p:ph type="title" orient="vert"/>
          </p:nvPr>
        </p:nvSpPr>
        <p:spPr>
          <a:xfrm>
            <a:off x="4972050" y="366185"/>
            <a:ext cx="1543050" cy="7802033"/>
          </a:xfrm>
        </p:spPr>
        <p:txBody>
          <a:bodyPr vert="eaVert"/>
          <a:lstStyle/>
          <a:p>
            <a:r>
              <a:rPr lang="nb-NO"/>
              <a:t>Klikk for å redigere tittelstil</a:t>
            </a:r>
          </a:p>
        </p:txBody>
      </p:sp>
      <p:sp>
        <p:nvSpPr>
          <p:cNvPr id="3" name="Plassholder for loddrett tekst 2"/>
          <p:cNvSpPr>
            <a:spLocks noGrp="1"/>
          </p:cNvSpPr>
          <p:nvPr>
            <p:ph type="body" orient="vert" idx="1"/>
          </p:nvPr>
        </p:nvSpPr>
        <p:spPr>
          <a:xfrm>
            <a:off x="342900" y="366185"/>
            <a:ext cx="4514850" cy="7802033"/>
          </a:xfrm>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p:cNvSpPr>
            <a:spLocks noGrp="1"/>
          </p:cNvSpPr>
          <p:nvPr>
            <p:ph type="dt" sz="half" idx="10"/>
          </p:nvPr>
        </p:nvSpPr>
        <p:spPr/>
        <p:txBody>
          <a:bodyPr/>
          <a:lstStyle/>
          <a:p>
            <a:fld id="{BB56636F-9E64-48A9-A0E8-D6911EA208CE}" type="datetimeFigureOut">
              <a:rPr lang="nb-NO" smtClean="0"/>
              <a:pPr/>
              <a:t>28.09.2019</a:t>
            </a:fld>
            <a:endParaRPr lang="nb-NO"/>
          </a:p>
        </p:txBody>
      </p:sp>
      <p:sp>
        <p:nvSpPr>
          <p:cNvPr id="5" name="Plassholder for bunntekst 4"/>
          <p:cNvSpPr>
            <a:spLocks noGrp="1"/>
          </p:cNvSpPr>
          <p:nvPr>
            <p:ph type="ftr" sz="quarter" idx="11"/>
          </p:nvPr>
        </p:nvSpPr>
        <p:spPr/>
        <p:txBody>
          <a:bodyPr/>
          <a:lstStyle/>
          <a:p>
            <a:endParaRPr lang="nb-NO"/>
          </a:p>
        </p:txBody>
      </p:sp>
      <p:sp>
        <p:nvSpPr>
          <p:cNvPr id="6" name="Plassholder for lysbildenummer 5"/>
          <p:cNvSpPr>
            <a:spLocks noGrp="1"/>
          </p:cNvSpPr>
          <p:nvPr>
            <p:ph type="sldNum" sz="quarter" idx="12"/>
          </p:nvPr>
        </p:nvSpPr>
        <p:spPr/>
        <p:txBody>
          <a:bodyPr/>
          <a:lstStyle/>
          <a:p>
            <a:fld id="{FAEFB388-42AA-4DF2-851A-CCA4A06B24AA}" type="slidenum">
              <a:rPr lang="nb-NO" smtClean="0"/>
              <a:pPr/>
              <a:t>‹#›</a:t>
            </a:fld>
            <a:endParaRPr lang="nb-N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tel og innhold">
    <p:spTree>
      <p:nvGrpSpPr>
        <p:cNvPr id="1" name=""/>
        <p:cNvGrpSpPr/>
        <p:nvPr/>
      </p:nvGrpSpPr>
      <p:grpSpPr>
        <a:xfrm>
          <a:off x="0" y="0"/>
          <a:ext cx="0" cy="0"/>
          <a:chOff x="0" y="0"/>
          <a:chExt cx="0" cy="0"/>
        </a:xfrm>
      </p:grpSpPr>
      <p:sp>
        <p:nvSpPr>
          <p:cNvPr id="2" name="Tittel 1"/>
          <p:cNvSpPr>
            <a:spLocks noGrp="1"/>
          </p:cNvSpPr>
          <p:nvPr>
            <p:ph type="title"/>
          </p:nvPr>
        </p:nvSpPr>
        <p:spPr>
          <a:xfrm>
            <a:off x="0" y="564495"/>
            <a:ext cx="6858000" cy="611560"/>
          </a:xfrm>
          <a:solidFill>
            <a:schemeClr val="accent1">
              <a:lumMod val="60000"/>
              <a:lumOff val="40000"/>
            </a:schemeClr>
          </a:solidFill>
        </p:spPr>
        <p:txBody>
          <a:bodyPr>
            <a:normAutofit/>
          </a:bodyPr>
          <a:lstStyle>
            <a:lvl1pPr>
              <a:defRPr sz="3600" b="1"/>
            </a:lvl1pPr>
          </a:lstStyle>
          <a:p>
            <a:r>
              <a:rPr lang="nb-NO" dirty="0"/>
              <a:t>Klikk for å redigere tittelstil</a:t>
            </a:r>
          </a:p>
        </p:txBody>
      </p:sp>
      <p:sp>
        <p:nvSpPr>
          <p:cNvPr id="3" name="Plassholder for innhold 2"/>
          <p:cNvSpPr>
            <a:spLocks noGrp="1"/>
          </p:cNvSpPr>
          <p:nvPr>
            <p:ph idx="1"/>
          </p:nvPr>
        </p:nvSpPr>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p:cNvSpPr>
            <a:spLocks noGrp="1"/>
          </p:cNvSpPr>
          <p:nvPr>
            <p:ph type="dt" sz="half" idx="10"/>
          </p:nvPr>
        </p:nvSpPr>
        <p:spPr/>
        <p:txBody>
          <a:bodyPr/>
          <a:lstStyle/>
          <a:p>
            <a:fld id="{BB56636F-9E64-48A9-A0E8-D6911EA208CE}" type="datetimeFigureOut">
              <a:rPr lang="nb-NO" smtClean="0"/>
              <a:pPr/>
              <a:t>28.09.2019</a:t>
            </a:fld>
            <a:endParaRPr lang="nb-NO"/>
          </a:p>
        </p:txBody>
      </p:sp>
      <p:sp>
        <p:nvSpPr>
          <p:cNvPr id="5" name="Plassholder for bunntekst 4"/>
          <p:cNvSpPr>
            <a:spLocks noGrp="1"/>
          </p:cNvSpPr>
          <p:nvPr>
            <p:ph type="ftr" sz="quarter" idx="11"/>
          </p:nvPr>
        </p:nvSpPr>
        <p:spPr/>
        <p:txBody>
          <a:bodyPr/>
          <a:lstStyle/>
          <a:p>
            <a:endParaRPr lang="nb-NO"/>
          </a:p>
        </p:txBody>
      </p:sp>
      <p:sp>
        <p:nvSpPr>
          <p:cNvPr id="6" name="Plassholder for lysbildenummer 5"/>
          <p:cNvSpPr>
            <a:spLocks noGrp="1"/>
          </p:cNvSpPr>
          <p:nvPr>
            <p:ph type="sldNum" sz="quarter" idx="12"/>
          </p:nvPr>
        </p:nvSpPr>
        <p:spPr/>
        <p:txBody>
          <a:bodyPr/>
          <a:lstStyle/>
          <a:p>
            <a:fld id="{FAEFB388-42AA-4DF2-851A-CCA4A06B24AA}" type="slidenum">
              <a:rPr lang="nb-NO" smtClean="0"/>
              <a:pPr/>
              <a:t>‹#›</a:t>
            </a:fld>
            <a:endParaRPr lang="nb-NO"/>
          </a:p>
        </p:txBody>
      </p:sp>
      <p:pic>
        <p:nvPicPr>
          <p:cNvPr id="7" name="Bilde 6" descr="132nd logo.png"/>
          <p:cNvPicPr>
            <a:picLocks noChangeAspect="1"/>
          </p:cNvPicPr>
          <p:nvPr userDrawn="1"/>
        </p:nvPicPr>
        <p:blipFill>
          <a:blip r:embed="rId2" cstate="print"/>
          <a:stretch>
            <a:fillRect/>
          </a:stretch>
        </p:blipFill>
        <p:spPr>
          <a:xfrm>
            <a:off x="6309320" y="68342"/>
            <a:ext cx="463544" cy="474876"/>
          </a:xfrm>
          <a:prstGeom prst="rect">
            <a:avLst/>
          </a:prstGeom>
        </p:spPr>
      </p:pic>
      <p:sp>
        <p:nvSpPr>
          <p:cNvPr id="8" name="TekstSylinder 7"/>
          <p:cNvSpPr txBox="1"/>
          <p:nvPr userDrawn="1"/>
        </p:nvSpPr>
        <p:spPr>
          <a:xfrm>
            <a:off x="692696" y="0"/>
            <a:ext cx="4032448" cy="611560"/>
          </a:xfrm>
          <a:prstGeom prst="rect">
            <a:avLst/>
          </a:prstGeom>
          <a:noFill/>
        </p:spPr>
        <p:txBody>
          <a:bodyPr wrap="square" rtlCol="0" anchor="ctr">
            <a:noAutofit/>
          </a:bodyPr>
          <a:lstStyle/>
          <a:p>
            <a:pPr algn="l"/>
            <a:r>
              <a:rPr lang="nb-NO" sz="2000" b="1" dirty="0"/>
              <a:t>388th</a:t>
            </a:r>
            <a:r>
              <a:rPr lang="nb-NO" sz="2000" b="1" baseline="0" dirty="0"/>
              <a:t> vFS </a:t>
            </a:r>
            <a:r>
              <a:rPr lang="nb-NO" sz="2000" b="1" dirty="0"/>
              <a:t>Kneeboard Pack</a:t>
            </a:r>
            <a:endParaRPr lang="en-US" sz="2000" b="1" dirty="0"/>
          </a:p>
        </p:txBody>
      </p:sp>
      <p:pic>
        <p:nvPicPr>
          <p:cNvPr id="1026" name="Picture 2" descr="C:\Users\Sjefen\Google Drive\494th Working folder\132nd_494thPanthersLogo.png"/>
          <p:cNvPicPr>
            <a:picLocks noChangeAspect="1" noChangeArrowheads="1"/>
          </p:cNvPicPr>
          <p:nvPr userDrawn="1"/>
        </p:nvPicPr>
        <p:blipFill>
          <a:blip r:embed="rId3" cstate="print"/>
          <a:srcRect/>
          <a:stretch>
            <a:fillRect/>
          </a:stretch>
        </p:blipFill>
        <p:spPr bwMode="auto">
          <a:xfrm>
            <a:off x="188640" y="116525"/>
            <a:ext cx="374600" cy="446834"/>
          </a:xfrm>
          <a:prstGeom prst="rect">
            <a:avLst/>
          </a:prstGeom>
          <a:noFill/>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ndelingsoverskrift">
    <p:spTree>
      <p:nvGrpSpPr>
        <p:cNvPr id="1" name=""/>
        <p:cNvGrpSpPr/>
        <p:nvPr/>
      </p:nvGrpSpPr>
      <p:grpSpPr>
        <a:xfrm>
          <a:off x="0" y="0"/>
          <a:ext cx="0" cy="0"/>
          <a:chOff x="0" y="0"/>
          <a:chExt cx="0" cy="0"/>
        </a:xfrm>
      </p:grpSpPr>
      <p:sp>
        <p:nvSpPr>
          <p:cNvPr id="2" name="Tittel 1"/>
          <p:cNvSpPr>
            <a:spLocks noGrp="1"/>
          </p:cNvSpPr>
          <p:nvPr>
            <p:ph type="title"/>
          </p:nvPr>
        </p:nvSpPr>
        <p:spPr>
          <a:xfrm>
            <a:off x="541735" y="5875867"/>
            <a:ext cx="5829300" cy="1816100"/>
          </a:xfrm>
        </p:spPr>
        <p:txBody>
          <a:bodyPr anchor="t"/>
          <a:lstStyle>
            <a:lvl1pPr algn="l">
              <a:defRPr sz="4000" b="1" cap="all"/>
            </a:lvl1pPr>
          </a:lstStyle>
          <a:p>
            <a:r>
              <a:rPr lang="nb-NO"/>
              <a:t>Klikk for å redigere tittelstil</a:t>
            </a:r>
          </a:p>
        </p:txBody>
      </p:sp>
      <p:sp>
        <p:nvSpPr>
          <p:cNvPr id="3" name="Plassholder for tekst 2"/>
          <p:cNvSpPr>
            <a:spLocks noGrp="1"/>
          </p:cNvSpPr>
          <p:nvPr>
            <p:ph type="body" idx="1"/>
          </p:nvPr>
        </p:nvSpPr>
        <p:spPr>
          <a:xfrm>
            <a:off x="541735" y="3875618"/>
            <a:ext cx="582930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b-NO"/>
              <a:t>Klikk for å redigere tekststiler i malen</a:t>
            </a:r>
          </a:p>
        </p:txBody>
      </p:sp>
      <p:sp>
        <p:nvSpPr>
          <p:cNvPr id="4" name="Plassholder for dato 3"/>
          <p:cNvSpPr>
            <a:spLocks noGrp="1"/>
          </p:cNvSpPr>
          <p:nvPr>
            <p:ph type="dt" sz="half" idx="10"/>
          </p:nvPr>
        </p:nvSpPr>
        <p:spPr/>
        <p:txBody>
          <a:bodyPr/>
          <a:lstStyle/>
          <a:p>
            <a:fld id="{BB56636F-9E64-48A9-A0E8-D6911EA208CE}" type="datetimeFigureOut">
              <a:rPr lang="nb-NO" smtClean="0"/>
              <a:pPr/>
              <a:t>28.09.2019</a:t>
            </a:fld>
            <a:endParaRPr lang="nb-NO"/>
          </a:p>
        </p:txBody>
      </p:sp>
      <p:sp>
        <p:nvSpPr>
          <p:cNvPr id="5" name="Plassholder for bunntekst 4"/>
          <p:cNvSpPr>
            <a:spLocks noGrp="1"/>
          </p:cNvSpPr>
          <p:nvPr>
            <p:ph type="ftr" sz="quarter" idx="11"/>
          </p:nvPr>
        </p:nvSpPr>
        <p:spPr/>
        <p:txBody>
          <a:bodyPr/>
          <a:lstStyle/>
          <a:p>
            <a:endParaRPr lang="nb-NO"/>
          </a:p>
        </p:txBody>
      </p:sp>
      <p:sp>
        <p:nvSpPr>
          <p:cNvPr id="6" name="Plassholder for lysbildenummer 5"/>
          <p:cNvSpPr>
            <a:spLocks noGrp="1"/>
          </p:cNvSpPr>
          <p:nvPr>
            <p:ph type="sldNum" sz="quarter" idx="12"/>
          </p:nvPr>
        </p:nvSpPr>
        <p:spPr/>
        <p:txBody>
          <a:bodyPr/>
          <a:lstStyle/>
          <a:p>
            <a:fld id="{FAEFB388-42AA-4DF2-851A-CCA4A06B24AA}" type="slidenum">
              <a:rPr lang="nb-NO" smtClean="0"/>
              <a:pPr/>
              <a:t>‹#›</a:t>
            </a:fld>
            <a:endParaRPr lang="nb-N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Plassholder for innhold 2"/>
          <p:cNvSpPr>
            <a:spLocks noGrp="1"/>
          </p:cNvSpPr>
          <p:nvPr>
            <p:ph sz="half" idx="1"/>
          </p:nvPr>
        </p:nvSpPr>
        <p:spPr>
          <a:xfrm>
            <a:off x="34290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innhold 3"/>
          <p:cNvSpPr>
            <a:spLocks noGrp="1"/>
          </p:cNvSpPr>
          <p:nvPr>
            <p:ph sz="half" idx="2"/>
          </p:nvPr>
        </p:nvSpPr>
        <p:spPr>
          <a:xfrm>
            <a:off x="348615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5" name="Plassholder for dato 4"/>
          <p:cNvSpPr>
            <a:spLocks noGrp="1"/>
          </p:cNvSpPr>
          <p:nvPr>
            <p:ph type="dt" sz="half" idx="10"/>
          </p:nvPr>
        </p:nvSpPr>
        <p:spPr/>
        <p:txBody>
          <a:bodyPr/>
          <a:lstStyle/>
          <a:p>
            <a:fld id="{BB56636F-9E64-48A9-A0E8-D6911EA208CE}" type="datetimeFigureOut">
              <a:rPr lang="nb-NO" smtClean="0"/>
              <a:pPr/>
              <a:t>28.09.2019</a:t>
            </a:fld>
            <a:endParaRPr lang="nb-NO"/>
          </a:p>
        </p:txBody>
      </p:sp>
      <p:sp>
        <p:nvSpPr>
          <p:cNvPr id="6" name="Plassholder for bunntekst 5"/>
          <p:cNvSpPr>
            <a:spLocks noGrp="1"/>
          </p:cNvSpPr>
          <p:nvPr>
            <p:ph type="ftr" sz="quarter" idx="11"/>
          </p:nvPr>
        </p:nvSpPr>
        <p:spPr/>
        <p:txBody>
          <a:bodyPr/>
          <a:lstStyle/>
          <a:p>
            <a:endParaRPr lang="nb-NO"/>
          </a:p>
        </p:txBody>
      </p:sp>
      <p:sp>
        <p:nvSpPr>
          <p:cNvPr id="7" name="Plassholder for lysbildenummer 6"/>
          <p:cNvSpPr>
            <a:spLocks noGrp="1"/>
          </p:cNvSpPr>
          <p:nvPr>
            <p:ph type="sldNum" sz="quarter" idx="12"/>
          </p:nvPr>
        </p:nvSpPr>
        <p:spPr/>
        <p:txBody>
          <a:bodyPr/>
          <a:lstStyle/>
          <a:p>
            <a:fld id="{FAEFB388-42AA-4DF2-851A-CCA4A06B24AA}" type="slidenum">
              <a:rPr lang="nb-NO" smtClean="0"/>
              <a:pPr/>
              <a:t>‹#›</a:t>
            </a:fld>
            <a:endParaRPr lang="nb-N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lvl1pPr>
              <a:defRPr/>
            </a:lvl1pPr>
          </a:lstStyle>
          <a:p>
            <a:r>
              <a:rPr lang="nb-NO"/>
              <a:t>Klikk for å redigere tittelstil</a:t>
            </a:r>
          </a:p>
        </p:txBody>
      </p:sp>
      <p:sp>
        <p:nvSpPr>
          <p:cNvPr id="3" name="Plassholder for tekst 2"/>
          <p:cNvSpPr>
            <a:spLocks noGrp="1"/>
          </p:cNvSpPr>
          <p:nvPr>
            <p:ph type="body" idx="1"/>
          </p:nvPr>
        </p:nvSpPr>
        <p:spPr>
          <a:xfrm>
            <a:off x="342900"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4" name="Plassholder for innhold 3"/>
          <p:cNvSpPr>
            <a:spLocks noGrp="1"/>
          </p:cNvSpPr>
          <p:nvPr>
            <p:ph sz="half" idx="2"/>
          </p:nvPr>
        </p:nvSpPr>
        <p:spPr>
          <a:xfrm>
            <a:off x="342900"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5" name="Plassholder for tekst 4"/>
          <p:cNvSpPr>
            <a:spLocks noGrp="1"/>
          </p:cNvSpPr>
          <p:nvPr>
            <p:ph type="body" sz="quarter" idx="3"/>
          </p:nvPr>
        </p:nvSpPr>
        <p:spPr>
          <a:xfrm>
            <a:off x="3483769"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6" name="Plassholder for innhold 5"/>
          <p:cNvSpPr>
            <a:spLocks noGrp="1"/>
          </p:cNvSpPr>
          <p:nvPr>
            <p:ph sz="quarter" idx="4"/>
          </p:nvPr>
        </p:nvSpPr>
        <p:spPr>
          <a:xfrm>
            <a:off x="3483769"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7" name="Plassholder for dato 6"/>
          <p:cNvSpPr>
            <a:spLocks noGrp="1"/>
          </p:cNvSpPr>
          <p:nvPr>
            <p:ph type="dt" sz="half" idx="10"/>
          </p:nvPr>
        </p:nvSpPr>
        <p:spPr/>
        <p:txBody>
          <a:bodyPr/>
          <a:lstStyle/>
          <a:p>
            <a:fld id="{BB56636F-9E64-48A9-A0E8-D6911EA208CE}" type="datetimeFigureOut">
              <a:rPr lang="nb-NO" smtClean="0"/>
              <a:pPr/>
              <a:t>28.09.2019</a:t>
            </a:fld>
            <a:endParaRPr lang="nb-NO"/>
          </a:p>
        </p:txBody>
      </p:sp>
      <p:sp>
        <p:nvSpPr>
          <p:cNvPr id="8" name="Plassholder for bunntekst 7"/>
          <p:cNvSpPr>
            <a:spLocks noGrp="1"/>
          </p:cNvSpPr>
          <p:nvPr>
            <p:ph type="ftr" sz="quarter" idx="11"/>
          </p:nvPr>
        </p:nvSpPr>
        <p:spPr/>
        <p:txBody>
          <a:bodyPr/>
          <a:lstStyle/>
          <a:p>
            <a:endParaRPr lang="nb-NO"/>
          </a:p>
        </p:txBody>
      </p:sp>
      <p:sp>
        <p:nvSpPr>
          <p:cNvPr id="9" name="Plassholder for lysbildenummer 8"/>
          <p:cNvSpPr>
            <a:spLocks noGrp="1"/>
          </p:cNvSpPr>
          <p:nvPr>
            <p:ph type="sldNum" sz="quarter" idx="12"/>
          </p:nvPr>
        </p:nvSpPr>
        <p:spPr/>
        <p:txBody>
          <a:bodyPr/>
          <a:lstStyle/>
          <a:p>
            <a:fld id="{FAEFB388-42AA-4DF2-851A-CCA4A06B24AA}" type="slidenum">
              <a:rPr lang="nb-NO" smtClean="0"/>
              <a:pPr/>
              <a:t>‹#›</a:t>
            </a:fld>
            <a:endParaRPr lang="nb-N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Plassholder for dato 2"/>
          <p:cNvSpPr>
            <a:spLocks noGrp="1"/>
          </p:cNvSpPr>
          <p:nvPr>
            <p:ph type="dt" sz="half" idx="10"/>
          </p:nvPr>
        </p:nvSpPr>
        <p:spPr/>
        <p:txBody>
          <a:bodyPr/>
          <a:lstStyle/>
          <a:p>
            <a:fld id="{BB56636F-9E64-48A9-A0E8-D6911EA208CE}" type="datetimeFigureOut">
              <a:rPr lang="nb-NO" smtClean="0"/>
              <a:pPr/>
              <a:t>28.09.2019</a:t>
            </a:fld>
            <a:endParaRPr lang="nb-NO"/>
          </a:p>
        </p:txBody>
      </p:sp>
      <p:sp>
        <p:nvSpPr>
          <p:cNvPr id="4" name="Plassholder for bunntekst 3"/>
          <p:cNvSpPr>
            <a:spLocks noGrp="1"/>
          </p:cNvSpPr>
          <p:nvPr>
            <p:ph type="ftr" sz="quarter" idx="11"/>
          </p:nvPr>
        </p:nvSpPr>
        <p:spPr/>
        <p:txBody>
          <a:bodyPr/>
          <a:lstStyle/>
          <a:p>
            <a:endParaRPr lang="nb-NO"/>
          </a:p>
        </p:txBody>
      </p:sp>
      <p:sp>
        <p:nvSpPr>
          <p:cNvPr id="5" name="Plassholder for lysbildenummer 4"/>
          <p:cNvSpPr>
            <a:spLocks noGrp="1"/>
          </p:cNvSpPr>
          <p:nvPr>
            <p:ph type="sldNum" sz="quarter" idx="12"/>
          </p:nvPr>
        </p:nvSpPr>
        <p:spPr/>
        <p:txBody>
          <a:bodyPr/>
          <a:lstStyle/>
          <a:p>
            <a:fld id="{FAEFB388-42AA-4DF2-851A-CCA4A06B24AA}" type="slidenum">
              <a:rPr lang="nb-NO" smtClean="0"/>
              <a:pPr/>
              <a:t>‹#›</a:t>
            </a:fld>
            <a:endParaRPr lang="nb-N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Plassholder for dato 1"/>
          <p:cNvSpPr>
            <a:spLocks noGrp="1"/>
          </p:cNvSpPr>
          <p:nvPr>
            <p:ph type="dt" sz="half" idx="10"/>
          </p:nvPr>
        </p:nvSpPr>
        <p:spPr/>
        <p:txBody>
          <a:bodyPr/>
          <a:lstStyle/>
          <a:p>
            <a:fld id="{BB56636F-9E64-48A9-A0E8-D6911EA208CE}" type="datetimeFigureOut">
              <a:rPr lang="nb-NO" smtClean="0"/>
              <a:pPr/>
              <a:t>28.09.2019</a:t>
            </a:fld>
            <a:endParaRPr lang="nb-NO"/>
          </a:p>
        </p:txBody>
      </p:sp>
      <p:sp>
        <p:nvSpPr>
          <p:cNvPr id="3" name="Plassholder for bunntekst 2"/>
          <p:cNvSpPr>
            <a:spLocks noGrp="1"/>
          </p:cNvSpPr>
          <p:nvPr>
            <p:ph type="ftr" sz="quarter" idx="11"/>
          </p:nvPr>
        </p:nvSpPr>
        <p:spPr/>
        <p:txBody>
          <a:bodyPr/>
          <a:lstStyle/>
          <a:p>
            <a:endParaRPr lang="nb-NO"/>
          </a:p>
        </p:txBody>
      </p:sp>
      <p:sp>
        <p:nvSpPr>
          <p:cNvPr id="4" name="Plassholder for lysbildenummer 3"/>
          <p:cNvSpPr>
            <a:spLocks noGrp="1"/>
          </p:cNvSpPr>
          <p:nvPr>
            <p:ph type="sldNum" sz="quarter" idx="12"/>
          </p:nvPr>
        </p:nvSpPr>
        <p:spPr/>
        <p:txBody>
          <a:bodyPr/>
          <a:lstStyle/>
          <a:p>
            <a:fld id="{FAEFB388-42AA-4DF2-851A-CCA4A06B24AA}" type="slidenum">
              <a:rPr lang="nb-NO" smtClean="0"/>
              <a:pPr/>
              <a:t>‹#›</a:t>
            </a:fld>
            <a:endParaRPr lang="nb-N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tel 1"/>
          <p:cNvSpPr>
            <a:spLocks noGrp="1"/>
          </p:cNvSpPr>
          <p:nvPr>
            <p:ph type="title"/>
          </p:nvPr>
        </p:nvSpPr>
        <p:spPr>
          <a:xfrm>
            <a:off x="342900" y="364067"/>
            <a:ext cx="2256235" cy="1549400"/>
          </a:xfrm>
        </p:spPr>
        <p:txBody>
          <a:bodyPr anchor="b"/>
          <a:lstStyle>
            <a:lvl1pPr algn="l">
              <a:defRPr sz="2000" b="1"/>
            </a:lvl1pPr>
          </a:lstStyle>
          <a:p>
            <a:r>
              <a:rPr lang="nb-NO"/>
              <a:t>Klikk for å redigere tittelstil</a:t>
            </a:r>
          </a:p>
        </p:txBody>
      </p:sp>
      <p:sp>
        <p:nvSpPr>
          <p:cNvPr id="3" name="Plassholder for innhold 2"/>
          <p:cNvSpPr>
            <a:spLocks noGrp="1"/>
          </p:cNvSpPr>
          <p:nvPr>
            <p:ph idx="1"/>
          </p:nvPr>
        </p:nvSpPr>
        <p:spPr>
          <a:xfrm>
            <a:off x="2681287" y="364067"/>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tekst 3"/>
          <p:cNvSpPr>
            <a:spLocks noGrp="1"/>
          </p:cNvSpPr>
          <p:nvPr>
            <p:ph type="body" sz="half" idx="2"/>
          </p:nvPr>
        </p:nvSpPr>
        <p:spPr>
          <a:xfrm>
            <a:off x="342900" y="1913467"/>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Klikk for å redigere tekststiler i malen</a:t>
            </a:r>
          </a:p>
        </p:txBody>
      </p:sp>
      <p:sp>
        <p:nvSpPr>
          <p:cNvPr id="5" name="Plassholder for dato 4"/>
          <p:cNvSpPr>
            <a:spLocks noGrp="1"/>
          </p:cNvSpPr>
          <p:nvPr>
            <p:ph type="dt" sz="half" idx="10"/>
          </p:nvPr>
        </p:nvSpPr>
        <p:spPr/>
        <p:txBody>
          <a:bodyPr/>
          <a:lstStyle/>
          <a:p>
            <a:fld id="{BB56636F-9E64-48A9-A0E8-D6911EA208CE}" type="datetimeFigureOut">
              <a:rPr lang="nb-NO" smtClean="0"/>
              <a:pPr/>
              <a:t>28.09.2019</a:t>
            </a:fld>
            <a:endParaRPr lang="nb-NO"/>
          </a:p>
        </p:txBody>
      </p:sp>
      <p:sp>
        <p:nvSpPr>
          <p:cNvPr id="6" name="Plassholder for bunntekst 5"/>
          <p:cNvSpPr>
            <a:spLocks noGrp="1"/>
          </p:cNvSpPr>
          <p:nvPr>
            <p:ph type="ftr" sz="quarter" idx="11"/>
          </p:nvPr>
        </p:nvSpPr>
        <p:spPr/>
        <p:txBody>
          <a:bodyPr/>
          <a:lstStyle/>
          <a:p>
            <a:endParaRPr lang="nb-NO"/>
          </a:p>
        </p:txBody>
      </p:sp>
      <p:sp>
        <p:nvSpPr>
          <p:cNvPr id="7" name="Plassholder for lysbildenummer 6"/>
          <p:cNvSpPr>
            <a:spLocks noGrp="1"/>
          </p:cNvSpPr>
          <p:nvPr>
            <p:ph type="sldNum" sz="quarter" idx="12"/>
          </p:nvPr>
        </p:nvSpPr>
        <p:spPr/>
        <p:txBody>
          <a:bodyPr/>
          <a:lstStyle/>
          <a:p>
            <a:fld id="{FAEFB388-42AA-4DF2-851A-CCA4A06B24AA}" type="slidenum">
              <a:rPr lang="nb-NO" smtClean="0"/>
              <a:pPr/>
              <a:t>‹#›</a:t>
            </a:fld>
            <a:endParaRPr lang="nb-N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tel 1"/>
          <p:cNvSpPr>
            <a:spLocks noGrp="1"/>
          </p:cNvSpPr>
          <p:nvPr>
            <p:ph type="title"/>
          </p:nvPr>
        </p:nvSpPr>
        <p:spPr>
          <a:xfrm>
            <a:off x="1344216" y="6400800"/>
            <a:ext cx="4114800" cy="755651"/>
          </a:xfrm>
        </p:spPr>
        <p:txBody>
          <a:bodyPr anchor="b"/>
          <a:lstStyle>
            <a:lvl1pPr algn="l">
              <a:defRPr sz="2000" b="1"/>
            </a:lvl1pPr>
          </a:lstStyle>
          <a:p>
            <a:r>
              <a:rPr lang="nb-NO"/>
              <a:t>Klikk for å redigere tittelstil</a:t>
            </a:r>
          </a:p>
        </p:txBody>
      </p:sp>
      <p:sp>
        <p:nvSpPr>
          <p:cNvPr id="3" name="Plassholder for bilde 2"/>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Plassholder for tekst 3"/>
          <p:cNvSpPr>
            <a:spLocks noGrp="1"/>
          </p:cNvSpPr>
          <p:nvPr>
            <p:ph type="body" sz="half" idx="2"/>
          </p:nvPr>
        </p:nvSpPr>
        <p:spPr>
          <a:xfrm>
            <a:off x="1344216" y="7156451"/>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Klikk for å redigere tekststiler i malen</a:t>
            </a:r>
          </a:p>
        </p:txBody>
      </p:sp>
      <p:sp>
        <p:nvSpPr>
          <p:cNvPr id="5" name="Plassholder for dato 4"/>
          <p:cNvSpPr>
            <a:spLocks noGrp="1"/>
          </p:cNvSpPr>
          <p:nvPr>
            <p:ph type="dt" sz="half" idx="10"/>
          </p:nvPr>
        </p:nvSpPr>
        <p:spPr/>
        <p:txBody>
          <a:bodyPr/>
          <a:lstStyle/>
          <a:p>
            <a:fld id="{BB56636F-9E64-48A9-A0E8-D6911EA208CE}" type="datetimeFigureOut">
              <a:rPr lang="nb-NO" smtClean="0"/>
              <a:pPr/>
              <a:t>28.09.2019</a:t>
            </a:fld>
            <a:endParaRPr lang="nb-NO"/>
          </a:p>
        </p:txBody>
      </p:sp>
      <p:sp>
        <p:nvSpPr>
          <p:cNvPr id="6" name="Plassholder for bunntekst 5"/>
          <p:cNvSpPr>
            <a:spLocks noGrp="1"/>
          </p:cNvSpPr>
          <p:nvPr>
            <p:ph type="ftr" sz="quarter" idx="11"/>
          </p:nvPr>
        </p:nvSpPr>
        <p:spPr/>
        <p:txBody>
          <a:bodyPr/>
          <a:lstStyle/>
          <a:p>
            <a:endParaRPr lang="nb-NO"/>
          </a:p>
        </p:txBody>
      </p:sp>
      <p:sp>
        <p:nvSpPr>
          <p:cNvPr id="7" name="Plassholder for lysbildenummer 6"/>
          <p:cNvSpPr>
            <a:spLocks noGrp="1"/>
          </p:cNvSpPr>
          <p:nvPr>
            <p:ph type="sldNum" sz="quarter" idx="12"/>
          </p:nvPr>
        </p:nvSpPr>
        <p:spPr/>
        <p:txBody>
          <a:bodyPr/>
          <a:lstStyle/>
          <a:p>
            <a:fld id="{FAEFB388-42AA-4DF2-851A-CCA4A06B24AA}" type="slidenum">
              <a:rPr lang="nb-NO" smtClean="0"/>
              <a:pPr/>
              <a:t>‹#›</a:t>
            </a:fld>
            <a:endParaRPr lang="nb-N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342900" y="366184"/>
            <a:ext cx="6172200" cy="1524000"/>
          </a:xfrm>
          <a:prstGeom prst="rect">
            <a:avLst/>
          </a:prstGeom>
        </p:spPr>
        <p:txBody>
          <a:bodyPr vert="horz" lIns="91440" tIns="45720" rIns="91440" bIns="45720" rtlCol="0" anchor="ctr">
            <a:normAutofit/>
          </a:bodyPr>
          <a:lstStyle/>
          <a:p>
            <a:r>
              <a:rPr lang="nb-NO"/>
              <a:t>Klikk for å redigere tittelstil</a:t>
            </a:r>
          </a:p>
        </p:txBody>
      </p:sp>
      <p:sp>
        <p:nvSpPr>
          <p:cNvPr id="3" name="Plassholder for tekst 2"/>
          <p:cNvSpPr>
            <a:spLocks noGrp="1"/>
          </p:cNvSpPr>
          <p:nvPr>
            <p:ph type="body" idx="1"/>
          </p:nvPr>
        </p:nvSpPr>
        <p:spPr>
          <a:xfrm>
            <a:off x="342900" y="2133601"/>
            <a:ext cx="6172200" cy="6034617"/>
          </a:xfrm>
          <a:prstGeom prst="rect">
            <a:avLst/>
          </a:prstGeom>
        </p:spPr>
        <p:txBody>
          <a:bodyPr vert="horz" lIns="91440" tIns="45720" rIns="91440" bIns="45720" rtlCol="0">
            <a:normAutofit/>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p:cNvSpPr>
            <a:spLocks noGrp="1"/>
          </p:cNvSpPr>
          <p:nvPr>
            <p:ph type="dt" sz="half" idx="2"/>
          </p:nvPr>
        </p:nvSpPr>
        <p:spPr>
          <a:xfrm>
            <a:off x="342900" y="8475134"/>
            <a:ext cx="1600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BB56636F-9E64-48A9-A0E8-D6911EA208CE}" type="datetimeFigureOut">
              <a:rPr lang="nb-NO" smtClean="0"/>
              <a:pPr/>
              <a:t>28.09.2019</a:t>
            </a:fld>
            <a:endParaRPr lang="nb-NO"/>
          </a:p>
        </p:txBody>
      </p:sp>
      <p:sp>
        <p:nvSpPr>
          <p:cNvPr id="5" name="Plassholder for bunntekst 4"/>
          <p:cNvSpPr>
            <a:spLocks noGrp="1"/>
          </p:cNvSpPr>
          <p:nvPr>
            <p:ph type="ftr" sz="quarter" idx="3"/>
          </p:nvPr>
        </p:nvSpPr>
        <p:spPr>
          <a:xfrm>
            <a:off x="2343150" y="8475134"/>
            <a:ext cx="21717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b-NO"/>
          </a:p>
        </p:txBody>
      </p:sp>
      <p:sp>
        <p:nvSpPr>
          <p:cNvPr id="6" name="Plassholder for lysbildenummer 5"/>
          <p:cNvSpPr>
            <a:spLocks noGrp="1"/>
          </p:cNvSpPr>
          <p:nvPr>
            <p:ph type="sldNum" sz="quarter" idx="4"/>
          </p:nvPr>
        </p:nvSpPr>
        <p:spPr>
          <a:xfrm>
            <a:off x="4914900" y="8475134"/>
            <a:ext cx="16002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FAEFB388-42AA-4DF2-851A-CCA4A06B24AA}" type="slidenum">
              <a:rPr lang="nb-NO" smtClean="0"/>
              <a:pPr/>
              <a:t>‹#›</a:t>
            </a:fld>
            <a:endParaRPr lang="nb-NO"/>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ctrTitle"/>
          </p:nvPr>
        </p:nvSpPr>
        <p:spPr/>
        <p:txBody>
          <a:bodyPr>
            <a:normAutofit fontScale="90000"/>
          </a:bodyPr>
          <a:lstStyle/>
          <a:p>
            <a:br>
              <a:rPr lang="nb-NO" dirty="0"/>
            </a:br>
            <a:br>
              <a:rPr lang="nb-NO" dirty="0"/>
            </a:br>
            <a:r>
              <a:rPr lang="nb-NO" dirty="0" err="1"/>
              <a:t>In-Flight</a:t>
            </a:r>
            <a:r>
              <a:rPr lang="nb-NO" dirty="0"/>
              <a:t> Guide</a:t>
            </a:r>
            <a:br>
              <a:rPr lang="nb-NO" dirty="0"/>
            </a:br>
            <a:endParaRPr lang="en-US" dirty="0"/>
          </a:p>
        </p:txBody>
      </p:sp>
      <p:sp>
        <p:nvSpPr>
          <p:cNvPr id="3" name="Undertittel 2"/>
          <p:cNvSpPr>
            <a:spLocks noGrp="1"/>
          </p:cNvSpPr>
          <p:nvPr>
            <p:ph type="subTitle" idx="1"/>
          </p:nvPr>
        </p:nvSpPr>
        <p:spPr/>
        <p:txBody>
          <a:bodyPr>
            <a:normAutofit fontScale="92500" lnSpcReduction="20000"/>
          </a:bodyPr>
          <a:lstStyle/>
          <a:p>
            <a:r>
              <a:rPr lang="nb-NO" dirty="0">
                <a:solidFill>
                  <a:schemeClr val="tx1"/>
                </a:solidFill>
              </a:rPr>
              <a:t>388th virtual Fighter Squadron</a:t>
            </a:r>
          </a:p>
          <a:p>
            <a:endParaRPr lang="nb-NO" dirty="0"/>
          </a:p>
          <a:p>
            <a:r>
              <a:rPr lang="nb-NO" sz="2400" dirty="0" err="1">
                <a:solidFill>
                  <a:schemeClr val="tx1">
                    <a:lumMod val="95000"/>
                    <a:lumOff val="5000"/>
                  </a:schemeClr>
                </a:solidFill>
              </a:rPr>
              <a:t>Current</a:t>
            </a:r>
            <a:r>
              <a:rPr lang="nb-NO" sz="2400" dirty="0">
                <a:solidFill>
                  <a:schemeClr val="tx1">
                    <a:lumMod val="95000"/>
                    <a:lumOff val="5000"/>
                  </a:schemeClr>
                </a:solidFill>
              </a:rPr>
              <a:t> As Of (CAO): </a:t>
            </a:r>
          </a:p>
          <a:p>
            <a:r>
              <a:rPr lang="nb-NO" sz="2400" dirty="0">
                <a:solidFill>
                  <a:srgbClr val="C00000"/>
                </a:solidFill>
              </a:rPr>
              <a:t>2019-00-??</a:t>
            </a:r>
          </a:p>
          <a:p>
            <a:r>
              <a:rPr lang="nb-NO" sz="2400" dirty="0">
                <a:solidFill>
                  <a:srgbClr val="C00000"/>
                </a:solidFill>
              </a:rPr>
              <a:t>Version 0_1</a:t>
            </a:r>
          </a:p>
          <a:p>
            <a:endParaRPr lang="en-US" dirty="0"/>
          </a:p>
        </p:txBody>
      </p:sp>
      <p:pic>
        <p:nvPicPr>
          <p:cNvPr id="5" name="Bilde 4" descr="132nd logo.png"/>
          <p:cNvPicPr>
            <a:picLocks noChangeAspect="1"/>
          </p:cNvPicPr>
          <p:nvPr/>
        </p:nvPicPr>
        <p:blipFill>
          <a:blip r:embed="rId2" cstate="print"/>
          <a:stretch>
            <a:fillRect/>
          </a:stretch>
        </p:blipFill>
        <p:spPr>
          <a:xfrm>
            <a:off x="6224185" y="12700"/>
            <a:ext cx="633815" cy="64930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Check-list</a:t>
            </a:r>
            <a:endParaRPr lang="en-US" dirty="0"/>
          </a:p>
        </p:txBody>
      </p:sp>
      <p:graphicFrame>
        <p:nvGraphicFramePr>
          <p:cNvPr id="8" name="Tabell 7"/>
          <p:cNvGraphicFramePr>
            <a:graphicFrameLocks noGrp="1"/>
          </p:cNvGraphicFramePr>
          <p:nvPr/>
        </p:nvGraphicFramePr>
        <p:xfrm>
          <a:off x="0" y="1475656"/>
          <a:ext cx="3212976" cy="5400000"/>
        </p:xfrm>
        <a:graphic>
          <a:graphicData uri="http://schemas.openxmlformats.org/drawingml/2006/table">
            <a:tbl>
              <a:tblPr bandRow="1">
                <a:tableStyleId>{9D7B26C5-4107-4FEC-AEDC-1716B250A1EF}</a:tableStyleId>
              </a:tblPr>
              <a:tblGrid>
                <a:gridCol w="1916832">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360000">
                <a:tc gridSpan="2">
                  <a:txBody>
                    <a:bodyPr/>
                    <a:lstStyle/>
                    <a:p>
                      <a:pPr algn="ctr"/>
                      <a:r>
                        <a:rPr lang="nb-NO" sz="1600" b="1" dirty="0">
                          <a:solidFill>
                            <a:schemeClr val="bg1">
                              <a:lumMod val="85000"/>
                            </a:schemeClr>
                          </a:solidFill>
                          <a:latin typeface="Arial" pitchFamily="34" charset="0"/>
                          <a:cs typeface="Arial" pitchFamily="34" charset="0"/>
                        </a:rPr>
                        <a:t>DECENT</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a:p>
                  </a:txBody>
                  <a:tcPr/>
                </a:tc>
                <a:extLst>
                  <a:ext uri="{0D108BD9-81ED-4DB2-BD59-A6C34878D82A}">
                    <a16:rowId xmlns:a16="http://schemas.microsoft.com/office/drawing/2014/main" val="10000"/>
                  </a:ext>
                </a:extLst>
              </a:tr>
              <a:tr h="360000">
                <a:tc>
                  <a:txBody>
                    <a:bodyPr/>
                    <a:lstStyle/>
                    <a:p>
                      <a:pPr algn="l"/>
                      <a:r>
                        <a:rPr lang="nb-NO" sz="1600" b="1" dirty="0">
                          <a:solidFill>
                            <a:schemeClr val="tx1"/>
                          </a:solidFill>
                          <a:latin typeface="Arial" pitchFamily="34" charset="0"/>
                          <a:cs typeface="Arial" pitchFamily="34" charset="0"/>
                        </a:rPr>
                        <a:t>MASTER ARM</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SAFE</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60000">
                <a:tc>
                  <a:txBody>
                    <a:bodyPr/>
                    <a:lstStyle/>
                    <a:p>
                      <a:pPr algn="l"/>
                      <a:r>
                        <a:rPr lang="nb-NO" sz="1600" b="1" dirty="0">
                          <a:solidFill>
                            <a:schemeClr val="tx1"/>
                          </a:solidFill>
                          <a:latin typeface="Arial" pitchFamily="34" charset="0"/>
                          <a:cs typeface="Arial" pitchFamily="34" charset="0"/>
                        </a:rPr>
                        <a:t>Anti </a:t>
                      </a:r>
                      <a:r>
                        <a:rPr lang="nb-NO" sz="1600" b="1" dirty="0" err="1">
                          <a:solidFill>
                            <a:schemeClr val="tx1"/>
                          </a:solidFill>
                          <a:latin typeface="Arial" pitchFamily="34" charset="0"/>
                          <a:cs typeface="Arial" pitchFamily="34" charset="0"/>
                        </a:rPr>
                        <a:t>Ice</a:t>
                      </a:r>
                      <a:r>
                        <a:rPr lang="nb-NO" sz="16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AS</a:t>
                      </a:r>
                      <a:r>
                        <a:rPr lang="nb-NO" sz="1600" b="1" baseline="0" dirty="0">
                          <a:solidFill>
                            <a:schemeClr val="tx1"/>
                          </a:solidFill>
                          <a:latin typeface="Arial" pitchFamily="34" charset="0"/>
                          <a:cs typeface="Arial" pitchFamily="34" charset="0"/>
                        </a:rPr>
                        <a:t> </a:t>
                      </a:r>
                      <a:r>
                        <a:rPr lang="nb-NO" sz="1600" b="1" baseline="0" dirty="0" err="1">
                          <a:solidFill>
                            <a:schemeClr val="tx1"/>
                          </a:solidFill>
                          <a:latin typeface="Arial" pitchFamily="34" charset="0"/>
                          <a:cs typeface="Arial" pitchFamily="34" charset="0"/>
                        </a:rPr>
                        <a:t>REQ’d</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60000">
                <a:tc>
                  <a:txBody>
                    <a:bodyPr/>
                    <a:lstStyle/>
                    <a:p>
                      <a:pPr algn="l"/>
                      <a:r>
                        <a:rPr lang="nb-NO" sz="1600" b="1" dirty="0" err="1">
                          <a:solidFill>
                            <a:schemeClr val="tx1"/>
                          </a:solidFill>
                          <a:latin typeface="Arial" pitchFamily="34" charset="0"/>
                          <a:cs typeface="Arial" pitchFamily="34" charset="0"/>
                        </a:rPr>
                        <a:t>Pitot</a:t>
                      </a:r>
                      <a:r>
                        <a:rPr lang="nb-NO" sz="1600" b="1" dirty="0">
                          <a:solidFill>
                            <a:schemeClr val="tx1"/>
                          </a:solidFill>
                          <a:latin typeface="Arial" pitchFamily="34" charset="0"/>
                          <a:cs typeface="Arial" pitchFamily="34" charset="0"/>
                        </a:rPr>
                        <a:t> heat.……….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AUTO</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60000">
                <a:tc>
                  <a:txBody>
                    <a:bodyPr/>
                    <a:lstStyle/>
                    <a:p>
                      <a:pPr algn="l"/>
                      <a:r>
                        <a:rPr lang="nb-NO" sz="1600" b="1" dirty="0">
                          <a:solidFill>
                            <a:schemeClr val="tx1"/>
                          </a:solidFill>
                          <a:latin typeface="Arial" pitchFamily="34" charset="0"/>
                          <a:cs typeface="Arial" pitchFamily="34" charset="0"/>
                        </a:rPr>
                        <a:t>DEFOG.………....…</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HIGH</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60000">
                <a:tc>
                  <a:txBody>
                    <a:bodyPr/>
                    <a:lstStyle/>
                    <a:p>
                      <a:pPr algn="l"/>
                      <a:r>
                        <a:rPr lang="nb-NO" sz="1600" b="1" dirty="0" err="1">
                          <a:solidFill>
                            <a:schemeClr val="tx1"/>
                          </a:solidFill>
                          <a:latin typeface="Arial" pitchFamily="34" charset="0"/>
                          <a:cs typeface="Arial" pitchFamily="34" charset="0"/>
                        </a:rPr>
                        <a:t>WindshieldAnti</a:t>
                      </a:r>
                      <a:r>
                        <a:rPr lang="nb-NO" sz="1600" b="1" dirty="0">
                          <a:solidFill>
                            <a:schemeClr val="tx1"/>
                          </a:solidFill>
                          <a:latin typeface="Arial" pitchFamily="34" charset="0"/>
                          <a:cs typeface="Arial" pitchFamily="34" charset="0"/>
                        </a:rPr>
                        <a:t> </a:t>
                      </a:r>
                      <a:r>
                        <a:rPr lang="nb-NO" sz="1600" b="1" dirty="0" err="1">
                          <a:solidFill>
                            <a:schemeClr val="tx1"/>
                          </a:solidFill>
                          <a:latin typeface="Arial" pitchFamily="34" charset="0"/>
                          <a:cs typeface="Arial" pitchFamily="34" charset="0"/>
                        </a:rPr>
                        <a:t>Ice</a:t>
                      </a:r>
                      <a:endParaRPr lang="nb-NO" sz="16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AS</a:t>
                      </a:r>
                      <a:r>
                        <a:rPr lang="nb-NO" sz="1600" b="1" baseline="0" dirty="0">
                          <a:solidFill>
                            <a:schemeClr val="tx1"/>
                          </a:solidFill>
                          <a:latin typeface="Arial" pitchFamily="34" charset="0"/>
                          <a:cs typeface="Arial" pitchFamily="34" charset="0"/>
                        </a:rPr>
                        <a:t> </a:t>
                      </a:r>
                      <a:r>
                        <a:rPr lang="nb-NO" sz="1600" b="1" baseline="0" dirty="0" err="1">
                          <a:solidFill>
                            <a:schemeClr val="tx1"/>
                          </a:solidFill>
                          <a:latin typeface="Arial" pitchFamily="34" charset="0"/>
                          <a:cs typeface="Arial" pitchFamily="34" charset="0"/>
                        </a:rPr>
                        <a:t>REQ’d</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60000">
                <a:tc>
                  <a:txBody>
                    <a:bodyPr/>
                    <a:lstStyle/>
                    <a:p>
                      <a:pPr algn="l"/>
                      <a:r>
                        <a:rPr lang="nb-NO" sz="1600" b="1" dirty="0">
                          <a:solidFill>
                            <a:schemeClr val="tx1"/>
                          </a:solidFill>
                          <a:latin typeface="Arial" pitchFamily="34" charset="0"/>
                          <a:cs typeface="Arial" pitchFamily="34" charset="0"/>
                        </a:rPr>
                        <a:t>STBY Instruments.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CHECK</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60000">
                <a:tc>
                  <a:txBody>
                    <a:bodyPr/>
                    <a:lstStyle/>
                    <a:p>
                      <a:pPr algn="l"/>
                      <a:r>
                        <a:rPr lang="nb-NO" sz="1600" b="1" dirty="0">
                          <a:solidFill>
                            <a:schemeClr val="tx1"/>
                          </a:solidFill>
                          <a:latin typeface="Arial" pitchFamily="34" charset="0"/>
                          <a:cs typeface="Arial" pitchFamily="34" charset="0"/>
                        </a:rPr>
                        <a:t>TCN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360000">
                <a:tc>
                  <a:txBody>
                    <a:bodyPr/>
                    <a:lstStyle/>
                    <a:p>
                      <a:pPr algn="l"/>
                      <a:r>
                        <a:rPr lang="nb-NO" sz="1600" b="1" dirty="0">
                          <a:solidFill>
                            <a:schemeClr val="tx1"/>
                          </a:solidFill>
                          <a:latin typeface="Arial" pitchFamily="34" charset="0"/>
                          <a:cs typeface="Arial" pitchFamily="34" charset="0"/>
                        </a:rPr>
                        <a:t>ICLS…….…….</a:t>
                      </a:r>
                      <a:r>
                        <a:rPr lang="nb-NO" sz="1600" b="1" baseline="0" dirty="0">
                          <a:solidFill>
                            <a:schemeClr val="tx1"/>
                          </a:solidFill>
                          <a:latin typeface="Arial" pitchFamily="34" charset="0"/>
                          <a:cs typeface="Arial" pitchFamily="34" charset="0"/>
                        </a:rPr>
                        <a:t>...</a:t>
                      </a:r>
                      <a:r>
                        <a:rPr lang="nb-NO" sz="16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SET</a:t>
                      </a:r>
                      <a:endParaRPr lang="nb-NO" sz="1100" b="0"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360000">
                <a:tc>
                  <a:txBody>
                    <a:bodyPr/>
                    <a:lstStyle/>
                    <a:p>
                      <a:pPr algn="l"/>
                      <a:r>
                        <a:rPr lang="nb-NO" sz="1600" b="1" dirty="0">
                          <a:solidFill>
                            <a:schemeClr val="tx1"/>
                          </a:solidFill>
                          <a:latin typeface="Arial" pitchFamily="34" charset="0"/>
                          <a:cs typeface="Arial" pitchFamily="34" charset="0"/>
                        </a:rPr>
                        <a:t>Anti</a:t>
                      </a:r>
                      <a:r>
                        <a:rPr lang="nb-NO" sz="1600" b="1" baseline="0" dirty="0">
                          <a:solidFill>
                            <a:schemeClr val="tx1"/>
                          </a:solidFill>
                          <a:latin typeface="Arial" pitchFamily="34" charset="0"/>
                          <a:cs typeface="Arial" pitchFamily="34" charset="0"/>
                        </a:rPr>
                        <a:t> </a:t>
                      </a:r>
                      <a:r>
                        <a:rPr lang="nb-NO" sz="1600" b="1" baseline="0" dirty="0" err="1">
                          <a:solidFill>
                            <a:schemeClr val="tx1"/>
                          </a:solidFill>
                          <a:latin typeface="Arial" pitchFamily="34" charset="0"/>
                          <a:cs typeface="Arial" pitchFamily="34" charset="0"/>
                        </a:rPr>
                        <a:t>Skid</a:t>
                      </a:r>
                      <a:r>
                        <a:rPr lang="nb-NO" sz="16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360000">
                <a:tc>
                  <a:txBody>
                    <a:bodyPr/>
                    <a:lstStyle/>
                    <a:p>
                      <a:pPr algn="l"/>
                      <a:r>
                        <a:rPr lang="nb-NO" sz="1600" b="1" dirty="0">
                          <a:solidFill>
                            <a:schemeClr val="tx1"/>
                          </a:solidFill>
                          <a:latin typeface="Arial" pitchFamily="34" charset="0"/>
                          <a:cs typeface="Arial" pitchFamily="34" charset="0"/>
                        </a:rPr>
                        <a:t>Hook </a:t>
                      </a:r>
                      <a:r>
                        <a:rPr lang="nb-NO" sz="1600" b="1" dirty="0" err="1">
                          <a:solidFill>
                            <a:schemeClr val="tx1"/>
                          </a:solidFill>
                          <a:latin typeface="Arial" pitchFamily="34" charset="0"/>
                          <a:cs typeface="Arial" pitchFamily="34" charset="0"/>
                        </a:rPr>
                        <a:t>bypass</a:t>
                      </a:r>
                      <a:r>
                        <a:rPr lang="nb-NO" sz="16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360000">
                <a:tc>
                  <a:txBody>
                    <a:bodyPr/>
                    <a:lstStyle/>
                    <a:p>
                      <a:pPr algn="l"/>
                      <a:r>
                        <a:rPr lang="nb-NO" sz="1600" b="1" dirty="0">
                          <a:solidFill>
                            <a:schemeClr val="tx1"/>
                          </a:solidFill>
                          <a:latin typeface="Arial" pitchFamily="34" charset="0"/>
                          <a:cs typeface="Arial" pitchFamily="34" charset="0"/>
                        </a:rPr>
                        <a:t>Radar</a:t>
                      </a:r>
                      <a:r>
                        <a:rPr lang="nb-NO" sz="1600" b="1" baseline="0" dirty="0">
                          <a:solidFill>
                            <a:schemeClr val="tx1"/>
                          </a:solidFill>
                          <a:latin typeface="Arial" pitchFamily="34" charset="0"/>
                          <a:cs typeface="Arial" pitchFamily="34" charset="0"/>
                        </a:rPr>
                        <a:t> Alt</a:t>
                      </a:r>
                      <a:r>
                        <a:rPr lang="nb-NO" sz="16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360000">
                <a:tc gridSpan="2">
                  <a:txBody>
                    <a:bodyPr/>
                    <a:lstStyle/>
                    <a:p>
                      <a:pPr algn="ctr"/>
                      <a:r>
                        <a:rPr lang="nb-NO" sz="1600" b="1" dirty="0">
                          <a:solidFill>
                            <a:schemeClr val="bg1">
                              <a:lumMod val="85000"/>
                            </a:schemeClr>
                          </a:solidFill>
                          <a:latin typeface="Arial" pitchFamily="34" charset="0"/>
                          <a:cs typeface="Arial" pitchFamily="34" charset="0"/>
                        </a:rPr>
                        <a:t>LAND</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a:p>
                  </a:txBody>
                  <a:tcPr/>
                </a:tc>
                <a:extLst>
                  <a:ext uri="{0D108BD9-81ED-4DB2-BD59-A6C34878D82A}">
                    <a16:rowId xmlns:a16="http://schemas.microsoft.com/office/drawing/2014/main" val="10012"/>
                  </a:ext>
                </a:extLst>
              </a:tr>
              <a:tr h="360000">
                <a:tc>
                  <a:txBody>
                    <a:bodyPr/>
                    <a:lstStyle/>
                    <a:p>
                      <a:pPr algn="l"/>
                      <a:r>
                        <a:rPr lang="nb-NO" sz="1600" b="1" dirty="0">
                          <a:solidFill>
                            <a:schemeClr val="tx1"/>
                          </a:solidFill>
                          <a:latin typeface="Arial" pitchFamily="34" charset="0"/>
                          <a:cs typeface="Arial" pitchFamily="34" charset="0"/>
                        </a:rPr>
                        <a:t>HOOK...................</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360000">
                <a:tc>
                  <a:txBody>
                    <a:bodyPr/>
                    <a:lstStyle/>
                    <a:p>
                      <a:pPr algn="l"/>
                      <a:r>
                        <a:rPr lang="nb-NO" sz="1600" b="1" dirty="0">
                          <a:solidFill>
                            <a:schemeClr val="tx1"/>
                          </a:solidFill>
                          <a:latin typeface="Arial" pitchFamily="34" charset="0"/>
                          <a:cs typeface="Arial" pitchFamily="34" charset="0"/>
                        </a:rPr>
                        <a:t>Landing </a:t>
                      </a:r>
                      <a:r>
                        <a:rPr lang="nb-NO" sz="1600" b="1" dirty="0" err="1">
                          <a:solidFill>
                            <a:schemeClr val="tx1"/>
                          </a:solidFill>
                          <a:latin typeface="Arial" pitchFamily="34" charset="0"/>
                          <a:cs typeface="Arial" pitchFamily="34" charset="0"/>
                        </a:rPr>
                        <a:t>lights</a:t>
                      </a:r>
                      <a:r>
                        <a:rPr lang="nb-NO" sz="1600" b="1" baseline="0" dirty="0">
                          <a:solidFill>
                            <a:schemeClr val="tx1"/>
                          </a:solidFill>
                          <a:latin typeface="Arial" pitchFamily="34" charset="0"/>
                          <a:cs typeface="Arial" pitchFamily="34" charset="0"/>
                        </a:rPr>
                        <a:t>….</a:t>
                      </a:r>
                      <a:endParaRPr lang="nb-NO" sz="16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AS</a:t>
                      </a:r>
                      <a:r>
                        <a:rPr lang="nb-NO" sz="1600" b="1" baseline="0" dirty="0">
                          <a:solidFill>
                            <a:schemeClr val="tx1"/>
                          </a:solidFill>
                          <a:latin typeface="Arial" pitchFamily="34" charset="0"/>
                          <a:cs typeface="Arial" pitchFamily="34" charset="0"/>
                        </a:rPr>
                        <a:t> </a:t>
                      </a:r>
                      <a:r>
                        <a:rPr lang="nb-NO" sz="1600" b="1" baseline="0" dirty="0" err="1">
                          <a:solidFill>
                            <a:schemeClr val="tx1"/>
                          </a:solidFill>
                          <a:latin typeface="Arial" pitchFamily="34" charset="0"/>
                          <a:cs typeface="Arial" pitchFamily="34" charset="0"/>
                        </a:rPr>
                        <a:t>REQ’d</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4"/>
                  </a:ext>
                </a:extLst>
              </a:tr>
            </a:tbl>
          </a:graphicData>
        </a:graphic>
      </p:graphicFrame>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Check-list</a:t>
            </a:r>
            <a:r>
              <a:rPr lang="nb-NO" dirty="0"/>
              <a:t>: SCRAMBLE</a:t>
            </a:r>
            <a:endParaRPr lang="en-US" dirty="0"/>
          </a:p>
        </p:txBody>
      </p:sp>
      <p:graphicFrame>
        <p:nvGraphicFramePr>
          <p:cNvPr id="8" name="Tabell 7"/>
          <p:cNvGraphicFramePr>
            <a:graphicFrameLocks noGrp="1"/>
          </p:cNvGraphicFramePr>
          <p:nvPr/>
        </p:nvGraphicFramePr>
        <p:xfrm>
          <a:off x="0" y="1475656"/>
          <a:ext cx="3356992" cy="7632720"/>
        </p:xfrm>
        <a:graphic>
          <a:graphicData uri="http://schemas.openxmlformats.org/drawingml/2006/table">
            <a:tbl>
              <a:tblPr bandRow="1">
                <a:tableStyleId>{9D7B26C5-4107-4FEC-AEDC-1716B250A1EF}</a:tableStyleId>
              </a:tblPr>
              <a:tblGrid>
                <a:gridCol w="1988840">
                  <a:extLst>
                    <a:ext uri="{9D8B030D-6E8A-4147-A177-3AD203B41FA5}">
                      <a16:colId xmlns:a16="http://schemas.microsoft.com/office/drawing/2014/main" val="20000"/>
                    </a:ext>
                  </a:extLst>
                </a:gridCol>
                <a:gridCol w="1368152">
                  <a:extLst>
                    <a:ext uri="{9D8B030D-6E8A-4147-A177-3AD203B41FA5}">
                      <a16:colId xmlns:a16="http://schemas.microsoft.com/office/drawing/2014/main" val="20001"/>
                    </a:ext>
                  </a:extLst>
                </a:gridCol>
              </a:tblGrid>
              <a:tr h="360000">
                <a:tc>
                  <a:txBody>
                    <a:bodyPr/>
                    <a:lstStyle/>
                    <a:p>
                      <a:pPr algn="l"/>
                      <a:r>
                        <a:rPr lang="nb-NO" sz="1800" b="1" dirty="0" err="1">
                          <a:solidFill>
                            <a:schemeClr val="tx1">
                              <a:lumMod val="95000"/>
                              <a:lumOff val="5000"/>
                            </a:schemeClr>
                          </a:solidFill>
                          <a:latin typeface="Arial" pitchFamily="34" charset="0"/>
                          <a:cs typeface="Arial" pitchFamily="34" charset="0"/>
                        </a:rPr>
                        <a:t>Skin</a:t>
                      </a:r>
                      <a:r>
                        <a:rPr lang="nb-NO" sz="1800" b="1" dirty="0">
                          <a:solidFill>
                            <a:schemeClr val="tx1">
                              <a:lumMod val="95000"/>
                              <a:lumOff val="5000"/>
                            </a:schemeClr>
                          </a:solidFill>
                          <a:latin typeface="Arial" pitchFamily="34" charset="0"/>
                          <a:cs typeface="Arial" pitchFamily="34" charset="0"/>
                        </a:rPr>
                        <a:t>, Bort……</a:t>
                      </a:r>
                      <a:endParaRPr lang="nb-NO" sz="18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60000">
                <a:tc>
                  <a:txBody>
                    <a:bodyPr/>
                    <a:lstStyle/>
                    <a:p>
                      <a:pPr algn="l"/>
                      <a:r>
                        <a:rPr lang="nb-NO" sz="1800" b="1" dirty="0" err="1">
                          <a:solidFill>
                            <a:schemeClr val="tx1"/>
                          </a:solidFill>
                          <a:latin typeface="Arial" pitchFamily="34" charset="0"/>
                          <a:cs typeface="Arial" pitchFamily="34" charset="0"/>
                        </a:rPr>
                        <a:t>Loadout</a:t>
                      </a:r>
                      <a:r>
                        <a:rPr lang="nb-NO" sz="18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60000">
                <a:tc>
                  <a:txBody>
                    <a:bodyPr/>
                    <a:lstStyle/>
                    <a:p>
                      <a:pPr algn="l"/>
                      <a:r>
                        <a:rPr lang="nb-NO" sz="1800" b="1" dirty="0" err="1">
                          <a:solidFill>
                            <a:schemeClr val="tx1"/>
                          </a:solidFill>
                          <a:latin typeface="Arial" pitchFamily="34" charset="0"/>
                          <a:cs typeface="Arial" pitchFamily="34" charset="0"/>
                        </a:rPr>
                        <a:t>Battery</a:t>
                      </a:r>
                      <a:r>
                        <a:rPr lang="nb-NO" sz="18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ON</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60000">
                <a:tc>
                  <a:txBody>
                    <a:bodyPr/>
                    <a:lstStyle/>
                    <a:p>
                      <a:pPr algn="l"/>
                      <a:r>
                        <a:rPr lang="nb-NO" sz="1800" b="1" dirty="0">
                          <a:solidFill>
                            <a:schemeClr val="tx1"/>
                          </a:solidFill>
                          <a:latin typeface="Arial" pitchFamily="34" charset="0"/>
                          <a:cs typeface="Arial" pitchFamily="34" charset="0"/>
                        </a:rPr>
                        <a:t>APU………...........</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800" b="1" dirty="0">
                          <a:solidFill>
                            <a:schemeClr val="tx1"/>
                          </a:solidFill>
                          <a:latin typeface="Arial" pitchFamily="34" charset="0"/>
                          <a:cs typeface="Arial" pitchFamily="34" charset="0"/>
                        </a:rPr>
                        <a:t>ON</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60000">
                <a:tc>
                  <a:txBody>
                    <a:bodyPr/>
                    <a:lstStyle/>
                    <a:p>
                      <a:pPr algn="l"/>
                      <a:r>
                        <a:rPr lang="nb-NO" sz="1800" b="1" dirty="0">
                          <a:solidFill>
                            <a:schemeClr val="tx1"/>
                          </a:solidFill>
                          <a:latin typeface="Arial" pitchFamily="34" charset="0"/>
                          <a:cs typeface="Arial" pitchFamily="34" charset="0"/>
                        </a:rPr>
                        <a:t>INS..………………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800" b="1" dirty="0">
                          <a:solidFill>
                            <a:schemeClr val="tx1"/>
                          </a:solidFill>
                          <a:latin typeface="Arial" pitchFamily="34" charset="0"/>
                          <a:cs typeface="Arial" pitchFamily="34" charset="0"/>
                        </a:rPr>
                        <a:t>ALIGN</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60000">
                <a:tc>
                  <a:txBody>
                    <a:bodyPr/>
                    <a:lstStyle/>
                    <a:p>
                      <a:pPr algn="l"/>
                      <a:r>
                        <a:rPr lang="nb-NO" sz="1800" b="1" dirty="0">
                          <a:solidFill>
                            <a:schemeClr val="tx1"/>
                          </a:solidFill>
                          <a:latin typeface="Arial" pitchFamily="34" charset="0"/>
                          <a:cs typeface="Arial" pitchFamily="34" charset="0"/>
                        </a:rPr>
                        <a:t>NAV LIGHT</a:t>
                      </a:r>
                      <a:r>
                        <a:rPr lang="nb-NO" sz="1800" b="1" baseline="0" dirty="0">
                          <a:solidFill>
                            <a:schemeClr val="tx1"/>
                          </a:solidFill>
                          <a:latin typeface="Arial" pitchFamily="34" charset="0"/>
                          <a:cs typeface="Arial" pitchFamily="34" charset="0"/>
                        </a:rPr>
                        <a:t>…….</a:t>
                      </a:r>
                      <a:r>
                        <a:rPr lang="nb-NO" sz="18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800" b="1" dirty="0">
                          <a:solidFill>
                            <a:schemeClr val="tx1"/>
                          </a:solidFill>
                          <a:latin typeface="Arial" pitchFamily="34" charset="0"/>
                          <a:cs typeface="Arial" pitchFamily="34" charset="0"/>
                        </a:rPr>
                        <a:t>ON</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60000">
                <a:tc>
                  <a:txBody>
                    <a:bodyPr/>
                    <a:lstStyle/>
                    <a:p>
                      <a:pPr algn="l"/>
                      <a:r>
                        <a:rPr lang="nb-NO" sz="1800" b="1" dirty="0" err="1">
                          <a:solidFill>
                            <a:schemeClr val="tx1"/>
                          </a:solidFill>
                          <a:latin typeface="Arial" pitchFamily="34" charset="0"/>
                          <a:cs typeface="Arial" pitchFamily="34" charset="0"/>
                        </a:rPr>
                        <a:t>Engine</a:t>
                      </a:r>
                      <a:r>
                        <a:rPr lang="nb-NO" sz="1800" b="1" dirty="0">
                          <a:solidFill>
                            <a:schemeClr val="tx1"/>
                          </a:solidFill>
                          <a:latin typeface="Arial" pitchFamily="34" charset="0"/>
                          <a:cs typeface="Arial" pitchFamily="34" charset="0"/>
                        </a:rPr>
                        <a:t> </a:t>
                      </a:r>
                      <a:r>
                        <a:rPr lang="nb-NO" sz="1800" b="1" dirty="0" err="1">
                          <a:solidFill>
                            <a:schemeClr val="tx1"/>
                          </a:solidFill>
                          <a:latin typeface="Arial" pitchFamily="34" charset="0"/>
                          <a:cs typeface="Arial" pitchFamily="34" charset="0"/>
                        </a:rPr>
                        <a:t>crank</a:t>
                      </a:r>
                      <a:r>
                        <a:rPr lang="nb-NO" sz="1800" b="1" baseline="0" dirty="0">
                          <a:solidFill>
                            <a:schemeClr val="tx1"/>
                          </a:solidFill>
                          <a:latin typeface="Arial" pitchFamily="34" charset="0"/>
                          <a:cs typeface="Arial" pitchFamily="34" charset="0"/>
                        </a:rPr>
                        <a:t>.</a:t>
                      </a:r>
                      <a:endParaRPr lang="nb-NO" sz="18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RIGHT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04880">
                <a:tc>
                  <a:txBody>
                    <a:bodyPr/>
                    <a:lstStyle/>
                    <a:p>
                      <a:pPr algn="l"/>
                      <a:r>
                        <a:rPr lang="nb-NO" sz="1800" b="1" dirty="0">
                          <a:solidFill>
                            <a:schemeClr val="tx1"/>
                          </a:solidFill>
                          <a:latin typeface="Arial" pitchFamily="34" charset="0"/>
                          <a:cs typeface="Arial" pitchFamily="34" charset="0"/>
                        </a:rPr>
                        <a:t>Right </a:t>
                      </a:r>
                      <a:r>
                        <a:rPr lang="nb-NO" sz="1800" b="1" dirty="0" err="1">
                          <a:solidFill>
                            <a:schemeClr val="tx1"/>
                          </a:solidFill>
                          <a:latin typeface="Arial" pitchFamily="34" charset="0"/>
                          <a:cs typeface="Arial" pitchFamily="34" charset="0"/>
                        </a:rPr>
                        <a:t>Throttle</a:t>
                      </a:r>
                      <a:r>
                        <a:rPr lang="nb-NO" sz="18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IDLE</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360000">
                <a:tc>
                  <a:txBody>
                    <a:bodyPr/>
                    <a:lstStyle/>
                    <a:p>
                      <a:pPr algn="l"/>
                      <a:r>
                        <a:rPr lang="nb-NO" sz="1800" b="1" dirty="0" err="1">
                          <a:solidFill>
                            <a:schemeClr val="tx1"/>
                          </a:solidFill>
                          <a:latin typeface="Arial" pitchFamily="34" charset="0"/>
                          <a:cs typeface="Arial" pitchFamily="34" charset="0"/>
                        </a:rPr>
                        <a:t>Engine</a:t>
                      </a:r>
                      <a:r>
                        <a:rPr lang="nb-NO" sz="1800" b="1" baseline="0" dirty="0">
                          <a:solidFill>
                            <a:schemeClr val="tx1"/>
                          </a:solidFill>
                          <a:latin typeface="Arial" pitchFamily="34" charset="0"/>
                          <a:cs typeface="Arial" pitchFamily="34" charset="0"/>
                        </a:rPr>
                        <a:t> </a:t>
                      </a:r>
                      <a:r>
                        <a:rPr lang="nb-NO" sz="1800" b="1" baseline="0" dirty="0" err="1">
                          <a:solidFill>
                            <a:schemeClr val="tx1"/>
                          </a:solidFill>
                          <a:latin typeface="Arial" pitchFamily="34" charset="0"/>
                          <a:cs typeface="Arial" pitchFamily="34" charset="0"/>
                        </a:rPr>
                        <a:t>crank</a:t>
                      </a:r>
                      <a:r>
                        <a:rPr lang="nb-NO" sz="18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LEFT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360000">
                <a:tc>
                  <a:txBody>
                    <a:bodyPr/>
                    <a:lstStyle/>
                    <a:p>
                      <a:pPr algn="l"/>
                      <a:r>
                        <a:rPr lang="nb-NO" sz="1800" b="1" dirty="0" err="1">
                          <a:solidFill>
                            <a:schemeClr val="tx1"/>
                          </a:solidFill>
                          <a:latin typeface="Arial" pitchFamily="34" charset="0"/>
                          <a:cs typeface="Arial" pitchFamily="34" charset="0"/>
                        </a:rPr>
                        <a:t>Left</a:t>
                      </a:r>
                      <a:r>
                        <a:rPr lang="nb-NO" sz="1800" b="1" dirty="0">
                          <a:solidFill>
                            <a:schemeClr val="tx1"/>
                          </a:solidFill>
                          <a:latin typeface="Arial" pitchFamily="34" charset="0"/>
                          <a:cs typeface="Arial" pitchFamily="34" charset="0"/>
                        </a:rPr>
                        <a:t> </a:t>
                      </a:r>
                      <a:r>
                        <a:rPr lang="nb-NO" sz="1800" b="1" dirty="0" err="1">
                          <a:solidFill>
                            <a:schemeClr val="tx1"/>
                          </a:solidFill>
                          <a:latin typeface="Arial" pitchFamily="34" charset="0"/>
                          <a:cs typeface="Arial" pitchFamily="34" charset="0"/>
                        </a:rPr>
                        <a:t>Throttle</a:t>
                      </a:r>
                      <a:r>
                        <a:rPr lang="nb-NO" sz="18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IDLE</a:t>
                      </a:r>
                      <a:endParaRPr lang="nb-NO" sz="1200" b="0"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360000">
                <a:tc>
                  <a:txBody>
                    <a:bodyPr/>
                    <a:lstStyle/>
                    <a:p>
                      <a:pPr algn="l"/>
                      <a:r>
                        <a:rPr lang="nb-NO" sz="1800" b="1" dirty="0">
                          <a:solidFill>
                            <a:schemeClr val="tx1"/>
                          </a:solidFill>
                          <a:latin typeface="Arial" pitchFamily="34" charset="0"/>
                          <a:cs typeface="Arial" pitchFamily="34" charset="0"/>
                        </a:rPr>
                        <a:t>EMI/IFEI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CHECK</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360000">
                <a:tc>
                  <a:txBody>
                    <a:bodyPr/>
                    <a:lstStyle/>
                    <a:p>
                      <a:pPr algn="l"/>
                      <a:r>
                        <a:rPr lang="nb-NO" sz="1800" b="1" dirty="0">
                          <a:solidFill>
                            <a:schemeClr val="tx1"/>
                          </a:solidFill>
                          <a:latin typeface="Arial" pitchFamily="34" charset="0"/>
                          <a:cs typeface="Arial" pitchFamily="34" charset="0"/>
                        </a:rPr>
                        <a:t>LDDI/RDDI……</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ON &amp; 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360000">
                <a:tc>
                  <a:txBody>
                    <a:bodyPr/>
                    <a:lstStyle/>
                    <a:p>
                      <a:pPr algn="l"/>
                      <a:r>
                        <a:rPr lang="nb-NO" sz="1800" b="1" dirty="0">
                          <a:solidFill>
                            <a:schemeClr val="tx1"/>
                          </a:solidFill>
                          <a:latin typeface="Arial" pitchFamily="34" charset="0"/>
                          <a:cs typeface="Arial" pitchFamily="34" charset="0"/>
                        </a:rPr>
                        <a:t>MPCD &amp; HUD……</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ON &amp; 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360000">
                <a:tc>
                  <a:txBody>
                    <a:bodyPr/>
                    <a:lstStyle/>
                    <a:p>
                      <a:pPr algn="l"/>
                      <a:r>
                        <a:rPr lang="nb-NO" sz="1800" b="1" dirty="0" err="1">
                          <a:solidFill>
                            <a:schemeClr val="tx1"/>
                          </a:solidFill>
                          <a:latin typeface="Arial" pitchFamily="34" charset="0"/>
                          <a:cs typeface="Arial" pitchFamily="34" charset="0"/>
                        </a:rPr>
                        <a:t>Bleed</a:t>
                      </a:r>
                      <a:r>
                        <a:rPr lang="nb-NO" sz="1800" b="1" dirty="0">
                          <a:solidFill>
                            <a:schemeClr val="tx1"/>
                          </a:solidFill>
                          <a:latin typeface="Arial" pitchFamily="34" charset="0"/>
                          <a:cs typeface="Arial" pitchFamily="34" charset="0"/>
                        </a:rPr>
                        <a:t> Air</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CYCLE</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360000">
                <a:tc>
                  <a:txBody>
                    <a:bodyPr/>
                    <a:lstStyle/>
                    <a:p>
                      <a:pPr algn="l"/>
                      <a:r>
                        <a:rPr lang="nb-NO" sz="1800" b="1" dirty="0">
                          <a:solidFill>
                            <a:schemeClr val="tx1"/>
                          </a:solidFill>
                          <a:latin typeface="Arial" pitchFamily="34" charset="0"/>
                          <a:cs typeface="Arial" pitchFamily="34" charset="0"/>
                        </a:rPr>
                        <a:t>Radios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AS</a:t>
                      </a:r>
                      <a:r>
                        <a:rPr lang="nb-NO" sz="1800" b="1" baseline="0" dirty="0">
                          <a:solidFill>
                            <a:schemeClr val="tx1"/>
                          </a:solidFill>
                          <a:latin typeface="Arial" pitchFamily="34" charset="0"/>
                          <a:cs typeface="Arial" pitchFamily="34" charset="0"/>
                        </a:rPr>
                        <a:t> </a:t>
                      </a:r>
                      <a:r>
                        <a:rPr lang="nb-NO" sz="1800" b="1" baseline="0" dirty="0" err="1">
                          <a:solidFill>
                            <a:schemeClr val="tx1"/>
                          </a:solidFill>
                          <a:latin typeface="Arial" pitchFamily="34" charset="0"/>
                          <a:cs typeface="Arial" pitchFamily="34" charset="0"/>
                        </a:rPr>
                        <a:t>REQ’d</a:t>
                      </a:r>
                      <a:endParaRPr lang="nb-NO" sz="18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360000">
                <a:tc>
                  <a:txBody>
                    <a:bodyPr/>
                    <a:lstStyle/>
                    <a:p>
                      <a:pPr algn="l"/>
                      <a:r>
                        <a:rPr lang="nb-NO" sz="1800" b="1" dirty="0">
                          <a:solidFill>
                            <a:schemeClr val="tx1"/>
                          </a:solidFill>
                          <a:latin typeface="Arial" pitchFamily="34" charset="0"/>
                          <a:cs typeface="Arial" pitchFamily="34" charset="0"/>
                        </a:rPr>
                        <a:t>FCS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RESET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360000">
                <a:tc>
                  <a:txBody>
                    <a:bodyPr/>
                    <a:lstStyle/>
                    <a:p>
                      <a:pPr algn="l"/>
                      <a:r>
                        <a:rPr lang="nb-NO" sz="1800" b="1" dirty="0">
                          <a:solidFill>
                            <a:schemeClr val="tx1"/>
                          </a:solidFill>
                          <a:latin typeface="Arial" pitchFamily="34" charset="0"/>
                          <a:cs typeface="Arial" pitchFamily="34" charset="0"/>
                        </a:rPr>
                        <a:t>OBOGS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ON</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360000">
                <a:tc>
                  <a:txBody>
                    <a:bodyPr/>
                    <a:lstStyle/>
                    <a:p>
                      <a:pPr algn="l"/>
                      <a:r>
                        <a:rPr lang="nb-NO" sz="1800" b="1" dirty="0">
                          <a:solidFill>
                            <a:schemeClr val="tx1"/>
                          </a:solidFill>
                          <a:latin typeface="Arial" pitchFamily="34" charset="0"/>
                          <a:cs typeface="Arial" pitchFamily="34" charset="0"/>
                        </a:rPr>
                        <a:t>INS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NAV/IFA</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7"/>
                  </a:ext>
                </a:extLst>
              </a:tr>
              <a:tr h="360000">
                <a:tc>
                  <a:txBody>
                    <a:bodyPr/>
                    <a:lstStyle/>
                    <a:p>
                      <a:pPr algn="l"/>
                      <a:r>
                        <a:rPr lang="nb-NO" sz="1800" b="1" dirty="0">
                          <a:solidFill>
                            <a:schemeClr val="tx1"/>
                          </a:solidFill>
                          <a:latin typeface="Arial" pitchFamily="34" charset="0"/>
                          <a:cs typeface="Arial" pitchFamily="34" charset="0"/>
                        </a:rPr>
                        <a:t>NWS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ENGAGED</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8"/>
                  </a:ext>
                </a:extLst>
              </a:tr>
              <a:tr h="360000">
                <a:tc>
                  <a:txBody>
                    <a:bodyPr/>
                    <a:lstStyle/>
                    <a:p>
                      <a:pPr algn="l"/>
                      <a:r>
                        <a:rPr lang="nb-NO" sz="1800" b="1" dirty="0">
                          <a:solidFill>
                            <a:schemeClr val="tx1"/>
                          </a:solidFill>
                          <a:latin typeface="Arial" pitchFamily="34" charset="0"/>
                          <a:cs typeface="Arial" pitchFamily="34" charset="0"/>
                        </a:rPr>
                        <a:t>Park brakes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STOWED</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9"/>
                  </a:ext>
                </a:extLst>
              </a:tr>
            </a:tbl>
          </a:graphicData>
        </a:graphic>
      </p:graphicFrame>
      <p:graphicFrame>
        <p:nvGraphicFramePr>
          <p:cNvPr id="5" name="Tabell 4"/>
          <p:cNvGraphicFramePr>
            <a:graphicFrameLocks noGrp="1"/>
          </p:cNvGraphicFramePr>
          <p:nvPr/>
        </p:nvGraphicFramePr>
        <p:xfrm>
          <a:off x="3501008" y="1511280"/>
          <a:ext cx="3356992" cy="7171200"/>
        </p:xfrm>
        <a:graphic>
          <a:graphicData uri="http://schemas.openxmlformats.org/drawingml/2006/table">
            <a:tbl>
              <a:tblPr bandRow="1">
                <a:tableStyleId>{9D7B26C5-4107-4FEC-AEDC-1716B250A1EF}</a:tableStyleId>
              </a:tblPr>
              <a:tblGrid>
                <a:gridCol w="1988840">
                  <a:extLst>
                    <a:ext uri="{9D8B030D-6E8A-4147-A177-3AD203B41FA5}">
                      <a16:colId xmlns:a16="http://schemas.microsoft.com/office/drawing/2014/main" val="20000"/>
                    </a:ext>
                  </a:extLst>
                </a:gridCol>
                <a:gridCol w="1368152">
                  <a:extLst>
                    <a:ext uri="{9D8B030D-6E8A-4147-A177-3AD203B41FA5}">
                      <a16:colId xmlns:a16="http://schemas.microsoft.com/office/drawing/2014/main" val="20001"/>
                    </a:ext>
                  </a:extLst>
                </a:gridCol>
              </a:tblGrid>
              <a:tr h="360000">
                <a:tc gridSpan="2">
                  <a:txBody>
                    <a:bodyPr/>
                    <a:lstStyle/>
                    <a:p>
                      <a:pPr algn="ctr"/>
                      <a:r>
                        <a:rPr lang="nb-NO" sz="1800" b="1" dirty="0">
                          <a:solidFill>
                            <a:schemeClr val="bg1">
                              <a:lumMod val="85000"/>
                            </a:schemeClr>
                          </a:solidFill>
                          <a:latin typeface="Arial" pitchFamily="34" charset="0"/>
                          <a:cs typeface="Arial" pitchFamily="34" charset="0"/>
                        </a:rPr>
                        <a:t>TAXI</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sz="18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60000">
                <a:tc>
                  <a:txBody>
                    <a:bodyPr/>
                    <a:lstStyle/>
                    <a:p>
                      <a:pPr algn="l"/>
                      <a:r>
                        <a:rPr lang="nb-NO" sz="1800" b="1" dirty="0" err="1">
                          <a:solidFill>
                            <a:schemeClr val="tx1"/>
                          </a:solidFill>
                          <a:latin typeface="Arial" pitchFamily="34" charset="0"/>
                          <a:cs typeface="Arial" pitchFamily="34" charset="0"/>
                        </a:rPr>
                        <a:t>Ejection</a:t>
                      </a:r>
                      <a:r>
                        <a:rPr lang="nb-NO" sz="1800" b="1" dirty="0">
                          <a:solidFill>
                            <a:schemeClr val="tx1"/>
                          </a:solidFill>
                          <a:latin typeface="Arial" pitchFamily="34" charset="0"/>
                          <a:cs typeface="Arial" pitchFamily="34" charset="0"/>
                        </a:rPr>
                        <a:t> </a:t>
                      </a:r>
                      <a:r>
                        <a:rPr lang="nb-NO" sz="1800" b="1" dirty="0" err="1">
                          <a:solidFill>
                            <a:schemeClr val="tx1"/>
                          </a:solidFill>
                          <a:latin typeface="Arial" pitchFamily="34" charset="0"/>
                          <a:cs typeface="Arial" pitchFamily="34" charset="0"/>
                        </a:rPr>
                        <a:t>seat</a:t>
                      </a:r>
                      <a:r>
                        <a:rPr lang="nb-NO" sz="18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ARMED</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60000">
                <a:tc>
                  <a:txBody>
                    <a:bodyPr/>
                    <a:lstStyle/>
                    <a:p>
                      <a:pPr algn="l"/>
                      <a:r>
                        <a:rPr lang="nb-NO" sz="1800" b="1" dirty="0" err="1">
                          <a:solidFill>
                            <a:schemeClr val="tx1"/>
                          </a:solidFill>
                          <a:latin typeface="Arial" pitchFamily="34" charset="0"/>
                          <a:cs typeface="Arial" pitchFamily="34" charset="0"/>
                        </a:rPr>
                        <a:t>Straps</a:t>
                      </a:r>
                      <a:r>
                        <a:rPr lang="nb-NO" sz="18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TIGHT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60000">
                <a:tc>
                  <a:txBody>
                    <a:bodyPr/>
                    <a:lstStyle/>
                    <a:p>
                      <a:pPr algn="l"/>
                      <a:r>
                        <a:rPr lang="nb-NO" sz="1800" b="1" dirty="0">
                          <a:solidFill>
                            <a:schemeClr val="tx1"/>
                          </a:solidFill>
                          <a:latin typeface="Arial" pitchFamily="34" charset="0"/>
                          <a:cs typeface="Arial" pitchFamily="34" charset="0"/>
                        </a:rPr>
                        <a:t>TACAN….............</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800" b="1" dirty="0">
                          <a:solidFill>
                            <a:schemeClr val="tx1"/>
                          </a:solidFill>
                          <a:latin typeface="Arial" pitchFamily="34" charset="0"/>
                          <a:cs typeface="Arial" pitchFamily="34" charset="0"/>
                        </a:rPr>
                        <a:t>SET</a:t>
                      </a:r>
                      <a:r>
                        <a:rPr lang="nb-NO" sz="1800" b="1" baseline="0" dirty="0">
                          <a:solidFill>
                            <a:schemeClr val="tx1"/>
                          </a:solidFill>
                          <a:latin typeface="Arial" pitchFamily="34" charset="0"/>
                          <a:cs typeface="Arial" pitchFamily="34" charset="0"/>
                        </a:rPr>
                        <a:t> &amp; ON</a:t>
                      </a:r>
                      <a:endParaRPr lang="nb-NO" sz="18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60000">
                <a:tc>
                  <a:txBody>
                    <a:bodyPr/>
                    <a:lstStyle/>
                    <a:p>
                      <a:pPr algn="l"/>
                      <a:r>
                        <a:rPr lang="nb-NO" sz="1800" b="1" dirty="0">
                          <a:solidFill>
                            <a:schemeClr val="tx1"/>
                          </a:solidFill>
                          <a:latin typeface="Arial" pitchFamily="34" charset="0"/>
                          <a:cs typeface="Arial" pitchFamily="34" charset="0"/>
                        </a:rPr>
                        <a:t>RWR</a:t>
                      </a:r>
                      <a:r>
                        <a:rPr lang="nb-NO" sz="1800" b="1" baseline="0" dirty="0">
                          <a:solidFill>
                            <a:schemeClr val="tx1"/>
                          </a:solidFill>
                          <a:latin typeface="Arial" pitchFamily="34" charset="0"/>
                          <a:cs typeface="Arial" pitchFamily="34" charset="0"/>
                        </a:rPr>
                        <a:t> </a:t>
                      </a:r>
                      <a:r>
                        <a:rPr lang="nb-NO" sz="18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800" b="1" dirty="0">
                          <a:solidFill>
                            <a:schemeClr val="tx1"/>
                          </a:solidFill>
                          <a:latin typeface="Arial" pitchFamily="34" charset="0"/>
                          <a:cs typeface="Arial" pitchFamily="34" charset="0"/>
                        </a:rPr>
                        <a:t>ON</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57024">
                <a:tc>
                  <a:txBody>
                    <a:bodyPr/>
                    <a:lstStyle/>
                    <a:p>
                      <a:pPr algn="l"/>
                      <a:r>
                        <a:rPr lang="nb-NO" sz="1800" b="1" dirty="0">
                          <a:solidFill>
                            <a:schemeClr val="tx1"/>
                          </a:solidFill>
                          <a:latin typeface="Arial" pitchFamily="34" charset="0"/>
                          <a:cs typeface="Arial" pitchFamily="34" charset="0"/>
                        </a:rPr>
                        <a:t>RADAR……</a:t>
                      </a:r>
                      <a:r>
                        <a:rPr lang="nb-NO" sz="1800" b="1" baseline="0" dirty="0">
                          <a:solidFill>
                            <a:schemeClr val="tx1"/>
                          </a:solidFill>
                          <a:latin typeface="Arial" pitchFamily="34" charset="0"/>
                          <a:cs typeface="Arial" pitchFamily="34" charset="0"/>
                        </a:rPr>
                        <a:t>…….</a:t>
                      </a:r>
                      <a:r>
                        <a:rPr lang="nb-NO" sz="18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800" b="1" dirty="0">
                          <a:solidFill>
                            <a:schemeClr val="tx1"/>
                          </a:solidFill>
                          <a:latin typeface="Arial" pitchFamily="34" charset="0"/>
                          <a:cs typeface="Arial" pitchFamily="34" charset="0"/>
                        </a:rPr>
                        <a:t>OPER</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60000">
                <a:tc>
                  <a:txBody>
                    <a:bodyPr/>
                    <a:lstStyle/>
                    <a:p>
                      <a:pPr algn="l"/>
                      <a:r>
                        <a:rPr lang="nb-NO" sz="1800" b="1" dirty="0" err="1">
                          <a:solidFill>
                            <a:schemeClr val="tx1"/>
                          </a:solidFill>
                          <a:latin typeface="Arial" pitchFamily="34" charset="0"/>
                          <a:cs typeface="Arial" pitchFamily="34" charset="0"/>
                        </a:rPr>
                        <a:t>Dispencer</a:t>
                      </a:r>
                      <a:r>
                        <a:rPr lang="nb-NO" sz="18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ON</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04880">
                <a:tc>
                  <a:txBody>
                    <a:bodyPr/>
                    <a:lstStyle/>
                    <a:p>
                      <a:pPr algn="l"/>
                      <a:r>
                        <a:rPr lang="nb-NO" sz="1800" b="1" dirty="0" err="1">
                          <a:solidFill>
                            <a:schemeClr val="tx1"/>
                          </a:solidFill>
                          <a:latin typeface="Arial" pitchFamily="34" charset="0"/>
                          <a:cs typeface="Arial" pitchFamily="34" charset="0"/>
                        </a:rPr>
                        <a:t>Selective</a:t>
                      </a:r>
                      <a:r>
                        <a:rPr lang="nb-NO" sz="1800" b="1" baseline="0" dirty="0">
                          <a:solidFill>
                            <a:schemeClr val="tx1"/>
                          </a:solidFill>
                          <a:latin typeface="Arial" pitchFamily="34" charset="0"/>
                          <a:cs typeface="Arial" pitchFamily="34" charset="0"/>
                        </a:rPr>
                        <a:t> Jett…...</a:t>
                      </a:r>
                      <a:endParaRPr lang="nb-NO" sz="18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360000">
                <a:tc gridSpan="2">
                  <a:txBody>
                    <a:bodyPr/>
                    <a:lstStyle/>
                    <a:p>
                      <a:pPr algn="ctr"/>
                      <a:r>
                        <a:rPr lang="nb-NO" sz="1800" b="1" kern="1200" dirty="0">
                          <a:solidFill>
                            <a:schemeClr val="bg1">
                              <a:lumMod val="85000"/>
                            </a:schemeClr>
                          </a:solidFill>
                          <a:latin typeface="Arial" pitchFamily="34" charset="0"/>
                          <a:ea typeface="+mn-ea"/>
                          <a:cs typeface="Arial" pitchFamily="34" charset="0"/>
                        </a:rPr>
                        <a:t>TAKEOFF</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sz="1200" b="0"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360000">
                <a:tc gridSpan="2">
                  <a:txBody>
                    <a:bodyPr/>
                    <a:lstStyle/>
                    <a:p>
                      <a:pPr algn="ctr"/>
                      <a:r>
                        <a:rPr lang="nb-NO" sz="1800" b="1" dirty="0">
                          <a:solidFill>
                            <a:schemeClr val="tx1"/>
                          </a:solidFill>
                          <a:latin typeface="Arial" pitchFamily="34" charset="0"/>
                          <a:cs typeface="Arial" pitchFamily="34" charset="0"/>
                        </a:rPr>
                        <a:t>Rolling takeoff</a:t>
                      </a:r>
                    </a:p>
                    <a:p>
                      <a:pPr algn="ctr"/>
                      <a:r>
                        <a:rPr lang="nb-NO" sz="1800" b="1" dirty="0">
                          <a:solidFill>
                            <a:schemeClr val="tx1"/>
                          </a:solidFill>
                          <a:latin typeface="Arial" pitchFamily="34" charset="0"/>
                          <a:cs typeface="Arial" pitchFamily="34" charset="0"/>
                        </a:rPr>
                        <a:t>Full</a:t>
                      </a:r>
                      <a:r>
                        <a:rPr lang="nb-NO" sz="1800" b="1" baseline="0" dirty="0">
                          <a:solidFill>
                            <a:schemeClr val="tx1"/>
                          </a:solidFill>
                          <a:latin typeface="Arial" pitchFamily="34" charset="0"/>
                          <a:cs typeface="Arial" pitchFamily="34" charset="0"/>
                        </a:rPr>
                        <a:t> AB</a:t>
                      </a:r>
                    </a:p>
                    <a:p>
                      <a:pPr algn="ctr"/>
                      <a:r>
                        <a:rPr lang="nb-NO" sz="1800" b="1" baseline="0" dirty="0" err="1">
                          <a:solidFill>
                            <a:schemeClr val="tx1"/>
                          </a:solidFill>
                          <a:latin typeface="Arial" pitchFamily="34" charset="0"/>
                          <a:cs typeface="Arial" pitchFamily="34" charset="0"/>
                        </a:rPr>
                        <a:t>Climb/Course</a:t>
                      </a:r>
                      <a:r>
                        <a:rPr lang="nb-NO" sz="1800" b="1" baseline="0" dirty="0">
                          <a:solidFill>
                            <a:schemeClr val="tx1"/>
                          </a:solidFill>
                          <a:latin typeface="Arial" pitchFamily="34" charset="0"/>
                          <a:cs typeface="Arial" pitchFamily="34" charset="0"/>
                        </a:rPr>
                        <a:t> – As </a:t>
                      </a:r>
                      <a:r>
                        <a:rPr lang="nb-NO" sz="1800" b="1" baseline="0" dirty="0" err="1">
                          <a:solidFill>
                            <a:schemeClr val="tx1"/>
                          </a:solidFill>
                          <a:latin typeface="Arial" pitchFamily="34" charset="0"/>
                          <a:cs typeface="Arial" pitchFamily="34" charset="0"/>
                        </a:rPr>
                        <a:t>Required</a:t>
                      </a:r>
                      <a:endParaRPr lang="nb-NO" sz="18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nb-NO" sz="18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360000">
                <a:tc gridSpan="2">
                  <a:txBody>
                    <a:bodyPr/>
                    <a:lstStyle/>
                    <a:p>
                      <a:pPr algn="ctr"/>
                      <a:r>
                        <a:rPr lang="nb-NO" sz="1800" b="1" dirty="0">
                          <a:solidFill>
                            <a:schemeClr val="bg1">
                              <a:lumMod val="85000"/>
                            </a:schemeClr>
                          </a:solidFill>
                          <a:latin typeface="Arial" pitchFamily="34" charset="0"/>
                          <a:cs typeface="Arial" pitchFamily="34" charset="0"/>
                        </a:rPr>
                        <a:t>FENCE IN</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sz="18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360000">
                <a:tc>
                  <a:txBody>
                    <a:bodyPr/>
                    <a:lstStyle/>
                    <a:p>
                      <a:pPr algn="l"/>
                      <a:r>
                        <a:rPr lang="nb-NO" sz="1800" b="1" dirty="0">
                          <a:solidFill>
                            <a:schemeClr val="tx1"/>
                          </a:solidFill>
                          <a:latin typeface="Arial" pitchFamily="34" charset="0"/>
                          <a:cs typeface="Arial" pitchFamily="34" charset="0"/>
                        </a:rPr>
                        <a:t>RADAR</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ON</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360000">
                <a:tc>
                  <a:txBody>
                    <a:bodyPr/>
                    <a:lstStyle/>
                    <a:p>
                      <a:pPr algn="l"/>
                      <a:r>
                        <a:rPr lang="nb-NO" sz="1800" b="1" dirty="0" err="1">
                          <a:solidFill>
                            <a:schemeClr val="tx1"/>
                          </a:solidFill>
                          <a:latin typeface="Arial" pitchFamily="34" charset="0"/>
                          <a:cs typeface="Arial" pitchFamily="34" charset="0"/>
                        </a:rPr>
                        <a:t>Mastermode</a:t>
                      </a:r>
                      <a:endParaRPr lang="nb-NO" sz="18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A-A</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360000">
                <a:tc>
                  <a:txBody>
                    <a:bodyPr/>
                    <a:lstStyle/>
                    <a:p>
                      <a:pPr algn="l"/>
                      <a:r>
                        <a:rPr lang="nb-NO" sz="1800" b="1" dirty="0">
                          <a:solidFill>
                            <a:schemeClr val="tx1"/>
                          </a:solidFill>
                          <a:latin typeface="Arial" pitchFamily="34" charset="0"/>
                          <a:cs typeface="Arial" pitchFamily="34" charset="0"/>
                        </a:rPr>
                        <a:t>IR</a:t>
                      </a:r>
                      <a:r>
                        <a:rPr lang="nb-NO" sz="1800" b="1" baseline="0" dirty="0">
                          <a:solidFill>
                            <a:schemeClr val="tx1"/>
                          </a:solidFill>
                          <a:latin typeface="Arial" pitchFamily="34" charset="0"/>
                          <a:cs typeface="Arial" pitchFamily="34" charset="0"/>
                        </a:rPr>
                        <a:t> </a:t>
                      </a:r>
                      <a:r>
                        <a:rPr lang="nb-NO" sz="1800" b="1" baseline="0" dirty="0" err="1">
                          <a:solidFill>
                            <a:schemeClr val="tx1"/>
                          </a:solidFill>
                          <a:latin typeface="Arial" pitchFamily="34" charset="0"/>
                          <a:cs typeface="Arial" pitchFamily="34" charset="0"/>
                        </a:rPr>
                        <a:t>Cooler</a:t>
                      </a:r>
                      <a:endParaRPr lang="nb-NO" sz="18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ON</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360000">
                <a:tc>
                  <a:txBody>
                    <a:bodyPr/>
                    <a:lstStyle/>
                    <a:p>
                      <a:pPr algn="l"/>
                      <a:r>
                        <a:rPr lang="nb-NO" sz="1800" b="1" dirty="0">
                          <a:solidFill>
                            <a:schemeClr val="tx1"/>
                          </a:solidFill>
                          <a:latin typeface="Arial" pitchFamily="34" charset="0"/>
                          <a:cs typeface="Arial" pitchFamily="34" charset="0"/>
                        </a:rPr>
                        <a:t>ECM</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AS</a:t>
                      </a:r>
                      <a:r>
                        <a:rPr lang="nb-NO" sz="1800" b="1" baseline="0" dirty="0">
                          <a:solidFill>
                            <a:schemeClr val="tx1"/>
                          </a:solidFill>
                          <a:latin typeface="Arial" pitchFamily="34" charset="0"/>
                          <a:cs typeface="Arial" pitchFamily="34" charset="0"/>
                        </a:rPr>
                        <a:t> </a:t>
                      </a:r>
                      <a:r>
                        <a:rPr lang="nb-NO" sz="1800" b="1" baseline="0" dirty="0" err="1">
                          <a:solidFill>
                            <a:schemeClr val="tx1"/>
                          </a:solidFill>
                          <a:latin typeface="Arial" pitchFamily="34" charset="0"/>
                          <a:cs typeface="Arial" pitchFamily="34" charset="0"/>
                        </a:rPr>
                        <a:t>REQ’d</a:t>
                      </a:r>
                      <a:endParaRPr lang="nb-NO" sz="18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360000">
                <a:tc>
                  <a:txBody>
                    <a:bodyPr/>
                    <a:lstStyle/>
                    <a:p>
                      <a:pPr algn="l"/>
                      <a:r>
                        <a:rPr lang="nb-NO" sz="1800" b="1" dirty="0">
                          <a:solidFill>
                            <a:schemeClr val="tx1"/>
                          </a:solidFill>
                          <a:latin typeface="Arial" pitchFamily="34" charset="0"/>
                          <a:cs typeface="Arial" pitchFamily="34" charset="0"/>
                        </a:rPr>
                        <a:t>RWR</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ON</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360000">
                <a:tc>
                  <a:txBody>
                    <a:bodyPr/>
                    <a:lstStyle/>
                    <a:p>
                      <a:pPr algn="l"/>
                      <a:r>
                        <a:rPr lang="nb-NO" sz="1800" b="1" dirty="0">
                          <a:solidFill>
                            <a:schemeClr val="tx1"/>
                          </a:solidFill>
                          <a:latin typeface="Arial" pitchFamily="34" charset="0"/>
                          <a:cs typeface="Arial" pitchFamily="34" charset="0"/>
                        </a:rPr>
                        <a:t>Master Arm</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ARM</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360000">
                <a:tc>
                  <a:txBody>
                    <a:bodyPr/>
                    <a:lstStyle/>
                    <a:p>
                      <a:pPr algn="l"/>
                      <a:r>
                        <a:rPr lang="nb-NO" sz="1800" b="1" dirty="0" err="1">
                          <a:solidFill>
                            <a:schemeClr val="tx1"/>
                          </a:solidFill>
                          <a:latin typeface="Arial" pitchFamily="34" charset="0"/>
                          <a:cs typeface="Arial" pitchFamily="34" charset="0"/>
                        </a:rPr>
                        <a:t>Lights</a:t>
                      </a:r>
                      <a:endParaRPr lang="nb-NO" sz="18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AS</a:t>
                      </a:r>
                      <a:r>
                        <a:rPr lang="nb-NO" sz="1800" b="1" baseline="0" dirty="0">
                          <a:solidFill>
                            <a:schemeClr val="tx1"/>
                          </a:solidFill>
                          <a:latin typeface="Arial" pitchFamily="34" charset="0"/>
                          <a:cs typeface="Arial" pitchFamily="34" charset="0"/>
                        </a:rPr>
                        <a:t> </a:t>
                      </a:r>
                      <a:r>
                        <a:rPr lang="nb-NO" sz="1800" b="1" baseline="0" dirty="0" err="1">
                          <a:solidFill>
                            <a:schemeClr val="tx1"/>
                          </a:solidFill>
                          <a:latin typeface="Arial" pitchFamily="34" charset="0"/>
                          <a:cs typeface="Arial" pitchFamily="34" charset="0"/>
                        </a:rPr>
                        <a:t>REQ’d</a:t>
                      </a:r>
                      <a:endParaRPr lang="nb-NO" sz="18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7"/>
                  </a:ext>
                </a:extLst>
              </a:tr>
            </a:tbl>
          </a:graphicData>
        </a:graphic>
      </p:graphicFrame>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Presets</a:t>
            </a:r>
            <a:r>
              <a:rPr lang="nb-NO" dirty="0"/>
              <a:t> TRM v1.1</a:t>
            </a:r>
          </a:p>
        </p:txBody>
      </p:sp>
      <p:graphicFrame>
        <p:nvGraphicFramePr>
          <p:cNvPr id="4" name="Tabell 3"/>
          <p:cNvGraphicFramePr>
            <a:graphicFrameLocks noGrp="1"/>
          </p:cNvGraphicFramePr>
          <p:nvPr/>
        </p:nvGraphicFramePr>
        <p:xfrm>
          <a:off x="-1" y="1475661"/>
          <a:ext cx="6858002" cy="6778216"/>
        </p:xfrm>
        <a:graphic>
          <a:graphicData uri="http://schemas.openxmlformats.org/drawingml/2006/table">
            <a:tbl>
              <a:tblPr/>
              <a:tblGrid>
                <a:gridCol w="260649">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gridCol w="1334424">
                  <a:extLst>
                    <a:ext uri="{9D8B030D-6E8A-4147-A177-3AD203B41FA5}">
                      <a16:colId xmlns:a16="http://schemas.microsoft.com/office/drawing/2014/main" val="20003"/>
                    </a:ext>
                  </a:extLst>
                </a:gridCol>
                <a:gridCol w="249752">
                  <a:extLst>
                    <a:ext uri="{9D8B030D-6E8A-4147-A177-3AD203B41FA5}">
                      <a16:colId xmlns:a16="http://schemas.microsoft.com/office/drawing/2014/main" val="20004"/>
                    </a:ext>
                  </a:extLst>
                </a:gridCol>
                <a:gridCol w="864096">
                  <a:extLst>
                    <a:ext uri="{9D8B030D-6E8A-4147-A177-3AD203B41FA5}">
                      <a16:colId xmlns:a16="http://schemas.microsoft.com/office/drawing/2014/main" val="20005"/>
                    </a:ext>
                  </a:extLst>
                </a:gridCol>
                <a:gridCol w="936104">
                  <a:extLst>
                    <a:ext uri="{9D8B030D-6E8A-4147-A177-3AD203B41FA5}">
                      <a16:colId xmlns:a16="http://schemas.microsoft.com/office/drawing/2014/main" val="20006"/>
                    </a:ext>
                  </a:extLst>
                </a:gridCol>
                <a:gridCol w="1412777">
                  <a:extLst>
                    <a:ext uri="{9D8B030D-6E8A-4147-A177-3AD203B41FA5}">
                      <a16:colId xmlns:a16="http://schemas.microsoft.com/office/drawing/2014/main" val="20007"/>
                    </a:ext>
                  </a:extLst>
                </a:gridCol>
              </a:tblGrid>
              <a:tr h="355753">
                <a:tc gridSpan="4">
                  <a:txBody>
                    <a:bodyPr/>
                    <a:lstStyle/>
                    <a:p>
                      <a:pPr algn="ctr" fontAlgn="b"/>
                      <a:r>
                        <a:rPr lang="nb-NO" sz="2400" b="1" i="0" u="none" strike="noStrike" dirty="0">
                          <a:solidFill>
                            <a:srgbClr val="000000"/>
                          </a:solidFill>
                          <a:latin typeface="Calibri"/>
                        </a:rPr>
                        <a:t>COMM 1</a:t>
                      </a:r>
                    </a:p>
                  </a:txBody>
                  <a:tcPr marL="0" marR="0" marT="0"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hMerge="1">
                  <a:txBody>
                    <a:bodyPr/>
                    <a:lstStyle/>
                    <a:p>
                      <a:endParaRPr lang="nb-NO"/>
                    </a:p>
                  </a:txBody>
                  <a:tcPr/>
                </a:tc>
                <a:tc hMerge="1">
                  <a:txBody>
                    <a:bodyPr/>
                    <a:lstStyle/>
                    <a:p>
                      <a:endParaRPr lang="nb-NO"/>
                    </a:p>
                  </a:txBody>
                  <a:tcPr/>
                </a:tc>
                <a:tc hMerge="1">
                  <a:txBody>
                    <a:bodyPr/>
                    <a:lstStyle/>
                    <a:p>
                      <a:endParaRPr lang="nb-NO"/>
                    </a:p>
                  </a:txBody>
                  <a:tcPr/>
                </a:tc>
                <a:tc gridSpan="4">
                  <a:txBody>
                    <a:bodyPr/>
                    <a:lstStyle/>
                    <a:p>
                      <a:pPr algn="ctr" fontAlgn="b"/>
                      <a:r>
                        <a:rPr lang="nb-NO" sz="2400" b="1" i="0" u="none" strike="noStrike" dirty="0">
                          <a:solidFill>
                            <a:srgbClr val="000000"/>
                          </a:solidFill>
                          <a:latin typeface="Calibri"/>
                        </a:rPr>
                        <a:t>COMM 2</a:t>
                      </a:r>
                    </a:p>
                  </a:txBody>
                  <a:tcPr marL="0" marR="0" marT="0"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hMerge="1">
                  <a:txBody>
                    <a:bodyPr/>
                    <a:lstStyle/>
                    <a:p>
                      <a:endParaRPr lang="nb-NO"/>
                    </a:p>
                  </a:txBody>
                  <a:tcPr/>
                </a:tc>
                <a:tc hMerge="1">
                  <a:txBody>
                    <a:bodyPr/>
                    <a:lstStyle/>
                    <a:p>
                      <a:endParaRPr lang="nb-NO"/>
                    </a:p>
                  </a:txBody>
                  <a:tcPr/>
                </a:tc>
                <a:tc hMerge="1">
                  <a:txBody>
                    <a:bodyPr/>
                    <a:lstStyle/>
                    <a:p>
                      <a:endParaRPr lang="nb-NO"/>
                    </a:p>
                  </a:txBody>
                  <a:tcPr/>
                </a:tc>
                <a:extLst>
                  <a:ext uri="{0D108BD9-81ED-4DB2-BD59-A6C34878D82A}">
                    <a16:rowId xmlns:a16="http://schemas.microsoft.com/office/drawing/2014/main" val="10000"/>
                  </a:ext>
                </a:extLst>
              </a:tr>
              <a:tr h="298833">
                <a:tc>
                  <a:txBody>
                    <a:bodyPr/>
                    <a:lstStyle/>
                    <a:p>
                      <a:pPr algn="ctr" fontAlgn="ctr"/>
                      <a:r>
                        <a:rPr lang="nb-NO" sz="1400" b="1" i="0" u="none" strike="noStrike" dirty="0">
                          <a:solidFill>
                            <a:schemeClr val="tx1"/>
                          </a:solidFill>
                          <a:latin typeface="Arial"/>
                        </a:rPr>
                        <a:t>1</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230.250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GREEN 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Internal</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dirty="0">
                          <a:solidFill>
                            <a:schemeClr val="tx1"/>
                          </a:solidFill>
                          <a:latin typeface="Arial"/>
                        </a:rPr>
                        <a:t>1</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134.1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Kutaisi GND</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98833">
                <a:tc>
                  <a:txBody>
                    <a:bodyPr/>
                    <a:lstStyle/>
                    <a:p>
                      <a:pPr algn="ctr" fontAlgn="ctr"/>
                      <a:r>
                        <a:rPr lang="nb-NO" sz="1400" b="1" i="0" u="none" strike="noStrike" dirty="0">
                          <a:solidFill>
                            <a:schemeClr val="tx1"/>
                          </a:solidFill>
                          <a:latin typeface="Arial"/>
                        </a:rPr>
                        <a:t>2</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234.500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PINK 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Internal</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dirty="0">
                          <a:solidFill>
                            <a:schemeClr val="tx1"/>
                          </a:solidFill>
                          <a:latin typeface="Arial"/>
                        </a:rPr>
                        <a:t>2</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134.2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err="1">
                          <a:solidFill>
                            <a:schemeClr val="tx1"/>
                          </a:solidFill>
                          <a:latin typeface="Arial"/>
                        </a:rPr>
                        <a:t>Kutaisi</a:t>
                      </a:r>
                      <a:r>
                        <a:rPr lang="nb-NO" sz="1400" b="0" i="0" u="none" strike="noStrike" dirty="0">
                          <a:solidFill>
                            <a:schemeClr val="tx1"/>
                          </a:solidFill>
                          <a:latin typeface="Arial"/>
                        </a:rPr>
                        <a:t> TWR</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98833">
                <a:tc>
                  <a:txBody>
                    <a:bodyPr/>
                    <a:lstStyle/>
                    <a:p>
                      <a:pPr algn="ctr" fontAlgn="ctr"/>
                      <a:r>
                        <a:rPr lang="nb-NO" sz="1400" b="1" i="0" u="none" strike="noStrike" dirty="0">
                          <a:solidFill>
                            <a:schemeClr val="tx1"/>
                          </a:solidFill>
                          <a:latin typeface="Arial"/>
                        </a:rPr>
                        <a:t>3</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245.250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LIME 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Internal</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dirty="0">
                          <a:solidFill>
                            <a:schemeClr val="tx1"/>
                          </a:solidFill>
                          <a:latin typeface="Arial"/>
                        </a:rPr>
                        <a:t>3</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127.1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Kutaisi CNTRL </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98833">
                <a:tc>
                  <a:txBody>
                    <a:bodyPr/>
                    <a:lstStyle/>
                    <a:p>
                      <a:pPr algn="ctr" fontAlgn="ctr"/>
                      <a:r>
                        <a:rPr lang="nb-NO" sz="1400" b="1" i="0" u="none" strike="noStrike" dirty="0">
                          <a:solidFill>
                            <a:schemeClr val="tx1"/>
                          </a:solidFill>
                          <a:latin typeface="Arial"/>
                        </a:rPr>
                        <a:t>4</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239.000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CORAL 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Internal</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4</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237.000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BLUE 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AWACS Check-in</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21118">
                <a:tc>
                  <a:txBody>
                    <a:bodyPr/>
                    <a:lstStyle/>
                    <a:p>
                      <a:pPr algn="ctr" fontAlgn="ctr"/>
                      <a:r>
                        <a:rPr lang="nb-NO" sz="1400" b="1" i="0" u="none" strike="noStrike" dirty="0">
                          <a:solidFill>
                            <a:schemeClr val="tx1"/>
                          </a:solidFill>
                          <a:latin typeface="Arial"/>
                        </a:rPr>
                        <a:t>5</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227.750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OCHRE 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Internal</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5</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228.000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ORANGE 10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AWACS A-A #1</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98833">
                <a:tc>
                  <a:txBody>
                    <a:bodyPr/>
                    <a:lstStyle/>
                    <a:p>
                      <a:pPr algn="ctr" fontAlgn="ctr"/>
                      <a:r>
                        <a:rPr lang="nb-NO" sz="1400" b="1" i="0" u="none" strike="noStrike" dirty="0">
                          <a:solidFill>
                            <a:schemeClr val="tx1"/>
                          </a:solidFill>
                          <a:latin typeface="Arial"/>
                        </a:rPr>
                        <a:t>6</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248.250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BROWN 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Internal</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6</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248.000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GRAY 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AWACS A-A #2</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20363">
                <a:tc>
                  <a:txBody>
                    <a:bodyPr/>
                    <a:lstStyle/>
                    <a:p>
                      <a:pPr algn="ctr" fontAlgn="ctr"/>
                      <a:r>
                        <a:rPr lang="nb-NO" sz="1400" b="1" i="0" u="none" strike="noStrike" dirty="0">
                          <a:solidFill>
                            <a:schemeClr val="tx1"/>
                          </a:solidFill>
                          <a:latin typeface="Arial"/>
                        </a:rPr>
                        <a:t>7</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230.750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LIME 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Tanker A</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7</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228.250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VIOLET 10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SCRAMBLE Freq</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98833">
                <a:tc>
                  <a:txBody>
                    <a:bodyPr/>
                    <a:lstStyle/>
                    <a:p>
                      <a:pPr algn="ctr" fontAlgn="ctr"/>
                      <a:r>
                        <a:rPr lang="nb-NO" sz="1400" b="1" i="0" u="none" strike="noStrike" dirty="0">
                          <a:solidFill>
                            <a:schemeClr val="tx1"/>
                          </a:solidFill>
                          <a:latin typeface="Arial"/>
                        </a:rPr>
                        <a:t>8</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235.500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GOLD 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Tanker B</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8</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234.000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OCHRE 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200" b="0" i="0" u="none" strike="noStrike" dirty="0" err="1">
                          <a:solidFill>
                            <a:schemeClr val="tx1"/>
                          </a:solidFill>
                          <a:latin typeface="Arial"/>
                        </a:rPr>
                        <a:t>Inflight</a:t>
                      </a:r>
                      <a:r>
                        <a:rPr lang="nb-NO" sz="1200" b="0" i="0" u="none" strike="noStrike" dirty="0">
                          <a:solidFill>
                            <a:schemeClr val="tx1"/>
                          </a:solidFill>
                          <a:latin typeface="Arial"/>
                        </a:rPr>
                        <a:t> </a:t>
                      </a:r>
                      <a:r>
                        <a:rPr lang="nb-NO" sz="1200" b="0" i="0" u="none" strike="noStrike" dirty="0" err="1">
                          <a:solidFill>
                            <a:schemeClr val="tx1"/>
                          </a:solidFill>
                          <a:latin typeface="Arial"/>
                        </a:rPr>
                        <a:t>Report</a:t>
                      </a:r>
                      <a:r>
                        <a:rPr lang="nb-NO" sz="1200" b="0" i="0" u="none" strike="noStrike" dirty="0">
                          <a:solidFill>
                            <a:schemeClr val="tx1"/>
                          </a:solidFill>
                          <a:latin typeface="Arial"/>
                        </a:rPr>
                        <a:t> Net</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98833">
                <a:tc>
                  <a:txBody>
                    <a:bodyPr/>
                    <a:lstStyle/>
                    <a:p>
                      <a:pPr algn="ctr" fontAlgn="ctr"/>
                      <a:r>
                        <a:rPr lang="nb-NO" sz="1400" b="1" i="0" u="none" strike="noStrike" dirty="0">
                          <a:solidFill>
                            <a:schemeClr val="tx1"/>
                          </a:solidFill>
                          <a:latin typeface="Arial"/>
                        </a:rPr>
                        <a:t>9</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234.000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OCHRE 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200" b="0" i="0" u="none" strike="noStrike" dirty="0" err="1">
                          <a:solidFill>
                            <a:schemeClr val="tx1"/>
                          </a:solidFill>
                          <a:latin typeface="Arial"/>
                        </a:rPr>
                        <a:t>Inflight</a:t>
                      </a:r>
                      <a:r>
                        <a:rPr lang="nb-NO" sz="1200" b="0" i="0" u="none" strike="noStrike" dirty="0">
                          <a:solidFill>
                            <a:schemeClr val="tx1"/>
                          </a:solidFill>
                          <a:latin typeface="Arial"/>
                        </a:rPr>
                        <a:t> </a:t>
                      </a:r>
                      <a:r>
                        <a:rPr lang="nb-NO" sz="1200" b="0" i="0" u="none" strike="noStrike" dirty="0" err="1">
                          <a:solidFill>
                            <a:schemeClr val="tx1"/>
                          </a:solidFill>
                          <a:latin typeface="Arial"/>
                        </a:rPr>
                        <a:t>Report</a:t>
                      </a:r>
                      <a:r>
                        <a:rPr lang="nb-NO" sz="1200" b="0" i="0" u="none" strike="noStrike" dirty="0">
                          <a:solidFill>
                            <a:schemeClr val="tx1"/>
                          </a:solidFill>
                          <a:latin typeface="Arial"/>
                        </a:rPr>
                        <a:t> Net</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9</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245.000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RED 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RANGE CONTROL</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367314">
                <a:tc>
                  <a:txBody>
                    <a:bodyPr/>
                    <a:lstStyle/>
                    <a:p>
                      <a:pPr algn="ctr" fontAlgn="ctr"/>
                      <a:r>
                        <a:rPr lang="nb-NO" sz="1400" b="1" i="0" u="none" strike="noStrike" dirty="0">
                          <a:solidFill>
                            <a:schemeClr val="tx1"/>
                          </a:solidFill>
                          <a:latin typeface="Arial"/>
                        </a:rPr>
                        <a:t>10</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230.000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YELLOW 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MOA WEST</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10</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230.000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YELLOW 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MOA WEST</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360040">
                <a:tc>
                  <a:txBody>
                    <a:bodyPr/>
                    <a:lstStyle/>
                    <a:p>
                      <a:pPr algn="ctr" fontAlgn="ctr"/>
                      <a:r>
                        <a:rPr lang="nb-NO" sz="1400" b="1" i="0" u="none" strike="noStrike" dirty="0">
                          <a:solidFill>
                            <a:schemeClr val="tx1"/>
                          </a:solidFill>
                          <a:latin typeface="Arial"/>
                        </a:rPr>
                        <a:t>11</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242.250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ORANGE 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MOA CENTER</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11</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242.250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ORANGE 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MOA CENTER</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98833">
                <a:tc>
                  <a:txBody>
                    <a:bodyPr/>
                    <a:lstStyle/>
                    <a:p>
                      <a:pPr algn="ctr" fontAlgn="ctr"/>
                      <a:r>
                        <a:rPr lang="nb-NO" sz="1400" b="1" i="0" u="none" strike="noStrike">
                          <a:solidFill>
                            <a:schemeClr val="tx1"/>
                          </a:solidFill>
                          <a:latin typeface="Arial"/>
                        </a:rPr>
                        <a:t>12</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228.750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GRAY 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MOA EAST</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12</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228.750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GRAY 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MOA EAST</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98833">
                <a:tc>
                  <a:txBody>
                    <a:bodyPr/>
                    <a:lstStyle/>
                    <a:p>
                      <a:pPr algn="ctr" fontAlgn="ctr"/>
                      <a:r>
                        <a:rPr lang="nb-NO" sz="1400" b="1" i="0" u="none" strike="noStrike">
                          <a:solidFill>
                            <a:schemeClr val="tx1"/>
                          </a:solidFill>
                          <a:latin typeface="Arial"/>
                        </a:rPr>
                        <a:t>13</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242.500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OCHRE 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Range 1</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13</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242.500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OCHRE 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chemeClr val="tx1"/>
                          </a:solidFill>
                          <a:latin typeface="Arial"/>
                        </a:rPr>
                        <a:t>Range 1</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298833">
                <a:tc>
                  <a:txBody>
                    <a:bodyPr/>
                    <a:lstStyle/>
                    <a:p>
                      <a:pPr algn="ctr" fontAlgn="ctr"/>
                      <a:r>
                        <a:rPr lang="nb-NO" sz="1400" b="1" i="0" u="none" strike="noStrike">
                          <a:solidFill>
                            <a:schemeClr val="tx1"/>
                          </a:solidFill>
                          <a:latin typeface="Arial"/>
                        </a:rPr>
                        <a:t>14</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239.750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INDIGO 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Range 2A</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14</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239.750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INDIGO 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chemeClr val="tx1"/>
                          </a:solidFill>
                          <a:latin typeface="Arial"/>
                        </a:rPr>
                        <a:t>Range 2A</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327637">
                <a:tc>
                  <a:txBody>
                    <a:bodyPr/>
                    <a:lstStyle/>
                    <a:p>
                      <a:pPr algn="ctr" fontAlgn="ctr"/>
                      <a:r>
                        <a:rPr lang="nb-NO" sz="1400" b="1" i="0" u="none" strike="noStrike">
                          <a:solidFill>
                            <a:schemeClr val="tx1"/>
                          </a:solidFill>
                          <a:latin typeface="Arial"/>
                        </a:rPr>
                        <a:t>15</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225.750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INDIGO 10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chemeClr val="tx1"/>
                          </a:solidFill>
                          <a:latin typeface="Arial"/>
                        </a:rPr>
                        <a:t>Range 3A</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15</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225.750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INDIGO 10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chemeClr val="tx1"/>
                          </a:solidFill>
                          <a:latin typeface="Arial"/>
                        </a:rPr>
                        <a:t>Range 3A</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298833">
                <a:tc>
                  <a:txBody>
                    <a:bodyPr/>
                    <a:lstStyle/>
                    <a:p>
                      <a:pPr algn="ctr" fontAlgn="ctr"/>
                      <a:r>
                        <a:rPr lang="nb-NO" sz="1400" b="1" i="0" u="none" strike="noStrike" dirty="0">
                          <a:solidFill>
                            <a:schemeClr val="tx1"/>
                          </a:solidFill>
                          <a:latin typeface="Arial"/>
                        </a:rPr>
                        <a:t>16</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235.750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AMBER 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chemeClr val="tx1"/>
                          </a:solidFill>
                          <a:latin typeface="Arial"/>
                        </a:rPr>
                        <a:t>Range 3B</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dirty="0">
                          <a:solidFill>
                            <a:schemeClr val="tx1"/>
                          </a:solidFill>
                          <a:latin typeface="Arial"/>
                        </a:rPr>
                        <a:t>16</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235.750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AMBER 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chemeClr val="tx1"/>
                          </a:solidFill>
                          <a:latin typeface="Arial"/>
                        </a:rPr>
                        <a:t>Range 3B</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298833">
                <a:tc>
                  <a:txBody>
                    <a:bodyPr/>
                    <a:lstStyle/>
                    <a:p>
                      <a:pPr algn="ctr" fontAlgn="ctr"/>
                      <a:r>
                        <a:rPr lang="nb-NO" sz="1400" b="1" i="0" u="none" strike="noStrike" dirty="0">
                          <a:solidFill>
                            <a:schemeClr val="tx1"/>
                          </a:solidFill>
                          <a:latin typeface="Arial"/>
                        </a:rPr>
                        <a:t>17</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233.250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BROWN 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chemeClr val="tx1"/>
                          </a:solidFill>
                          <a:latin typeface="Arial"/>
                        </a:rPr>
                        <a:t>Range 4A</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dirty="0">
                          <a:solidFill>
                            <a:schemeClr val="tx1"/>
                          </a:solidFill>
                          <a:latin typeface="Arial"/>
                        </a:rPr>
                        <a:t>17</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233.250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BROWN 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chemeClr val="tx1"/>
                          </a:solidFill>
                          <a:latin typeface="Arial"/>
                        </a:rPr>
                        <a:t>Range 4A</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r h="298833">
                <a:tc>
                  <a:txBody>
                    <a:bodyPr/>
                    <a:lstStyle/>
                    <a:p>
                      <a:pPr algn="ctr" fontAlgn="ctr"/>
                      <a:r>
                        <a:rPr lang="nb-NO" sz="1400" b="1" i="0" u="none" strike="noStrike" dirty="0">
                          <a:solidFill>
                            <a:schemeClr val="tx1"/>
                          </a:solidFill>
                          <a:latin typeface="Arial"/>
                        </a:rPr>
                        <a:t>18</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234.750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PINK 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chemeClr val="tx1"/>
                          </a:solidFill>
                          <a:latin typeface="Arial"/>
                        </a:rPr>
                        <a:t>Range 4B</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dirty="0">
                          <a:solidFill>
                            <a:schemeClr val="tx1"/>
                          </a:solidFill>
                          <a:latin typeface="Arial"/>
                        </a:rPr>
                        <a:t>18</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234.750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PINK 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chemeClr val="tx1"/>
                          </a:solidFill>
                          <a:latin typeface="Arial"/>
                        </a:rPr>
                        <a:t>Range 4B</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
                  </a:ext>
                </a:extLst>
              </a:tr>
              <a:tr h="298833">
                <a:tc>
                  <a:txBody>
                    <a:bodyPr/>
                    <a:lstStyle/>
                    <a:p>
                      <a:pPr algn="ctr" fontAlgn="ctr"/>
                      <a:r>
                        <a:rPr lang="nb-NO" sz="1400" b="1" i="0" u="none" strike="noStrike" dirty="0">
                          <a:solidFill>
                            <a:schemeClr val="tx1"/>
                          </a:solidFill>
                          <a:latin typeface="Arial"/>
                        </a:rPr>
                        <a:t>19</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228.250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VIOLET 10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200" b="0" i="0" u="none" strike="noStrike" dirty="0">
                          <a:solidFill>
                            <a:schemeClr val="tx1"/>
                          </a:solidFill>
                          <a:latin typeface="Arial"/>
                        </a:rPr>
                        <a:t>SCRAMBLE FREQ</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dirty="0">
                          <a:solidFill>
                            <a:schemeClr val="tx1"/>
                          </a:solidFill>
                          <a:latin typeface="Arial"/>
                        </a:rPr>
                        <a:t>19</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134.4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err="1">
                          <a:solidFill>
                            <a:schemeClr val="tx1"/>
                          </a:solidFill>
                          <a:latin typeface="Arial"/>
                        </a:rPr>
                        <a:t>Kutaisi</a:t>
                      </a:r>
                      <a:r>
                        <a:rPr lang="nb-NO" sz="1400" b="0" i="0" u="none" strike="noStrike" dirty="0">
                          <a:solidFill>
                            <a:schemeClr val="tx1"/>
                          </a:solidFill>
                          <a:latin typeface="Arial"/>
                        </a:rPr>
                        <a:t> PAR</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9"/>
                  </a:ext>
                </a:extLst>
              </a:tr>
              <a:tr h="298833">
                <a:tc>
                  <a:txBody>
                    <a:bodyPr/>
                    <a:lstStyle/>
                    <a:p>
                      <a:pPr algn="ctr" fontAlgn="ctr"/>
                      <a:r>
                        <a:rPr lang="nb-NO" sz="1400" b="1" i="0" u="none" strike="noStrike" dirty="0">
                          <a:solidFill>
                            <a:schemeClr val="tx1"/>
                          </a:solidFill>
                          <a:latin typeface="Arial"/>
                        </a:rPr>
                        <a:t>20</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243.0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fontAlgn="ctr"/>
                      <a:r>
                        <a:rPr lang="nb-NO" sz="1400" b="0" i="0" u="none" strike="noStrike" dirty="0">
                          <a:solidFill>
                            <a:schemeClr val="tx1"/>
                          </a:solidFill>
                          <a:latin typeface="Arial"/>
                        </a:rPr>
                        <a:t>GUARD</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1" i="0" u="none" strike="noStrike" dirty="0">
                          <a:solidFill>
                            <a:schemeClr val="tx1"/>
                          </a:solidFill>
                          <a:latin typeface="Arial"/>
                        </a:rPr>
                        <a:t>20</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243.0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fontAlgn="ctr"/>
                      <a:r>
                        <a:rPr lang="nb-NO" sz="1400" b="0" i="0" u="none" strike="noStrike" dirty="0">
                          <a:solidFill>
                            <a:schemeClr val="tx1"/>
                          </a:solidFill>
                          <a:latin typeface="Arial"/>
                        </a:rPr>
                        <a:t>GUARD</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0"/>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Presets</a:t>
            </a:r>
            <a:r>
              <a:rPr lang="nb-NO" dirty="0"/>
              <a:t> OPUF</a:t>
            </a:r>
          </a:p>
        </p:txBody>
      </p:sp>
      <p:graphicFrame>
        <p:nvGraphicFramePr>
          <p:cNvPr id="4" name="Tabell 3"/>
          <p:cNvGraphicFramePr>
            <a:graphicFrameLocks noGrp="1"/>
          </p:cNvGraphicFramePr>
          <p:nvPr/>
        </p:nvGraphicFramePr>
        <p:xfrm>
          <a:off x="2" y="1475656"/>
          <a:ext cx="6857996" cy="6123339"/>
        </p:xfrm>
        <a:graphic>
          <a:graphicData uri="http://schemas.openxmlformats.org/drawingml/2006/table">
            <a:tbl>
              <a:tblPr/>
              <a:tblGrid>
                <a:gridCol w="269157">
                  <a:extLst>
                    <a:ext uri="{9D8B030D-6E8A-4147-A177-3AD203B41FA5}">
                      <a16:colId xmlns:a16="http://schemas.microsoft.com/office/drawing/2014/main" val="20000"/>
                    </a:ext>
                  </a:extLst>
                </a:gridCol>
                <a:gridCol w="732587">
                  <a:extLst>
                    <a:ext uri="{9D8B030D-6E8A-4147-A177-3AD203B41FA5}">
                      <a16:colId xmlns:a16="http://schemas.microsoft.com/office/drawing/2014/main" val="20001"/>
                    </a:ext>
                  </a:extLst>
                </a:gridCol>
                <a:gridCol w="1029211">
                  <a:extLst>
                    <a:ext uri="{9D8B030D-6E8A-4147-A177-3AD203B41FA5}">
                      <a16:colId xmlns:a16="http://schemas.microsoft.com/office/drawing/2014/main" val="20002"/>
                    </a:ext>
                  </a:extLst>
                </a:gridCol>
                <a:gridCol w="1278006">
                  <a:extLst>
                    <a:ext uri="{9D8B030D-6E8A-4147-A177-3AD203B41FA5}">
                      <a16:colId xmlns:a16="http://schemas.microsoft.com/office/drawing/2014/main" val="20003"/>
                    </a:ext>
                  </a:extLst>
                </a:gridCol>
                <a:gridCol w="269157">
                  <a:extLst>
                    <a:ext uri="{9D8B030D-6E8A-4147-A177-3AD203B41FA5}">
                      <a16:colId xmlns:a16="http://schemas.microsoft.com/office/drawing/2014/main" val="20004"/>
                    </a:ext>
                  </a:extLst>
                </a:gridCol>
                <a:gridCol w="732587">
                  <a:extLst>
                    <a:ext uri="{9D8B030D-6E8A-4147-A177-3AD203B41FA5}">
                      <a16:colId xmlns:a16="http://schemas.microsoft.com/office/drawing/2014/main" val="20005"/>
                    </a:ext>
                  </a:extLst>
                </a:gridCol>
                <a:gridCol w="1049299">
                  <a:extLst>
                    <a:ext uri="{9D8B030D-6E8A-4147-A177-3AD203B41FA5}">
                      <a16:colId xmlns:a16="http://schemas.microsoft.com/office/drawing/2014/main" val="20006"/>
                    </a:ext>
                  </a:extLst>
                </a:gridCol>
                <a:gridCol w="1497992">
                  <a:extLst>
                    <a:ext uri="{9D8B030D-6E8A-4147-A177-3AD203B41FA5}">
                      <a16:colId xmlns:a16="http://schemas.microsoft.com/office/drawing/2014/main" val="20007"/>
                    </a:ext>
                  </a:extLst>
                </a:gridCol>
              </a:tblGrid>
              <a:tr h="364715">
                <a:tc gridSpan="4">
                  <a:txBody>
                    <a:bodyPr/>
                    <a:lstStyle/>
                    <a:p>
                      <a:pPr algn="ctr" fontAlgn="b"/>
                      <a:r>
                        <a:rPr lang="nb-NO" sz="2400" b="1" i="0" u="none" strike="noStrike" dirty="0">
                          <a:solidFill>
                            <a:srgbClr val="000000"/>
                          </a:solidFill>
                          <a:latin typeface="Calibri"/>
                        </a:rPr>
                        <a:t>COMM 1</a:t>
                      </a:r>
                    </a:p>
                  </a:txBody>
                  <a:tcPr marL="5589" marR="5589" marT="5589"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hMerge="1">
                  <a:txBody>
                    <a:bodyPr/>
                    <a:lstStyle/>
                    <a:p>
                      <a:endParaRPr lang="nb-NO"/>
                    </a:p>
                  </a:txBody>
                  <a:tcPr/>
                </a:tc>
                <a:tc hMerge="1">
                  <a:txBody>
                    <a:bodyPr/>
                    <a:lstStyle/>
                    <a:p>
                      <a:endParaRPr lang="nb-NO"/>
                    </a:p>
                  </a:txBody>
                  <a:tcPr/>
                </a:tc>
                <a:tc hMerge="1">
                  <a:txBody>
                    <a:bodyPr/>
                    <a:lstStyle/>
                    <a:p>
                      <a:endParaRPr lang="nb-NO"/>
                    </a:p>
                  </a:txBody>
                  <a:tcPr/>
                </a:tc>
                <a:tc gridSpan="4">
                  <a:txBody>
                    <a:bodyPr/>
                    <a:lstStyle/>
                    <a:p>
                      <a:pPr algn="ctr" fontAlgn="b"/>
                      <a:r>
                        <a:rPr lang="nb-NO" sz="2400" b="1" i="0" u="none" strike="noStrike" dirty="0">
                          <a:solidFill>
                            <a:srgbClr val="000000"/>
                          </a:solidFill>
                          <a:latin typeface="Calibri"/>
                        </a:rPr>
                        <a:t>COMM 2</a:t>
                      </a:r>
                    </a:p>
                  </a:txBody>
                  <a:tcPr marL="5589" marR="5589" marT="5589"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hMerge="1">
                  <a:txBody>
                    <a:bodyPr/>
                    <a:lstStyle/>
                    <a:p>
                      <a:endParaRPr lang="nb-NO"/>
                    </a:p>
                  </a:txBody>
                  <a:tcPr/>
                </a:tc>
                <a:tc hMerge="1">
                  <a:txBody>
                    <a:bodyPr/>
                    <a:lstStyle/>
                    <a:p>
                      <a:endParaRPr lang="nb-NO"/>
                    </a:p>
                  </a:txBody>
                  <a:tcPr/>
                </a:tc>
                <a:tc hMerge="1">
                  <a:txBody>
                    <a:bodyPr/>
                    <a:lstStyle/>
                    <a:p>
                      <a:endParaRPr lang="nb-NO"/>
                    </a:p>
                  </a:txBody>
                  <a:tcPr/>
                </a:tc>
                <a:extLst>
                  <a:ext uri="{0D108BD9-81ED-4DB2-BD59-A6C34878D82A}">
                    <a16:rowId xmlns:a16="http://schemas.microsoft.com/office/drawing/2014/main" val="10000"/>
                  </a:ext>
                </a:extLst>
              </a:tr>
              <a:tr h="283357">
                <a:tc>
                  <a:txBody>
                    <a:bodyPr/>
                    <a:lstStyle/>
                    <a:p>
                      <a:pPr algn="ctr" fontAlgn="ctr"/>
                      <a:r>
                        <a:rPr lang="nb-NO" sz="1400" b="0" i="0" u="none" strike="noStrike" dirty="0">
                          <a:solidFill>
                            <a:srgbClr val="000000"/>
                          </a:solidFill>
                          <a:latin typeface="Arial"/>
                        </a:rPr>
                        <a:t>1</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247.000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GOLD1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err="1">
                          <a:solidFill>
                            <a:srgbClr val="000000"/>
                          </a:solidFill>
                          <a:latin typeface="Arial"/>
                        </a:rPr>
                        <a:t>Internal</a:t>
                      </a: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126.1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 </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Al Dahfra GND</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87332">
                <a:tc>
                  <a:txBody>
                    <a:bodyPr/>
                    <a:lstStyle/>
                    <a:p>
                      <a:pPr algn="ctr" fontAlgn="ctr"/>
                      <a:r>
                        <a:rPr lang="nb-NO" sz="1400" b="0" i="0" u="none" strike="noStrike" dirty="0">
                          <a:solidFill>
                            <a:srgbClr val="000000"/>
                          </a:solidFill>
                          <a:latin typeface="Arial"/>
                        </a:rPr>
                        <a:t>2</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227.750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OCHRE1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Internal</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126.2</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 </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Al Dahfra TWR</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88732">
                <a:tc>
                  <a:txBody>
                    <a:bodyPr/>
                    <a:lstStyle/>
                    <a:p>
                      <a:pPr algn="ctr" fontAlgn="ctr"/>
                      <a:r>
                        <a:rPr lang="nb-NO" sz="1400" b="0" i="0" u="none" strike="noStrike">
                          <a:solidFill>
                            <a:srgbClr val="000000"/>
                          </a:solidFill>
                          <a:latin typeface="Arial"/>
                        </a:rPr>
                        <a:t>3</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246.000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LIME3</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Internal</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3</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126.9</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 </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Al Dahfra CNTRL</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88032">
                <a:tc>
                  <a:txBody>
                    <a:bodyPr/>
                    <a:lstStyle/>
                    <a:p>
                      <a:pPr algn="ctr" fontAlgn="ctr"/>
                      <a:r>
                        <a:rPr lang="nb-NO" sz="1400" b="0" i="0" u="none" strike="noStrike">
                          <a:solidFill>
                            <a:srgbClr val="000000"/>
                          </a:solidFill>
                          <a:latin typeface="Arial"/>
                        </a:rPr>
                        <a:t>4</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226.500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MAROON10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Internal</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4</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231.500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GREEN 7</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AWACS Check-in</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88032">
                <a:tc>
                  <a:txBody>
                    <a:bodyPr/>
                    <a:lstStyle/>
                    <a:p>
                      <a:pPr algn="ctr" fontAlgn="ctr"/>
                      <a:r>
                        <a:rPr lang="nb-NO" sz="1400" b="0" i="0" u="none" strike="noStrike">
                          <a:solidFill>
                            <a:srgbClr val="000000"/>
                          </a:solidFill>
                          <a:latin typeface="Arial"/>
                        </a:rPr>
                        <a:t>5</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241.000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MAROON 8</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Internal</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5</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248.000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GREY 2</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A-A #1</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88032">
                <a:tc>
                  <a:txBody>
                    <a:bodyPr/>
                    <a:lstStyle/>
                    <a:p>
                      <a:pPr algn="ctr" fontAlgn="ctr"/>
                      <a:r>
                        <a:rPr lang="nb-NO" sz="1400" b="0" i="0" u="none" strike="noStrike">
                          <a:solidFill>
                            <a:srgbClr val="000000"/>
                          </a:solidFill>
                          <a:latin typeface="Arial"/>
                        </a:rPr>
                        <a:t>6</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225.500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CORAL 11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err="1">
                          <a:solidFill>
                            <a:srgbClr val="000000"/>
                          </a:solidFill>
                          <a:latin typeface="Arial"/>
                        </a:rPr>
                        <a:t>Internal</a:t>
                      </a: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6</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229.000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GREEN 4</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A-A #2</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88032">
                <a:tc>
                  <a:txBody>
                    <a:bodyPr/>
                    <a:lstStyle/>
                    <a:p>
                      <a:pPr algn="ctr" fontAlgn="ctr"/>
                      <a:r>
                        <a:rPr lang="nb-NO" sz="1400" b="0" i="0" u="none" strike="noStrike">
                          <a:solidFill>
                            <a:srgbClr val="000000"/>
                          </a:solidFill>
                          <a:latin typeface="Arial"/>
                        </a:rPr>
                        <a:t>7</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225.750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INDIGO 10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err="1">
                          <a:solidFill>
                            <a:srgbClr val="000000"/>
                          </a:solidFill>
                          <a:latin typeface="Arial"/>
                        </a:rPr>
                        <a:t>Internal</a:t>
                      </a: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7</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235.250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GREY 6</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A-G #1</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88032">
                <a:tc>
                  <a:txBody>
                    <a:bodyPr/>
                    <a:lstStyle/>
                    <a:p>
                      <a:pPr algn="ctr" fontAlgn="ctr"/>
                      <a:r>
                        <a:rPr lang="nb-NO" sz="1400" b="0" i="0" u="none" strike="noStrike">
                          <a:solidFill>
                            <a:srgbClr val="000000"/>
                          </a:solidFill>
                          <a:latin typeface="Arial"/>
                        </a:rPr>
                        <a:t>8</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244.250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CHERRY 11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err="1">
                          <a:solidFill>
                            <a:srgbClr val="000000"/>
                          </a:solidFill>
                          <a:latin typeface="Arial"/>
                        </a:rPr>
                        <a:t>Internal</a:t>
                      </a: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8</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234.500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PINK 9</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A-G #2</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88032">
                <a:tc>
                  <a:txBody>
                    <a:bodyPr/>
                    <a:lstStyle/>
                    <a:p>
                      <a:pPr algn="ctr" fontAlgn="ctr"/>
                      <a:r>
                        <a:rPr lang="nb-NO" sz="1400" b="0" i="0" u="none" strike="noStrike">
                          <a:solidFill>
                            <a:srgbClr val="000000"/>
                          </a:solidFill>
                          <a:latin typeface="Arial"/>
                        </a:rPr>
                        <a:t>9</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233.750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AQUA 8</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err="1">
                          <a:solidFill>
                            <a:srgbClr val="000000"/>
                          </a:solidFill>
                          <a:latin typeface="Arial"/>
                        </a:rPr>
                        <a:t>Internal</a:t>
                      </a: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9</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122.250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GRAY 10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VHF backup</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16024">
                <a:tc>
                  <a:txBody>
                    <a:bodyPr/>
                    <a:lstStyle/>
                    <a:p>
                      <a:pPr algn="ctr" fontAlgn="ctr"/>
                      <a:r>
                        <a:rPr lang="nb-NO" sz="1400" b="0" i="0" u="none" strike="noStrike">
                          <a:solidFill>
                            <a:srgbClr val="000000"/>
                          </a:solidFill>
                          <a:latin typeface="Arial"/>
                        </a:rPr>
                        <a:t>10</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239.250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CHERRY 9</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Internal</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10</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228.000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ORANGE 10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In flight report net</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85107">
                <a:tc>
                  <a:txBody>
                    <a:bodyPr/>
                    <a:lstStyle/>
                    <a:p>
                      <a:pPr algn="ctr" fontAlgn="ctr"/>
                      <a:r>
                        <a:rPr lang="nb-NO" sz="1400" b="0" i="0" u="none" strike="noStrike">
                          <a:solidFill>
                            <a:srgbClr val="000000"/>
                          </a:solidFill>
                          <a:latin typeface="Arial"/>
                        </a:rPr>
                        <a:t>11</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247.500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LIME 11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Tanker SHELL</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11</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233.000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PINK 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CSAR Net</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88032">
                <a:tc>
                  <a:txBody>
                    <a:bodyPr/>
                    <a:lstStyle/>
                    <a:p>
                      <a:pPr algn="ctr" fontAlgn="ctr"/>
                      <a:r>
                        <a:rPr lang="nb-NO" sz="1400" b="0" i="0" u="none" strike="noStrike">
                          <a:solidFill>
                            <a:srgbClr val="000000"/>
                          </a:solidFill>
                          <a:latin typeface="Arial"/>
                        </a:rPr>
                        <a:t>12</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240.750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MAROON7</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Tanker ARCO</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12</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230.750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LIME 5</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err="1">
                          <a:solidFill>
                            <a:srgbClr val="000000"/>
                          </a:solidFill>
                          <a:latin typeface="Arial"/>
                        </a:rPr>
                        <a:t>Package</a:t>
                      </a:r>
                      <a:r>
                        <a:rPr lang="nb-NO" sz="1400" b="0" i="0" u="none" strike="noStrike" dirty="0">
                          <a:solidFill>
                            <a:srgbClr val="000000"/>
                          </a:solidFill>
                          <a:latin typeface="Arial"/>
                        </a:rPr>
                        <a:t> #1</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88032">
                <a:tc>
                  <a:txBody>
                    <a:bodyPr/>
                    <a:lstStyle/>
                    <a:p>
                      <a:pPr algn="ctr" fontAlgn="ctr"/>
                      <a:r>
                        <a:rPr lang="nb-NO" sz="1400" b="0" i="0" u="none" strike="noStrike">
                          <a:solidFill>
                            <a:srgbClr val="000000"/>
                          </a:solidFill>
                          <a:latin typeface="Arial"/>
                        </a:rPr>
                        <a:t>13</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119.250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RED 11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200" b="0" i="0" u="none" strike="noStrike" dirty="0">
                          <a:solidFill>
                            <a:srgbClr val="000000"/>
                          </a:solidFill>
                          <a:latin typeface="Arial"/>
                        </a:rPr>
                        <a:t>JTAC WARRIOR</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13</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245.500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GOLD 11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Package#2</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288032">
                <a:tc>
                  <a:txBody>
                    <a:bodyPr/>
                    <a:lstStyle/>
                    <a:p>
                      <a:pPr algn="ctr" fontAlgn="ctr"/>
                      <a:r>
                        <a:rPr lang="nb-NO" sz="1400" b="0" i="0" u="none" strike="noStrike">
                          <a:solidFill>
                            <a:srgbClr val="000000"/>
                          </a:solidFill>
                          <a:latin typeface="Arial"/>
                        </a:rPr>
                        <a:t>14</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136.750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OCHRE 8</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200" b="0" i="0" u="none" strike="noStrike" dirty="0">
                          <a:solidFill>
                            <a:srgbClr val="000000"/>
                          </a:solidFill>
                          <a:latin typeface="Arial"/>
                        </a:rPr>
                        <a:t>JTAC SPARTAN</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14</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234.250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LEMON 9</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err="1">
                          <a:solidFill>
                            <a:srgbClr val="000000"/>
                          </a:solidFill>
                          <a:latin typeface="Arial"/>
                        </a:rPr>
                        <a:t>Package</a:t>
                      </a:r>
                      <a:r>
                        <a:rPr lang="nb-NO" sz="1400" b="0" i="0" u="none" strike="noStrike" dirty="0">
                          <a:solidFill>
                            <a:srgbClr val="000000"/>
                          </a:solidFill>
                          <a:latin typeface="Arial"/>
                        </a:rPr>
                        <a:t> #3</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288032">
                <a:tc>
                  <a:txBody>
                    <a:bodyPr/>
                    <a:lstStyle/>
                    <a:p>
                      <a:pPr algn="ctr" fontAlgn="ctr"/>
                      <a:r>
                        <a:rPr lang="nb-NO" sz="1400" b="0" i="0" u="none" strike="noStrike">
                          <a:solidFill>
                            <a:srgbClr val="000000"/>
                          </a:solidFill>
                          <a:latin typeface="Arial"/>
                        </a:rPr>
                        <a:t>15</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227.500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YELLOW 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SCAR #1</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15</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121.1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 </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Al </a:t>
                      </a:r>
                      <a:r>
                        <a:rPr lang="nb-NO" sz="1400" b="0" i="0" u="none" strike="noStrike" dirty="0" err="1">
                          <a:solidFill>
                            <a:srgbClr val="000000"/>
                          </a:solidFill>
                          <a:latin typeface="Arial"/>
                        </a:rPr>
                        <a:t>Minhad</a:t>
                      </a:r>
                      <a:r>
                        <a:rPr lang="nb-NO" sz="1400" b="0" i="0" u="none" strike="noStrike" dirty="0">
                          <a:solidFill>
                            <a:srgbClr val="000000"/>
                          </a:solidFill>
                          <a:latin typeface="Arial"/>
                        </a:rPr>
                        <a:t> GND</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288032">
                <a:tc>
                  <a:txBody>
                    <a:bodyPr/>
                    <a:lstStyle/>
                    <a:p>
                      <a:pPr algn="ctr" fontAlgn="ctr"/>
                      <a:r>
                        <a:rPr lang="nb-NO" sz="1400" b="0" i="0" u="none" strike="noStrike">
                          <a:solidFill>
                            <a:srgbClr val="000000"/>
                          </a:solidFill>
                          <a:latin typeface="Arial"/>
                        </a:rPr>
                        <a:t>16</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235.000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WHITE 11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SCAR #2</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16</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121.2</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 </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Al </a:t>
                      </a:r>
                      <a:r>
                        <a:rPr lang="nb-NO" sz="1400" b="0" i="0" u="none" strike="noStrike" dirty="0" err="1">
                          <a:solidFill>
                            <a:srgbClr val="000000"/>
                          </a:solidFill>
                          <a:latin typeface="Arial"/>
                        </a:rPr>
                        <a:t>Minhad</a:t>
                      </a:r>
                      <a:r>
                        <a:rPr lang="nb-NO" sz="1400" b="0" i="0" u="none" strike="noStrike" dirty="0">
                          <a:solidFill>
                            <a:srgbClr val="000000"/>
                          </a:solidFill>
                          <a:latin typeface="Arial"/>
                        </a:rPr>
                        <a:t> TWR</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288032">
                <a:tc>
                  <a:txBody>
                    <a:bodyPr/>
                    <a:lstStyle/>
                    <a:p>
                      <a:pPr algn="ctr" fontAlgn="ctr"/>
                      <a:r>
                        <a:rPr lang="nb-NO" sz="1400" b="0" i="0" u="none" strike="noStrike">
                          <a:solidFill>
                            <a:srgbClr val="000000"/>
                          </a:solidFill>
                          <a:latin typeface="Arial"/>
                        </a:rPr>
                        <a:t>17</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238.000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PINK11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SCAR #3</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17</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280.7</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 </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200" b="0" i="0" u="none" strike="noStrike" dirty="0">
                          <a:solidFill>
                            <a:srgbClr val="000000"/>
                          </a:solidFill>
                          <a:latin typeface="Arial"/>
                        </a:rPr>
                        <a:t>CVN-74 </a:t>
                      </a:r>
                      <a:r>
                        <a:rPr lang="nb-NO" sz="1200" b="0" i="0" u="none" strike="noStrike" dirty="0" err="1">
                          <a:solidFill>
                            <a:srgbClr val="000000"/>
                          </a:solidFill>
                          <a:latin typeface="Arial"/>
                        </a:rPr>
                        <a:t>Stennis</a:t>
                      </a:r>
                      <a:r>
                        <a:rPr lang="nb-NO" sz="1200" b="0" i="0" u="none" strike="noStrike" dirty="0">
                          <a:solidFill>
                            <a:srgbClr val="000000"/>
                          </a:solidFill>
                          <a:latin typeface="Arial"/>
                        </a:rPr>
                        <a:t> ATC</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r h="288032">
                <a:tc>
                  <a:txBody>
                    <a:bodyPr/>
                    <a:lstStyle/>
                    <a:p>
                      <a:pPr algn="ctr" fontAlgn="ctr"/>
                      <a:r>
                        <a:rPr lang="nb-NO" sz="1400" b="0" i="0" u="none" strike="noStrike">
                          <a:solidFill>
                            <a:srgbClr val="000000"/>
                          </a:solidFill>
                          <a:latin typeface="Arial"/>
                        </a:rPr>
                        <a:t>18</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300.0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 </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err="1">
                          <a:solidFill>
                            <a:srgbClr val="000000"/>
                          </a:solidFill>
                          <a:latin typeface="Arial"/>
                        </a:rPr>
                        <a:t>Backup</a:t>
                      </a: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18</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280.9</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 </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200" b="0" i="0" u="none" strike="noStrike" dirty="0">
                          <a:solidFill>
                            <a:srgbClr val="000000"/>
                          </a:solidFill>
                          <a:latin typeface="Arial"/>
                        </a:rPr>
                        <a:t>CVN-74 </a:t>
                      </a:r>
                      <a:r>
                        <a:rPr lang="nb-NO" sz="1200" b="0" i="0" u="none" strike="noStrike" dirty="0" err="1">
                          <a:solidFill>
                            <a:srgbClr val="000000"/>
                          </a:solidFill>
                          <a:latin typeface="Arial"/>
                        </a:rPr>
                        <a:t>Stennis</a:t>
                      </a:r>
                      <a:r>
                        <a:rPr lang="nb-NO" sz="1200" b="0" i="0" u="none" strike="noStrike" dirty="0">
                          <a:solidFill>
                            <a:srgbClr val="000000"/>
                          </a:solidFill>
                          <a:latin typeface="Arial"/>
                        </a:rPr>
                        <a:t> LSO</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
                  </a:ext>
                </a:extLst>
              </a:tr>
              <a:tr h="288032">
                <a:tc>
                  <a:txBody>
                    <a:bodyPr/>
                    <a:lstStyle/>
                    <a:p>
                      <a:pPr algn="ctr" fontAlgn="ctr"/>
                      <a:r>
                        <a:rPr lang="nb-NO" sz="1400" b="0" i="0" u="none" strike="noStrike">
                          <a:solidFill>
                            <a:srgbClr val="000000"/>
                          </a:solidFill>
                          <a:latin typeface="Arial"/>
                        </a:rPr>
                        <a:t>19</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248.750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GREEN 6</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200" b="0" i="0" u="none" strike="noStrike" dirty="0">
                          <a:solidFill>
                            <a:srgbClr val="000000"/>
                          </a:solidFill>
                          <a:latin typeface="Arial"/>
                        </a:rPr>
                        <a:t>SCRAMBLE </a:t>
                      </a:r>
                      <a:r>
                        <a:rPr lang="nb-NO" sz="1200" b="0" i="0" u="none" strike="noStrike" dirty="0" err="1">
                          <a:solidFill>
                            <a:srgbClr val="000000"/>
                          </a:solidFill>
                          <a:latin typeface="Arial"/>
                        </a:rPr>
                        <a:t>Freq</a:t>
                      </a:r>
                      <a:endParaRPr lang="nb-NO" sz="12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19</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248.750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GREEN 6</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SCRAMBLE </a:t>
                      </a:r>
                      <a:r>
                        <a:rPr lang="nb-NO" sz="1400" b="0" i="0" u="none" strike="noStrike" dirty="0" err="1">
                          <a:solidFill>
                            <a:srgbClr val="000000"/>
                          </a:solidFill>
                          <a:latin typeface="Arial"/>
                        </a:rPr>
                        <a:t>Freq</a:t>
                      </a: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9"/>
                  </a:ext>
                </a:extLst>
              </a:tr>
              <a:tr h="356065">
                <a:tc>
                  <a:txBody>
                    <a:bodyPr/>
                    <a:lstStyle/>
                    <a:p>
                      <a:pPr algn="ctr" fontAlgn="ctr"/>
                      <a:r>
                        <a:rPr lang="nb-NO" sz="1400" b="0" i="0" u="none" strike="noStrike">
                          <a:solidFill>
                            <a:srgbClr val="000000"/>
                          </a:solidFill>
                          <a:latin typeface="Arial"/>
                        </a:rPr>
                        <a:t>20</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301.0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 </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fontAlgn="ctr"/>
                      <a:r>
                        <a:rPr lang="nb-NO" sz="1400" b="0" i="0" u="none" strike="noStrike" dirty="0" err="1">
                          <a:solidFill>
                            <a:srgbClr val="000000"/>
                          </a:solidFill>
                          <a:latin typeface="Arial"/>
                        </a:rPr>
                        <a:t>Backup</a:t>
                      </a: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20</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126.3</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 </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Al </a:t>
                      </a:r>
                      <a:r>
                        <a:rPr lang="nb-NO" sz="1400" b="0" i="0" u="none" strike="noStrike" dirty="0" err="1">
                          <a:solidFill>
                            <a:srgbClr val="000000"/>
                          </a:solidFill>
                          <a:latin typeface="Arial"/>
                        </a:rPr>
                        <a:t>Dahfra</a:t>
                      </a:r>
                      <a:r>
                        <a:rPr lang="nb-NO" sz="1400" b="0" i="0" u="none" strike="noStrike" dirty="0">
                          <a:solidFill>
                            <a:srgbClr val="000000"/>
                          </a:solidFill>
                          <a:latin typeface="Arial"/>
                        </a:rPr>
                        <a:t> PAR</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0"/>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Presets</a:t>
            </a:r>
            <a:r>
              <a:rPr lang="nb-NO" dirty="0"/>
              <a:t> </a:t>
            </a:r>
            <a:r>
              <a:rPr lang="nb-NO" dirty="0" err="1"/>
              <a:t>Caucasus</a:t>
            </a:r>
            <a:r>
              <a:rPr lang="nb-NO" dirty="0"/>
              <a:t> </a:t>
            </a:r>
            <a:r>
              <a:rPr lang="nb-NO" dirty="0" err="1"/>
              <a:t>Defender</a:t>
            </a:r>
            <a:endParaRPr lang="nb-NO" dirty="0"/>
          </a:p>
        </p:txBody>
      </p:sp>
      <p:graphicFrame>
        <p:nvGraphicFramePr>
          <p:cNvPr id="4" name="Tabell 3"/>
          <p:cNvGraphicFramePr>
            <a:graphicFrameLocks noGrp="1"/>
          </p:cNvGraphicFramePr>
          <p:nvPr/>
        </p:nvGraphicFramePr>
        <p:xfrm>
          <a:off x="2" y="1475656"/>
          <a:ext cx="6857996" cy="6700447"/>
        </p:xfrm>
        <a:graphic>
          <a:graphicData uri="http://schemas.openxmlformats.org/drawingml/2006/table">
            <a:tbl>
              <a:tblPr/>
              <a:tblGrid>
                <a:gridCol w="269157">
                  <a:extLst>
                    <a:ext uri="{9D8B030D-6E8A-4147-A177-3AD203B41FA5}">
                      <a16:colId xmlns:a16="http://schemas.microsoft.com/office/drawing/2014/main" val="20000"/>
                    </a:ext>
                  </a:extLst>
                </a:gridCol>
                <a:gridCol w="732587">
                  <a:extLst>
                    <a:ext uri="{9D8B030D-6E8A-4147-A177-3AD203B41FA5}">
                      <a16:colId xmlns:a16="http://schemas.microsoft.com/office/drawing/2014/main" val="20001"/>
                    </a:ext>
                  </a:extLst>
                </a:gridCol>
                <a:gridCol w="1029211">
                  <a:extLst>
                    <a:ext uri="{9D8B030D-6E8A-4147-A177-3AD203B41FA5}">
                      <a16:colId xmlns:a16="http://schemas.microsoft.com/office/drawing/2014/main" val="20002"/>
                    </a:ext>
                  </a:extLst>
                </a:gridCol>
                <a:gridCol w="1278006">
                  <a:extLst>
                    <a:ext uri="{9D8B030D-6E8A-4147-A177-3AD203B41FA5}">
                      <a16:colId xmlns:a16="http://schemas.microsoft.com/office/drawing/2014/main" val="20003"/>
                    </a:ext>
                  </a:extLst>
                </a:gridCol>
                <a:gridCol w="269157">
                  <a:extLst>
                    <a:ext uri="{9D8B030D-6E8A-4147-A177-3AD203B41FA5}">
                      <a16:colId xmlns:a16="http://schemas.microsoft.com/office/drawing/2014/main" val="20004"/>
                    </a:ext>
                  </a:extLst>
                </a:gridCol>
                <a:gridCol w="732587">
                  <a:extLst>
                    <a:ext uri="{9D8B030D-6E8A-4147-A177-3AD203B41FA5}">
                      <a16:colId xmlns:a16="http://schemas.microsoft.com/office/drawing/2014/main" val="20005"/>
                    </a:ext>
                  </a:extLst>
                </a:gridCol>
                <a:gridCol w="1049299">
                  <a:extLst>
                    <a:ext uri="{9D8B030D-6E8A-4147-A177-3AD203B41FA5}">
                      <a16:colId xmlns:a16="http://schemas.microsoft.com/office/drawing/2014/main" val="20006"/>
                    </a:ext>
                  </a:extLst>
                </a:gridCol>
                <a:gridCol w="1497992">
                  <a:extLst>
                    <a:ext uri="{9D8B030D-6E8A-4147-A177-3AD203B41FA5}">
                      <a16:colId xmlns:a16="http://schemas.microsoft.com/office/drawing/2014/main" val="20007"/>
                    </a:ext>
                  </a:extLst>
                </a:gridCol>
              </a:tblGrid>
              <a:tr h="364715">
                <a:tc gridSpan="4">
                  <a:txBody>
                    <a:bodyPr/>
                    <a:lstStyle/>
                    <a:p>
                      <a:pPr algn="ctr" fontAlgn="b"/>
                      <a:r>
                        <a:rPr lang="nb-NO" sz="2400" b="1" i="0" u="none" strike="noStrike" dirty="0">
                          <a:solidFill>
                            <a:srgbClr val="000000"/>
                          </a:solidFill>
                          <a:latin typeface="Calibri"/>
                        </a:rPr>
                        <a:t>COMM 1</a:t>
                      </a:r>
                    </a:p>
                  </a:txBody>
                  <a:tcPr marL="5589" marR="5589" marT="5589"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hMerge="1">
                  <a:txBody>
                    <a:bodyPr/>
                    <a:lstStyle/>
                    <a:p>
                      <a:endParaRPr lang="nb-NO"/>
                    </a:p>
                  </a:txBody>
                  <a:tcPr/>
                </a:tc>
                <a:tc hMerge="1">
                  <a:txBody>
                    <a:bodyPr/>
                    <a:lstStyle/>
                    <a:p>
                      <a:endParaRPr lang="nb-NO"/>
                    </a:p>
                  </a:txBody>
                  <a:tcPr/>
                </a:tc>
                <a:tc hMerge="1">
                  <a:txBody>
                    <a:bodyPr/>
                    <a:lstStyle/>
                    <a:p>
                      <a:endParaRPr lang="nb-NO"/>
                    </a:p>
                  </a:txBody>
                  <a:tcPr/>
                </a:tc>
                <a:tc gridSpan="4">
                  <a:txBody>
                    <a:bodyPr/>
                    <a:lstStyle/>
                    <a:p>
                      <a:pPr algn="ctr" fontAlgn="b"/>
                      <a:r>
                        <a:rPr lang="nb-NO" sz="2400" b="1" i="0" u="none" strike="noStrike" dirty="0">
                          <a:solidFill>
                            <a:srgbClr val="000000"/>
                          </a:solidFill>
                          <a:latin typeface="Calibri"/>
                        </a:rPr>
                        <a:t>COMM 2</a:t>
                      </a:r>
                    </a:p>
                  </a:txBody>
                  <a:tcPr marL="5589" marR="5589" marT="5589"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hMerge="1">
                  <a:txBody>
                    <a:bodyPr/>
                    <a:lstStyle/>
                    <a:p>
                      <a:endParaRPr lang="nb-NO"/>
                    </a:p>
                  </a:txBody>
                  <a:tcPr/>
                </a:tc>
                <a:tc hMerge="1">
                  <a:txBody>
                    <a:bodyPr/>
                    <a:lstStyle/>
                    <a:p>
                      <a:endParaRPr lang="nb-NO"/>
                    </a:p>
                  </a:txBody>
                  <a:tcPr/>
                </a:tc>
                <a:tc hMerge="1">
                  <a:txBody>
                    <a:bodyPr/>
                    <a:lstStyle/>
                    <a:p>
                      <a:endParaRPr lang="nb-NO"/>
                    </a:p>
                  </a:txBody>
                  <a:tcPr/>
                </a:tc>
                <a:extLst>
                  <a:ext uri="{0D108BD9-81ED-4DB2-BD59-A6C34878D82A}">
                    <a16:rowId xmlns:a16="http://schemas.microsoft.com/office/drawing/2014/main" val="10000"/>
                  </a:ext>
                </a:extLst>
              </a:tr>
              <a:tr h="283357">
                <a:tc>
                  <a:txBody>
                    <a:bodyPr/>
                    <a:lstStyle/>
                    <a:p>
                      <a:pPr algn="ctr" fontAlgn="ctr"/>
                      <a:r>
                        <a:rPr lang="nb-NO" sz="1400" b="0" i="0" u="none" strike="noStrike" dirty="0">
                          <a:solidFill>
                            <a:srgbClr val="000000"/>
                          </a:solidFill>
                          <a:latin typeface="Arial"/>
                        </a:rPr>
                        <a:t>1</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245.250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LIME</a:t>
                      </a:r>
                      <a:r>
                        <a:rPr lang="nb-NO" sz="1400" b="0" i="0" u="none" strike="noStrike" baseline="0" dirty="0">
                          <a:solidFill>
                            <a:srgbClr val="000000"/>
                          </a:solidFill>
                          <a:latin typeface="Arial"/>
                        </a:rPr>
                        <a:t> 8</a:t>
                      </a: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200" b="0" i="0" u="none" strike="noStrike" dirty="0">
                          <a:solidFill>
                            <a:srgbClr val="000000"/>
                          </a:solidFill>
                          <a:latin typeface="Arial"/>
                        </a:rPr>
                        <a:t>HAWK</a:t>
                      </a:r>
                      <a:r>
                        <a:rPr lang="nb-NO" sz="1200" b="0" i="0" u="none" strike="noStrike" baseline="0" dirty="0">
                          <a:solidFill>
                            <a:srgbClr val="000000"/>
                          </a:solidFill>
                          <a:latin typeface="Arial"/>
                        </a:rPr>
                        <a:t> PRI</a:t>
                      </a:r>
                      <a:endParaRPr lang="nb-NO" sz="12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140.1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VAZIANI</a:t>
                      </a:r>
                      <a:r>
                        <a:rPr lang="nb-NO" sz="1400" b="0" i="0" u="none" strike="noStrike" baseline="0" dirty="0">
                          <a:solidFill>
                            <a:srgbClr val="000000"/>
                          </a:solidFill>
                          <a:latin typeface="Arial"/>
                        </a:rPr>
                        <a:t> GND</a:t>
                      </a: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87332">
                <a:tc>
                  <a:txBody>
                    <a:bodyPr/>
                    <a:lstStyle/>
                    <a:p>
                      <a:pPr algn="ctr" fontAlgn="ctr"/>
                      <a:r>
                        <a:rPr lang="nb-NO" sz="1400" b="0" i="0" u="none" strike="noStrike" dirty="0">
                          <a:solidFill>
                            <a:srgbClr val="000000"/>
                          </a:solidFill>
                          <a:latin typeface="Arial"/>
                        </a:rPr>
                        <a:t>2</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234.500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PINK 9</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FALCON PRI</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140.2</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VAZIANI TWR</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88732">
                <a:tc>
                  <a:txBody>
                    <a:bodyPr/>
                    <a:lstStyle/>
                    <a:p>
                      <a:pPr algn="ctr" fontAlgn="ctr"/>
                      <a:r>
                        <a:rPr lang="nb-NO" sz="1400" b="0" i="0" u="none" strike="noStrike">
                          <a:solidFill>
                            <a:srgbClr val="000000"/>
                          </a:solidFill>
                          <a:latin typeface="Arial"/>
                        </a:rPr>
                        <a:t>3</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139.250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MAROON1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HAWK SEC</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3</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127.2</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200" b="0" i="0" u="none" strike="noStrike" dirty="0">
                          <a:solidFill>
                            <a:srgbClr val="000000"/>
                          </a:solidFill>
                          <a:latin typeface="Arial"/>
                        </a:rPr>
                        <a:t>TBLISI APPROACH</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88032">
                <a:tc>
                  <a:txBody>
                    <a:bodyPr/>
                    <a:lstStyle/>
                    <a:p>
                      <a:pPr algn="ctr" fontAlgn="ctr"/>
                      <a:r>
                        <a:rPr lang="nb-NO" sz="1400" b="0" i="0" u="none" strike="noStrike">
                          <a:solidFill>
                            <a:srgbClr val="000000"/>
                          </a:solidFill>
                          <a:latin typeface="Arial"/>
                        </a:rPr>
                        <a:t>4</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230.75</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LIME 5</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SHELL</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4</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237.0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BLUE</a:t>
                      </a:r>
                      <a:r>
                        <a:rPr lang="nb-NO" sz="1400" b="0" i="0" u="none" strike="noStrike" baseline="0">
                          <a:solidFill>
                            <a:srgbClr val="000000"/>
                          </a:solidFill>
                          <a:latin typeface="Arial"/>
                        </a:rPr>
                        <a:t> 3</a:t>
                      </a: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DARKSTAR CHECK-IN</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88032">
                <a:tc>
                  <a:txBody>
                    <a:bodyPr/>
                    <a:lstStyle/>
                    <a:p>
                      <a:pPr algn="ctr" fontAlgn="ctr"/>
                      <a:r>
                        <a:rPr lang="nb-NO" sz="1400" b="0" i="0" u="none" strike="noStrike">
                          <a:solidFill>
                            <a:srgbClr val="000000"/>
                          </a:solidFill>
                          <a:latin typeface="Arial"/>
                        </a:rPr>
                        <a:t>5</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5</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136.250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INDIGO 6</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DARKSTAR</a:t>
                      </a:r>
                      <a:r>
                        <a:rPr lang="nb-NO" sz="1400" b="0" i="0" u="none" strike="noStrike" baseline="0" dirty="0">
                          <a:solidFill>
                            <a:srgbClr val="000000"/>
                          </a:solidFill>
                          <a:latin typeface="Arial"/>
                        </a:rPr>
                        <a:t> BACKUP</a:t>
                      </a: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88032">
                <a:tc>
                  <a:txBody>
                    <a:bodyPr/>
                    <a:lstStyle/>
                    <a:p>
                      <a:pPr algn="ctr" fontAlgn="ctr"/>
                      <a:r>
                        <a:rPr lang="nb-NO" sz="1400" b="0" i="0" u="none" strike="noStrike">
                          <a:solidFill>
                            <a:srgbClr val="000000"/>
                          </a:solidFill>
                          <a:latin typeface="Arial"/>
                        </a:rPr>
                        <a:t>6</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6</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229.0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GREEN 4</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A-A CONTROLLER</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88032">
                <a:tc>
                  <a:txBody>
                    <a:bodyPr/>
                    <a:lstStyle/>
                    <a:p>
                      <a:pPr algn="ctr" fontAlgn="ctr"/>
                      <a:r>
                        <a:rPr lang="nb-NO" sz="1400" b="0" i="0" u="none" strike="noStrike">
                          <a:solidFill>
                            <a:srgbClr val="000000"/>
                          </a:solidFill>
                          <a:latin typeface="Arial"/>
                        </a:rPr>
                        <a:t>7</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7</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228.0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ORANGE 10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IN FLIGHT REPORT</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88032">
                <a:tc>
                  <a:txBody>
                    <a:bodyPr/>
                    <a:lstStyle/>
                    <a:p>
                      <a:pPr algn="ctr" fontAlgn="ctr"/>
                      <a:r>
                        <a:rPr lang="nb-NO" sz="1400" b="0" i="0" u="none" strike="noStrike">
                          <a:solidFill>
                            <a:srgbClr val="000000"/>
                          </a:solidFill>
                          <a:latin typeface="Arial"/>
                        </a:rPr>
                        <a:t>8</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8</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88032">
                <a:tc>
                  <a:txBody>
                    <a:bodyPr/>
                    <a:lstStyle/>
                    <a:p>
                      <a:pPr algn="ctr" fontAlgn="ctr"/>
                      <a:r>
                        <a:rPr lang="nb-NO" sz="1400" b="0" i="0" u="none" strike="noStrike">
                          <a:solidFill>
                            <a:srgbClr val="000000"/>
                          </a:solidFill>
                          <a:latin typeface="Arial"/>
                        </a:rPr>
                        <a:t>9</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9</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16024">
                <a:tc>
                  <a:txBody>
                    <a:bodyPr/>
                    <a:lstStyle/>
                    <a:p>
                      <a:pPr algn="ctr" fontAlgn="ctr"/>
                      <a:r>
                        <a:rPr lang="nb-NO" sz="1400" b="0" i="0" u="none" strike="noStrike">
                          <a:solidFill>
                            <a:srgbClr val="000000"/>
                          </a:solidFill>
                          <a:latin typeface="Arial"/>
                        </a:rPr>
                        <a:t>10</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10</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85107">
                <a:tc>
                  <a:txBody>
                    <a:bodyPr/>
                    <a:lstStyle/>
                    <a:p>
                      <a:pPr algn="ctr" fontAlgn="ctr"/>
                      <a:r>
                        <a:rPr lang="nb-NO" sz="1400" b="0" i="0" u="none" strike="noStrike">
                          <a:solidFill>
                            <a:srgbClr val="000000"/>
                          </a:solidFill>
                          <a:latin typeface="Arial"/>
                        </a:rPr>
                        <a:t>11</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11</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88032">
                <a:tc>
                  <a:txBody>
                    <a:bodyPr/>
                    <a:lstStyle/>
                    <a:p>
                      <a:pPr algn="ctr" fontAlgn="ctr"/>
                      <a:r>
                        <a:rPr lang="nb-NO" sz="1400" b="0" i="0" u="none" strike="noStrike">
                          <a:solidFill>
                            <a:srgbClr val="000000"/>
                          </a:solidFill>
                          <a:latin typeface="Arial"/>
                        </a:rPr>
                        <a:t>12</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12</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88032">
                <a:tc>
                  <a:txBody>
                    <a:bodyPr/>
                    <a:lstStyle/>
                    <a:p>
                      <a:pPr algn="ctr" fontAlgn="ctr"/>
                      <a:r>
                        <a:rPr lang="nb-NO" sz="1400" b="0" i="0" u="none" strike="noStrike">
                          <a:solidFill>
                            <a:srgbClr val="000000"/>
                          </a:solidFill>
                          <a:latin typeface="Arial"/>
                        </a:rPr>
                        <a:t>13</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2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13</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288032">
                <a:tc>
                  <a:txBody>
                    <a:bodyPr/>
                    <a:lstStyle/>
                    <a:p>
                      <a:pPr algn="ctr" fontAlgn="ctr"/>
                      <a:r>
                        <a:rPr lang="nb-NO" sz="1400" b="0" i="0" u="none" strike="noStrike">
                          <a:solidFill>
                            <a:srgbClr val="000000"/>
                          </a:solidFill>
                          <a:latin typeface="Arial"/>
                        </a:rPr>
                        <a:t>14</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2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14</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288032">
                <a:tc>
                  <a:txBody>
                    <a:bodyPr/>
                    <a:lstStyle/>
                    <a:p>
                      <a:pPr algn="ctr" fontAlgn="ctr"/>
                      <a:r>
                        <a:rPr lang="nb-NO" sz="1400" b="0" i="0" u="none" strike="noStrike">
                          <a:solidFill>
                            <a:srgbClr val="000000"/>
                          </a:solidFill>
                          <a:latin typeface="Arial"/>
                        </a:rPr>
                        <a:t>15</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15</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288032">
                <a:tc>
                  <a:txBody>
                    <a:bodyPr/>
                    <a:lstStyle/>
                    <a:p>
                      <a:pPr algn="ctr" fontAlgn="ctr"/>
                      <a:r>
                        <a:rPr lang="nb-NO" sz="1400" b="0" i="0" u="none" strike="noStrike">
                          <a:solidFill>
                            <a:srgbClr val="000000"/>
                          </a:solidFill>
                          <a:latin typeface="Arial"/>
                        </a:rPr>
                        <a:t>16</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16</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288032">
                <a:tc>
                  <a:txBody>
                    <a:bodyPr/>
                    <a:lstStyle/>
                    <a:p>
                      <a:pPr algn="ctr" fontAlgn="ctr"/>
                      <a:r>
                        <a:rPr lang="nb-NO" sz="1400" b="0" i="0" u="none" strike="noStrike">
                          <a:solidFill>
                            <a:srgbClr val="000000"/>
                          </a:solidFill>
                          <a:latin typeface="Arial"/>
                        </a:rPr>
                        <a:t>17</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17</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2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r h="288032">
                <a:tc>
                  <a:txBody>
                    <a:bodyPr/>
                    <a:lstStyle/>
                    <a:p>
                      <a:pPr algn="ctr" fontAlgn="ctr"/>
                      <a:r>
                        <a:rPr lang="nb-NO" sz="1400" b="0" i="0" u="none" strike="noStrike">
                          <a:solidFill>
                            <a:srgbClr val="000000"/>
                          </a:solidFill>
                          <a:latin typeface="Arial"/>
                        </a:rPr>
                        <a:t>18</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18</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2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
                  </a:ext>
                </a:extLst>
              </a:tr>
              <a:tr h="288032">
                <a:tc>
                  <a:txBody>
                    <a:bodyPr/>
                    <a:lstStyle/>
                    <a:p>
                      <a:pPr algn="ctr" fontAlgn="ctr"/>
                      <a:r>
                        <a:rPr lang="nb-NO" sz="1400" b="0" i="0" u="none" strike="noStrike">
                          <a:solidFill>
                            <a:srgbClr val="000000"/>
                          </a:solidFill>
                          <a:latin typeface="Arial"/>
                        </a:rPr>
                        <a:t>19</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2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19</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9"/>
                  </a:ext>
                </a:extLst>
              </a:tr>
              <a:tr h="356065">
                <a:tc>
                  <a:txBody>
                    <a:bodyPr/>
                    <a:lstStyle/>
                    <a:p>
                      <a:pPr algn="ctr" fontAlgn="ctr"/>
                      <a:r>
                        <a:rPr lang="nb-NO" sz="1400" b="0" i="0" u="none" strike="noStrike">
                          <a:solidFill>
                            <a:srgbClr val="000000"/>
                          </a:solidFill>
                          <a:latin typeface="Arial"/>
                        </a:rPr>
                        <a:t>20</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20</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0"/>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pPr algn="l"/>
            <a:r>
              <a:rPr lang="nb-NO" sz="2400" dirty="0" err="1"/>
              <a:t>Template</a:t>
            </a:r>
            <a:r>
              <a:rPr lang="nb-NO" sz="2400" dirty="0"/>
              <a:t> format: </a:t>
            </a:r>
            <a:r>
              <a:rPr lang="nb-NO" dirty="0" err="1"/>
              <a:t>Retasking</a:t>
            </a:r>
            <a:r>
              <a:rPr lang="nb-NO" dirty="0"/>
              <a:t> </a:t>
            </a:r>
            <a:r>
              <a:rPr lang="nb-NO" dirty="0" err="1"/>
              <a:t>brief</a:t>
            </a:r>
            <a:endParaRPr lang="en-US" dirty="0"/>
          </a:p>
        </p:txBody>
      </p:sp>
      <p:graphicFrame>
        <p:nvGraphicFramePr>
          <p:cNvPr id="4" name="Plassholder for innhold 3"/>
          <p:cNvGraphicFramePr>
            <a:graphicFrameLocks noGrp="1"/>
          </p:cNvGraphicFramePr>
          <p:nvPr>
            <p:ph idx="1"/>
          </p:nvPr>
        </p:nvGraphicFramePr>
        <p:xfrm>
          <a:off x="0" y="1475655"/>
          <a:ext cx="6858000" cy="6727696"/>
        </p:xfrm>
        <a:graphic>
          <a:graphicData uri="http://schemas.openxmlformats.org/drawingml/2006/table">
            <a:tbl>
              <a:tblPr bandRow="1">
                <a:tableStyleId>{073A0DAA-6AF3-43AB-8588-CEC1D06C72B9}</a:tableStyleId>
              </a:tblPr>
              <a:tblGrid>
                <a:gridCol w="2132856">
                  <a:extLst>
                    <a:ext uri="{9D8B030D-6E8A-4147-A177-3AD203B41FA5}">
                      <a16:colId xmlns:a16="http://schemas.microsoft.com/office/drawing/2014/main" val="20000"/>
                    </a:ext>
                  </a:extLst>
                </a:gridCol>
                <a:gridCol w="4725144">
                  <a:extLst>
                    <a:ext uri="{9D8B030D-6E8A-4147-A177-3AD203B41FA5}">
                      <a16:colId xmlns:a16="http://schemas.microsoft.com/office/drawing/2014/main" val="20001"/>
                    </a:ext>
                  </a:extLst>
                </a:gridCol>
              </a:tblGrid>
              <a:tr h="840962">
                <a:tc>
                  <a:txBody>
                    <a:bodyPr/>
                    <a:lstStyle/>
                    <a:p>
                      <a:pPr algn="r"/>
                      <a:r>
                        <a:rPr lang="nb-NO" sz="1600" b="1" dirty="0">
                          <a:latin typeface="Arial" pitchFamily="34" charset="0"/>
                          <a:cs typeface="Arial" pitchFamily="34" charset="0"/>
                        </a:rPr>
                        <a:t>TASK</a:t>
                      </a:r>
                      <a:r>
                        <a:rPr lang="nb-NO" sz="1600" b="1" baseline="0" dirty="0">
                          <a:latin typeface="Arial" pitchFamily="34" charset="0"/>
                          <a:cs typeface="Arial" pitchFamily="34" charset="0"/>
                        </a:rPr>
                        <a:t> / MISSION</a:t>
                      </a:r>
                      <a:endParaRPr lang="en-US" sz="1600" b="1"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0"/>
                  </a:ext>
                </a:extLst>
              </a:tr>
              <a:tr h="840962">
                <a:tc>
                  <a:txBody>
                    <a:bodyPr/>
                    <a:lstStyle/>
                    <a:p>
                      <a:pPr algn="r"/>
                      <a:r>
                        <a:rPr lang="nb-NO" sz="1600" b="1" dirty="0" err="1">
                          <a:latin typeface="Arial" pitchFamily="34" charset="0"/>
                          <a:cs typeface="Arial" pitchFamily="34" charset="0"/>
                        </a:rPr>
                        <a:t>Location/killbox</a:t>
                      </a:r>
                      <a:r>
                        <a:rPr lang="nb-NO" sz="1600" b="1" baseline="0" dirty="0">
                          <a:latin typeface="Arial" pitchFamily="34" charset="0"/>
                          <a:cs typeface="Arial" pitchFamily="34" charset="0"/>
                        </a:rPr>
                        <a:t> </a:t>
                      </a:r>
                      <a:r>
                        <a:rPr lang="nb-NO" sz="1600" b="1" baseline="0" dirty="0" err="1">
                          <a:latin typeface="Arial" pitchFamily="34" charset="0"/>
                          <a:cs typeface="Arial" pitchFamily="34" charset="0"/>
                        </a:rPr>
                        <a:t>name</a:t>
                      </a:r>
                      <a:r>
                        <a:rPr lang="nb-NO" sz="1600" b="1" baseline="0" dirty="0">
                          <a:latin typeface="Arial" pitchFamily="34" charset="0"/>
                          <a:cs typeface="Arial" pitchFamily="34" charset="0"/>
                        </a:rPr>
                        <a:t> and status</a:t>
                      </a:r>
                      <a:endParaRPr lang="en-US" sz="1600" b="1"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nb-NO"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1"/>
                  </a:ext>
                </a:extLst>
              </a:tr>
              <a:tr h="840962">
                <a:tc>
                  <a:txBody>
                    <a:bodyPr/>
                    <a:lstStyle/>
                    <a:p>
                      <a:pPr algn="r"/>
                      <a:r>
                        <a:rPr lang="nb-NO" sz="1600" b="1" dirty="0" err="1">
                          <a:latin typeface="Arial" pitchFamily="34" charset="0"/>
                          <a:cs typeface="Arial" pitchFamily="34" charset="0"/>
                        </a:rPr>
                        <a:t>Enemy</a:t>
                      </a:r>
                      <a:r>
                        <a:rPr lang="nb-NO" sz="1600" b="1" dirty="0">
                          <a:latin typeface="Arial" pitchFamily="34" charset="0"/>
                          <a:cs typeface="Arial" pitchFamily="34" charset="0"/>
                        </a:rPr>
                        <a:t> </a:t>
                      </a:r>
                      <a:r>
                        <a:rPr lang="nb-NO" sz="1600" b="1" dirty="0" err="1">
                          <a:latin typeface="Arial" pitchFamily="34" charset="0"/>
                          <a:cs typeface="Arial" pitchFamily="34" charset="0"/>
                        </a:rPr>
                        <a:t>situation/target</a:t>
                      </a:r>
                      <a:endParaRPr lang="en-US" sz="1600" b="1"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2"/>
                  </a:ext>
                </a:extLst>
              </a:tr>
              <a:tr h="840962">
                <a:tc>
                  <a:txBody>
                    <a:bodyPr/>
                    <a:lstStyle/>
                    <a:p>
                      <a:pPr algn="r"/>
                      <a:r>
                        <a:rPr lang="nb-NO" sz="1600" b="1" dirty="0" err="1">
                          <a:latin typeface="Arial" pitchFamily="34" charset="0"/>
                          <a:cs typeface="Arial" pitchFamily="34" charset="0"/>
                        </a:rPr>
                        <a:t>Threat</a:t>
                      </a:r>
                      <a:endParaRPr lang="en-US" sz="1600" b="1"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3"/>
                  </a:ext>
                </a:extLst>
              </a:tr>
              <a:tr h="840962">
                <a:tc>
                  <a:txBody>
                    <a:bodyPr/>
                    <a:lstStyle/>
                    <a:p>
                      <a:pPr algn="r"/>
                      <a:r>
                        <a:rPr lang="nb-NO" sz="1600" b="1" dirty="0">
                          <a:latin typeface="Arial" pitchFamily="34" charset="0"/>
                          <a:cs typeface="Arial" pitchFamily="34" charset="0"/>
                        </a:rPr>
                        <a:t>FRIENDLIES</a:t>
                      </a:r>
                      <a:endParaRPr lang="en-US" sz="1600" b="1"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4"/>
                  </a:ext>
                </a:extLst>
              </a:tr>
              <a:tr h="840962">
                <a:tc>
                  <a:txBody>
                    <a:bodyPr/>
                    <a:lstStyle/>
                    <a:p>
                      <a:pPr algn="r"/>
                      <a:r>
                        <a:rPr lang="nb-NO" sz="1600" b="1" dirty="0">
                          <a:latin typeface="Arial" pitchFamily="34" charset="0"/>
                          <a:cs typeface="Arial" pitchFamily="34" charset="0"/>
                        </a:rPr>
                        <a:t>JTAC/FAC(A)</a:t>
                      </a:r>
                      <a:r>
                        <a:rPr lang="nb-NO" sz="1600" b="1" baseline="0" dirty="0">
                          <a:latin typeface="Arial" pitchFamily="34" charset="0"/>
                          <a:cs typeface="Arial" pitchFamily="34" charset="0"/>
                        </a:rPr>
                        <a:t>/SCAR</a:t>
                      </a:r>
                    </a:p>
                    <a:p>
                      <a:pPr algn="r"/>
                      <a:r>
                        <a:rPr lang="nb-NO" sz="1600" b="1" baseline="0" dirty="0">
                          <a:latin typeface="Arial" pitchFamily="34" charset="0"/>
                          <a:cs typeface="Arial" pitchFamily="34" charset="0"/>
                        </a:rPr>
                        <a:t>(OPTIONAL)</a:t>
                      </a:r>
                      <a:endParaRPr lang="en-US" sz="1600" b="1"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5"/>
                  </a:ext>
                </a:extLst>
              </a:tr>
              <a:tr h="840962">
                <a:tc>
                  <a:txBody>
                    <a:bodyPr/>
                    <a:lstStyle/>
                    <a:p>
                      <a:pPr algn="r"/>
                      <a:r>
                        <a:rPr lang="nb-NO" sz="1600" b="1" dirty="0" err="1">
                          <a:latin typeface="Arial" pitchFamily="34" charset="0"/>
                          <a:cs typeface="Arial" pitchFamily="34" charset="0"/>
                        </a:rPr>
                        <a:t>Ordnance</a:t>
                      </a:r>
                      <a:endParaRPr lang="en-US" sz="1600" b="1"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6"/>
                  </a:ext>
                </a:extLst>
              </a:tr>
              <a:tr h="840962">
                <a:tc>
                  <a:txBody>
                    <a:bodyPr/>
                    <a:lstStyle/>
                    <a:p>
                      <a:pPr algn="r"/>
                      <a:r>
                        <a:rPr lang="nb-NO" sz="1600" b="1" dirty="0" err="1">
                          <a:latin typeface="Arial" pitchFamily="34" charset="0"/>
                          <a:cs typeface="Arial" pitchFamily="34" charset="0"/>
                        </a:rPr>
                        <a:t>Remarks</a:t>
                      </a:r>
                      <a:endParaRPr lang="en-US" sz="1600" b="1"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7"/>
                  </a:ext>
                </a:extLst>
              </a:tr>
            </a:tbl>
          </a:graphicData>
        </a:graphic>
      </p:graphicFrame>
      <p:sp>
        <p:nvSpPr>
          <p:cNvPr id="5" name="TekstSylinder 4"/>
          <p:cNvSpPr txBox="1"/>
          <p:nvPr/>
        </p:nvSpPr>
        <p:spPr>
          <a:xfrm>
            <a:off x="0" y="8532440"/>
            <a:ext cx="6858000" cy="611560"/>
          </a:xfrm>
          <a:prstGeom prst="rect">
            <a:avLst/>
          </a:prstGeom>
          <a:solidFill>
            <a:schemeClr val="bg1">
              <a:lumMod val="50000"/>
            </a:schemeClr>
          </a:solidFill>
          <a:ln>
            <a:solidFill>
              <a:schemeClr val="tx1"/>
            </a:solidFill>
          </a:ln>
        </p:spPr>
        <p:txBody>
          <a:bodyPr wrap="square" rtlCol="0">
            <a:noAutofit/>
          </a:bodyPr>
          <a:lstStyle/>
          <a:p>
            <a:r>
              <a:rPr lang="nb-NO" dirty="0" err="1"/>
              <a:t>Retasking</a:t>
            </a:r>
            <a:r>
              <a:rPr lang="nb-NO" dirty="0"/>
              <a:t> </a:t>
            </a:r>
            <a:r>
              <a:rPr lang="nb-NO" dirty="0" err="1"/>
              <a:t>brief</a:t>
            </a:r>
            <a:r>
              <a:rPr lang="nb-NO" dirty="0"/>
              <a:t> is used from AWACS to </a:t>
            </a:r>
            <a:r>
              <a:rPr lang="nb-NO" dirty="0" err="1"/>
              <a:t>retask</a:t>
            </a:r>
            <a:r>
              <a:rPr lang="nb-NO" dirty="0"/>
              <a:t> a </a:t>
            </a:r>
            <a:r>
              <a:rPr lang="nb-NO" dirty="0" err="1"/>
              <a:t>flight</a:t>
            </a:r>
            <a:r>
              <a:rPr lang="nb-NO" dirty="0"/>
              <a:t> to a </a:t>
            </a:r>
            <a:r>
              <a:rPr lang="nb-NO" dirty="0" err="1"/>
              <a:t>new</a:t>
            </a:r>
            <a:r>
              <a:rPr lang="nb-NO" dirty="0"/>
              <a:t>, more </a:t>
            </a:r>
            <a:r>
              <a:rPr lang="nb-NO" dirty="0" err="1"/>
              <a:t>important</a:t>
            </a:r>
            <a:r>
              <a:rPr lang="nb-NO" dirty="0"/>
              <a:t> </a:t>
            </a:r>
            <a:r>
              <a:rPr lang="nb-NO" dirty="0" err="1"/>
              <a:t>mission</a:t>
            </a:r>
            <a:r>
              <a:rPr lang="nb-NO" dirty="0"/>
              <a:t> during an </a:t>
            </a:r>
            <a:r>
              <a:rPr lang="nb-NO" dirty="0" err="1"/>
              <a:t>event</a:t>
            </a:r>
            <a:r>
              <a:rPr lang="nb-NO" dirty="0"/>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pPr algn="l"/>
            <a:r>
              <a:rPr lang="nb-NO" sz="2400" dirty="0" err="1"/>
              <a:t>Template</a:t>
            </a:r>
            <a:r>
              <a:rPr lang="nb-NO" sz="2400" dirty="0"/>
              <a:t> format: </a:t>
            </a:r>
            <a:r>
              <a:rPr lang="nb-NO" dirty="0"/>
              <a:t>Fighter </a:t>
            </a:r>
            <a:r>
              <a:rPr lang="nb-NO" dirty="0" err="1"/>
              <a:t>Check-in</a:t>
            </a:r>
            <a:endParaRPr lang="en-US" dirty="0"/>
          </a:p>
        </p:txBody>
      </p:sp>
      <p:graphicFrame>
        <p:nvGraphicFramePr>
          <p:cNvPr id="4" name="Plassholder for innhold 3"/>
          <p:cNvGraphicFramePr>
            <a:graphicFrameLocks noGrp="1"/>
          </p:cNvGraphicFramePr>
          <p:nvPr>
            <p:ph idx="1"/>
          </p:nvPr>
        </p:nvGraphicFramePr>
        <p:xfrm>
          <a:off x="0" y="2133600"/>
          <a:ext cx="6858000" cy="4480560"/>
        </p:xfrm>
        <a:graphic>
          <a:graphicData uri="http://schemas.openxmlformats.org/drawingml/2006/table">
            <a:tbl>
              <a:tblPr bandRow="1">
                <a:tableStyleId>{073A0DAA-6AF3-43AB-8588-CEC1D06C72B9}</a:tableStyleId>
              </a:tblPr>
              <a:tblGrid>
                <a:gridCol w="2420888">
                  <a:extLst>
                    <a:ext uri="{9D8B030D-6E8A-4147-A177-3AD203B41FA5}">
                      <a16:colId xmlns:a16="http://schemas.microsoft.com/office/drawing/2014/main" val="20000"/>
                    </a:ext>
                  </a:extLst>
                </a:gridCol>
                <a:gridCol w="4437112">
                  <a:extLst>
                    <a:ext uri="{9D8B030D-6E8A-4147-A177-3AD203B41FA5}">
                      <a16:colId xmlns:a16="http://schemas.microsoft.com/office/drawing/2014/main" val="20001"/>
                    </a:ext>
                  </a:extLst>
                </a:gridCol>
              </a:tblGrid>
              <a:tr h="370840">
                <a:tc>
                  <a:txBody>
                    <a:bodyPr/>
                    <a:lstStyle/>
                    <a:p>
                      <a:pPr algn="r"/>
                      <a:r>
                        <a:rPr lang="nb-NO" dirty="0" err="1">
                          <a:latin typeface="Arial" pitchFamily="34" charset="0"/>
                          <a:cs typeface="Arial" pitchFamily="34" charset="0"/>
                        </a:rPr>
                        <a:t>Mission</a:t>
                      </a:r>
                      <a:r>
                        <a:rPr lang="nb-NO" baseline="0" dirty="0">
                          <a:latin typeface="Arial" pitchFamily="34" charset="0"/>
                          <a:cs typeface="Arial" pitchFamily="34" charset="0"/>
                        </a:rPr>
                        <a:t> </a:t>
                      </a:r>
                      <a:r>
                        <a:rPr lang="nb-NO" baseline="0" dirty="0" err="1">
                          <a:latin typeface="Arial" pitchFamily="34" charset="0"/>
                          <a:cs typeface="Arial" pitchFamily="34" charset="0"/>
                        </a:rPr>
                        <a:t>number</a:t>
                      </a:r>
                      <a:endParaRPr lang="en-US"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r"/>
                      <a:r>
                        <a:rPr lang="nb-NO" dirty="0" err="1">
                          <a:latin typeface="Arial" pitchFamily="34" charset="0"/>
                          <a:cs typeface="Arial" pitchFamily="34" charset="0"/>
                        </a:rPr>
                        <a:t>Number</a:t>
                      </a:r>
                      <a:r>
                        <a:rPr lang="nb-NO" dirty="0">
                          <a:latin typeface="Arial" pitchFamily="34" charset="0"/>
                          <a:cs typeface="Arial" pitchFamily="34" charset="0"/>
                        </a:rPr>
                        <a:t> and type AC</a:t>
                      </a:r>
                      <a:endParaRPr lang="en-US"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r"/>
                      <a:r>
                        <a:rPr lang="nb-NO" dirty="0" err="1">
                          <a:latin typeface="Arial" pitchFamily="34" charset="0"/>
                          <a:cs typeface="Arial" pitchFamily="34" charset="0"/>
                        </a:rPr>
                        <a:t>Position</a:t>
                      </a:r>
                      <a:r>
                        <a:rPr lang="nb-NO" dirty="0">
                          <a:latin typeface="Arial" pitchFamily="34" charset="0"/>
                          <a:cs typeface="Arial" pitchFamily="34" charset="0"/>
                        </a:rPr>
                        <a:t> and </a:t>
                      </a:r>
                      <a:r>
                        <a:rPr lang="nb-NO" dirty="0" err="1">
                          <a:latin typeface="Arial" pitchFamily="34" charset="0"/>
                          <a:cs typeface="Arial" pitchFamily="34" charset="0"/>
                        </a:rPr>
                        <a:t>altitude</a:t>
                      </a:r>
                      <a:endParaRPr lang="en-US"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r"/>
                      <a:r>
                        <a:rPr lang="nb-NO" dirty="0" err="1">
                          <a:latin typeface="Arial" pitchFamily="34" charset="0"/>
                          <a:cs typeface="Arial" pitchFamily="34" charset="0"/>
                        </a:rPr>
                        <a:t>Ordnance</a:t>
                      </a:r>
                      <a:endParaRPr lang="en-US"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r"/>
                      <a:r>
                        <a:rPr lang="nb-NO" dirty="0">
                          <a:latin typeface="Arial" pitchFamily="34" charset="0"/>
                          <a:cs typeface="Arial" pitchFamily="34" charset="0"/>
                        </a:rPr>
                        <a:t>Time </a:t>
                      </a:r>
                      <a:r>
                        <a:rPr lang="nb-NO" dirty="0" err="1">
                          <a:latin typeface="Arial" pitchFamily="34" charset="0"/>
                          <a:cs typeface="Arial" pitchFamily="34" charset="0"/>
                        </a:rPr>
                        <a:t>on</a:t>
                      </a:r>
                      <a:r>
                        <a:rPr lang="nb-NO" dirty="0">
                          <a:latin typeface="Arial" pitchFamily="34" charset="0"/>
                          <a:cs typeface="Arial" pitchFamily="34" charset="0"/>
                        </a:rPr>
                        <a:t> </a:t>
                      </a:r>
                      <a:r>
                        <a:rPr lang="nb-NO" dirty="0" err="1">
                          <a:latin typeface="Arial" pitchFamily="34" charset="0"/>
                          <a:cs typeface="Arial" pitchFamily="34" charset="0"/>
                        </a:rPr>
                        <a:t>station</a:t>
                      </a:r>
                      <a:endParaRPr lang="en-US"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algn="r"/>
                      <a:r>
                        <a:rPr lang="nb-NO" dirty="0" err="1">
                          <a:latin typeface="Arial" pitchFamily="34" charset="0"/>
                          <a:cs typeface="Arial" pitchFamily="34" charset="0"/>
                        </a:rPr>
                        <a:t>Capabilities</a:t>
                      </a:r>
                      <a:endParaRPr lang="en-US"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pPr algn="r"/>
                      <a:r>
                        <a:rPr lang="nb-NO" dirty="0">
                          <a:latin typeface="Arial" pitchFamily="34" charset="0"/>
                          <a:cs typeface="Arial" pitchFamily="34" charset="0"/>
                        </a:rPr>
                        <a:t>Abort </a:t>
                      </a:r>
                      <a:r>
                        <a:rPr lang="nb-NO" dirty="0" err="1">
                          <a:latin typeface="Arial" pitchFamily="34" charset="0"/>
                          <a:cs typeface="Arial" pitchFamily="34" charset="0"/>
                        </a:rPr>
                        <a:t>code</a:t>
                      </a:r>
                      <a:endParaRPr lang="en-US"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5" name="TekstSylinder 4"/>
          <p:cNvSpPr txBox="1"/>
          <p:nvPr/>
        </p:nvSpPr>
        <p:spPr>
          <a:xfrm>
            <a:off x="0" y="8532440"/>
            <a:ext cx="6858000" cy="611560"/>
          </a:xfrm>
          <a:prstGeom prst="rect">
            <a:avLst/>
          </a:prstGeom>
          <a:solidFill>
            <a:schemeClr val="bg1">
              <a:lumMod val="50000"/>
            </a:schemeClr>
          </a:solidFill>
          <a:ln>
            <a:solidFill>
              <a:schemeClr val="tx1"/>
            </a:solidFill>
          </a:ln>
        </p:spPr>
        <p:txBody>
          <a:bodyPr wrap="square" rtlCol="0">
            <a:noAutofit/>
          </a:bodyPr>
          <a:lstStyle/>
          <a:p>
            <a:r>
              <a:rPr lang="nb-NO" dirty="0"/>
              <a:t>Fighter </a:t>
            </a:r>
            <a:r>
              <a:rPr lang="nb-NO" dirty="0" err="1"/>
              <a:t>check-in</a:t>
            </a:r>
            <a:r>
              <a:rPr lang="nb-NO" dirty="0"/>
              <a:t> is used by CAS </a:t>
            </a:r>
            <a:r>
              <a:rPr lang="nb-NO" dirty="0" err="1"/>
              <a:t>flights</a:t>
            </a:r>
            <a:r>
              <a:rPr lang="nb-NO" dirty="0"/>
              <a:t> to a JTAC/FAC(A) or from a AR </a:t>
            </a:r>
            <a:r>
              <a:rPr lang="nb-NO" dirty="0" err="1"/>
              <a:t>flight</a:t>
            </a:r>
            <a:r>
              <a:rPr lang="nb-NO" dirty="0"/>
              <a:t> to a SCAR </a:t>
            </a:r>
            <a:r>
              <a:rPr lang="nb-NO" dirty="0" err="1"/>
              <a:t>flight</a:t>
            </a:r>
            <a:endParaRPr lang="nb-NO"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pPr algn="l"/>
            <a:r>
              <a:rPr lang="nb-NO" sz="2700" dirty="0" err="1"/>
              <a:t>Template</a:t>
            </a:r>
            <a:r>
              <a:rPr lang="nb-NO" sz="2700" dirty="0"/>
              <a:t> format: </a:t>
            </a:r>
            <a:r>
              <a:rPr lang="nb-NO" dirty="0"/>
              <a:t> </a:t>
            </a:r>
            <a:r>
              <a:rPr lang="nb-NO" sz="3100" dirty="0"/>
              <a:t>Area </a:t>
            </a:r>
            <a:r>
              <a:rPr lang="nb-NO" sz="3100" dirty="0" err="1"/>
              <a:t>of</a:t>
            </a:r>
            <a:r>
              <a:rPr lang="nb-NO" sz="3100" dirty="0"/>
              <a:t> </a:t>
            </a:r>
            <a:r>
              <a:rPr lang="nb-NO" sz="3100" dirty="0" err="1"/>
              <a:t>Operations</a:t>
            </a:r>
            <a:r>
              <a:rPr lang="nb-NO" sz="3100" dirty="0"/>
              <a:t> </a:t>
            </a:r>
            <a:r>
              <a:rPr lang="nb-NO" sz="3100" dirty="0" err="1"/>
              <a:t>update</a:t>
            </a:r>
            <a:endParaRPr lang="en-US" dirty="0"/>
          </a:p>
        </p:txBody>
      </p:sp>
      <p:graphicFrame>
        <p:nvGraphicFramePr>
          <p:cNvPr id="4" name="Plassholder for innhold 3"/>
          <p:cNvGraphicFramePr>
            <a:graphicFrameLocks noGrp="1"/>
          </p:cNvGraphicFramePr>
          <p:nvPr>
            <p:ph idx="1"/>
          </p:nvPr>
        </p:nvGraphicFramePr>
        <p:xfrm>
          <a:off x="0" y="1547664"/>
          <a:ext cx="6858000" cy="6522720"/>
        </p:xfrm>
        <a:graphic>
          <a:graphicData uri="http://schemas.openxmlformats.org/drawingml/2006/table">
            <a:tbl>
              <a:tblPr bandRow="1">
                <a:tableStyleId>{073A0DAA-6AF3-43AB-8588-CEC1D06C72B9}</a:tableStyleId>
              </a:tblPr>
              <a:tblGrid>
                <a:gridCol w="1844824">
                  <a:extLst>
                    <a:ext uri="{9D8B030D-6E8A-4147-A177-3AD203B41FA5}">
                      <a16:colId xmlns:a16="http://schemas.microsoft.com/office/drawing/2014/main" val="20000"/>
                    </a:ext>
                  </a:extLst>
                </a:gridCol>
                <a:gridCol w="5013176">
                  <a:extLst>
                    <a:ext uri="{9D8B030D-6E8A-4147-A177-3AD203B41FA5}">
                      <a16:colId xmlns:a16="http://schemas.microsoft.com/office/drawing/2014/main" val="20001"/>
                    </a:ext>
                  </a:extLst>
                </a:gridCol>
              </a:tblGrid>
              <a:tr h="370840">
                <a:tc>
                  <a:txBody>
                    <a:bodyPr/>
                    <a:lstStyle/>
                    <a:p>
                      <a:pPr algn="r"/>
                      <a:r>
                        <a:rPr lang="nb-NO" sz="1600" dirty="0">
                          <a:latin typeface="Arial" pitchFamily="34" charset="0"/>
                          <a:cs typeface="Arial" pitchFamily="34" charset="0"/>
                        </a:rPr>
                        <a:t>GFC </a:t>
                      </a:r>
                      <a:r>
                        <a:rPr lang="nb-NO" sz="1600" dirty="0" err="1">
                          <a:latin typeface="Arial" pitchFamily="34" charset="0"/>
                          <a:cs typeface="Arial" pitchFamily="34" charset="0"/>
                        </a:rPr>
                        <a:t>Intent</a:t>
                      </a:r>
                      <a:r>
                        <a:rPr lang="nb-NO" sz="1600" dirty="0">
                          <a:latin typeface="Arial" pitchFamily="34" charset="0"/>
                          <a:cs typeface="Arial" pitchFamily="34" charset="0"/>
                        </a:rPr>
                        <a:t> for CAS</a:t>
                      </a:r>
                      <a:endParaRPr lang="en-US" sz="16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r"/>
                      <a:r>
                        <a:rPr lang="nb-NO" sz="1600" dirty="0" err="1">
                          <a:latin typeface="Arial" pitchFamily="34" charset="0"/>
                          <a:cs typeface="Arial" pitchFamily="34" charset="0"/>
                        </a:rPr>
                        <a:t>Threat</a:t>
                      </a:r>
                      <a:endParaRPr lang="en-US" sz="16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r"/>
                      <a:r>
                        <a:rPr lang="nb-NO" sz="1600" dirty="0" err="1">
                          <a:latin typeface="Arial" pitchFamily="34" charset="0"/>
                          <a:cs typeface="Arial" pitchFamily="34" charset="0"/>
                        </a:rPr>
                        <a:t>Target/Enemy</a:t>
                      </a:r>
                      <a:endParaRPr lang="en-US" sz="16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r"/>
                      <a:r>
                        <a:rPr lang="nb-NO" sz="1600" dirty="0" err="1">
                          <a:latin typeface="Arial" pitchFamily="34" charset="0"/>
                          <a:cs typeface="Arial" pitchFamily="34" charset="0"/>
                        </a:rPr>
                        <a:t>Friendly</a:t>
                      </a:r>
                      <a:endParaRPr lang="en-US" sz="16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r"/>
                      <a:r>
                        <a:rPr lang="nb-NO" sz="1600" dirty="0" err="1">
                          <a:latin typeface="Arial" pitchFamily="34" charset="0"/>
                          <a:cs typeface="Arial" pitchFamily="34" charset="0"/>
                        </a:rPr>
                        <a:t>Artillery</a:t>
                      </a:r>
                      <a:endParaRPr lang="en-US" sz="16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algn="r"/>
                      <a:r>
                        <a:rPr lang="nb-NO" sz="1600" dirty="0" err="1">
                          <a:latin typeface="Arial" pitchFamily="34" charset="0"/>
                          <a:cs typeface="Arial" pitchFamily="34" charset="0"/>
                        </a:rPr>
                        <a:t>Clearance</a:t>
                      </a:r>
                      <a:r>
                        <a:rPr lang="nb-NO" sz="1600" dirty="0">
                          <a:latin typeface="Arial" pitchFamily="34" charset="0"/>
                          <a:cs typeface="Arial" pitchFamily="34" charset="0"/>
                        </a:rPr>
                        <a:t> </a:t>
                      </a:r>
                      <a:r>
                        <a:rPr lang="nb-NO" sz="1600" dirty="0" err="1">
                          <a:latin typeface="Arial" pitchFamily="34" charset="0"/>
                          <a:cs typeface="Arial" pitchFamily="34" charset="0"/>
                        </a:rPr>
                        <a:t>authority</a:t>
                      </a:r>
                      <a:endParaRPr lang="en-US" sz="16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pPr algn="r"/>
                      <a:r>
                        <a:rPr lang="nb-NO" sz="1600" dirty="0" err="1">
                          <a:latin typeface="Arial" pitchFamily="34" charset="0"/>
                          <a:cs typeface="Arial" pitchFamily="34" charset="0"/>
                        </a:rPr>
                        <a:t>Ordnance</a:t>
                      </a:r>
                      <a:r>
                        <a:rPr lang="nb-NO" sz="1600" dirty="0">
                          <a:latin typeface="Arial" pitchFamily="34" charset="0"/>
                          <a:cs typeface="Arial" pitchFamily="34" charset="0"/>
                        </a:rPr>
                        <a:t> </a:t>
                      </a:r>
                      <a:r>
                        <a:rPr lang="nb-NO" sz="1600" dirty="0" err="1">
                          <a:latin typeface="Arial" pitchFamily="34" charset="0"/>
                          <a:cs typeface="Arial" pitchFamily="34" charset="0"/>
                        </a:rPr>
                        <a:t>requested</a:t>
                      </a:r>
                      <a:endParaRPr lang="en-US" sz="16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70840">
                <a:tc>
                  <a:txBody>
                    <a:bodyPr/>
                    <a:lstStyle/>
                    <a:p>
                      <a:pPr algn="r"/>
                      <a:r>
                        <a:rPr lang="nb-NO" sz="1600" dirty="0" err="1">
                          <a:latin typeface="Arial" pitchFamily="34" charset="0"/>
                          <a:cs typeface="Arial" pitchFamily="34" charset="0"/>
                        </a:rPr>
                        <a:t>Restrictions</a:t>
                      </a:r>
                      <a:endParaRPr lang="en-US" sz="16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70840">
                <a:tc>
                  <a:txBody>
                    <a:bodyPr/>
                    <a:lstStyle/>
                    <a:p>
                      <a:pPr algn="r"/>
                      <a:r>
                        <a:rPr lang="nb-NO" sz="1600" dirty="0" err="1">
                          <a:latin typeface="Arial" pitchFamily="34" charset="0"/>
                          <a:cs typeface="Arial" pitchFamily="34" charset="0"/>
                        </a:rPr>
                        <a:t>Hazards</a:t>
                      </a:r>
                      <a:endParaRPr lang="en-US" sz="16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370840">
                <a:tc>
                  <a:txBody>
                    <a:bodyPr/>
                    <a:lstStyle/>
                    <a:p>
                      <a:pPr algn="r"/>
                      <a:r>
                        <a:rPr lang="nb-NO" sz="1600" dirty="0" err="1">
                          <a:latin typeface="Arial" pitchFamily="34" charset="0"/>
                          <a:cs typeface="Arial" pitchFamily="34" charset="0"/>
                        </a:rPr>
                        <a:t>Remarks</a:t>
                      </a:r>
                      <a:endParaRPr lang="en-US" sz="16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
        <p:nvSpPr>
          <p:cNvPr id="5" name="TekstSylinder 4"/>
          <p:cNvSpPr txBox="1"/>
          <p:nvPr/>
        </p:nvSpPr>
        <p:spPr>
          <a:xfrm>
            <a:off x="0" y="8532440"/>
            <a:ext cx="6858000" cy="611560"/>
          </a:xfrm>
          <a:prstGeom prst="rect">
            <a:avLst/>
          </a:prstGeom>
          <a:solidFill>
            <a:schemeClr val="bg1">
              <a:lumMod val="50000"/>
            </a:schemeClr>
          </a:solidFill>
          <a:ln>
            <a:solidFill>
              <a:schemeClr val="tx1"/>
            </a:solidFill>
          </a:ln>
        </p:spPr>
        <p:txBody>
          <a:bodyPr wrap="square" rtlCol="0">
            <a:noAutofit/>
          </a:bodyPr>
          <a:lstStyle/>
          <a:p>
            <a:r>
              <a:rPr lang="nb-NO" dirty="0"/>
              <a:t>AO </a:t>
            </a:r>
            <a:r>
              <a:rPr lang="nb-NO" dirty="0" err="1"/>
              <a:t>update</a:t>
            </a:r>
            <a:r>
              <a:rPr lang="nb-NO" dirty="0"/>
              <a:t> is used by JTAC/FAC(A) to </a:t>
            </a:r>
            <a:r>
              <a:rPr lang="nb-NO" dirty="0" err="1"/>
              <a:t>give</a:t>
            </a:r>
            <a:r>
              <a:rPr lang="nb-NO" dirty="0"/>
              <a:t> a </a:t>
            </a:r>
            <a:r>
              <a:rPr lang="nb-NO" dirty="0" err="1"/>
              <a:t>situation</a:t>
            </a:r>
            <a:r>
              <a:rPr lang="nb-NO" dirty="0"/>
              <a:t> </a:t>
            </a:r>
            <a:r>
              <a:rPr lang="nb-NO" dirty="0" err="1"/>
              <a:t>update</a:t>
            </a:r>
            <a:r>
              <a:rPr lang="nb-NO" dirty="0"/>
              <a:t> for CAS </a:t>
            </a:r>
            <a:r>
              <a:rPr lang="nb-NO" dirty="0" err="1"/>
              <a:t>missions</a:t>
            </a:r>
            <a:endParaRPr lang="nb-NO"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pPr algn="l"/>
            <a:r>
              <a:rPr lang="nb-NO" sz="2400" dirty="0" err="1"/>
              <a:t>Template</a:t>
            </a:r>
            <a:r>
              <a:rPr lang="nb-NO" sz="2400" dirty="0"/>
              <a:t> format: </a:t>
            </a:r>
            <a:r>
              <a:rPr lang="nb-NO" dirty="0"/>
              <a:t>CAS </a:t>
            </a:r>
            <a:r>
              <a:rPr lang="nb-NO" dirty="0" err="1"/>
              <a:t>brief</a:t>
            </a:r>
            <a:endParaRPr lang="en-US" dirty="0"/>
          </a:p>
        </p:txBody>
      </p:sp>
      <p:graphicFrame>
        <p:nvGraphicFramePr>
          <p:cNvPr id="4" name="Plassholder for innhold 3"/>
          <p:cNvGraphicFramePr>
            <a:graphicFrameLocks noGrp="1"/>
          </p:cNvGraphicFramePr>
          <p:nvPr>
            <p:ph idx="1"/>
          </p:nvPr>
        </p:nvGraphicFramePr>
        <p:xfrm>
          <a:off x="0" y="1547664"/>
          <a:ext cx="6858000" cy="6883400"/>
        </p:xfrm>
        <a:graphic>
          <a:graphicData uri="http://schemas.openxmlformats.org/drawingml/2006/table">
            <a:tbl>
              <a:tblPr bandRow="1">
                <a:tableStyleId>{073A0DAA-6AF3-43AB-8588-CEC1D06C72B9}</a:tableStyleId>
              </a:tblPr>
              <a:tblGrid>
                <a:gridCol w="1700808">
                  <a:extLst>
                    <a:ext uri="{9D8B030D-6E8A-4147-A177-3AD203B41FA5}">
                      <a16:colId xmlns:a16="http://schemas.microsoft.com/office/drawing/2014/main" val="20000"/>
                    </a:ext>
                  </a:extLst>
                </a:gridCol>
                <a:gridCol w="5157192">
                  <a:extLst>
                    <a:ext uri="{9D8B030D-6E8A-4147-A177-3AD203B41FA5}">
                      <a16:colId xmlns:a16="http://schemas.microsoft.com/office/drawing/2014/main" val="20001"/>
                    </a:ext>
                  </a:extLst>
                </a:gridCol>
              </a:tblGrid>
              <a:tr h="370840">
                <a:tc gridSpan="2">
                  <a:txBody>
                    <a:bodyPr/>
                    <a:lstStyle/>
                    <a:p>
                      <a:pPr algn="ctr"/>
                      <a:r>
                        <a:rPr lang="nb-NO" sz="1600" b="1" dirty="0">
                          <a:latin typeface="Arial" pitchFamily="34" charset="0"/>
                          <a:cs typeface="Arial" pitchFamily="34" charset="0"/>
                        </a:rPr>
                        <a:t>GAMEPLAN</a:t>
                      </a:r>
                      <a:endParaRPr lang="en-US" sz="16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0"/>
                  </a:ext>
                </a:extLst>
              </a:tr>
              <a:tr h="370840">
                <a:tc>
                  <a:txBody>
                    <a:bodyPr/>
                    <a:lstStyle/>
                    <a:p>
                      <a:pPr algn="r"/>
                      <a:r>
                        <a:rPr lang="nb-NO" sz="1600" dirty="0">
                          <a:latin typeface="Arial" pitchFamily="34" charset="0"/>
                          <a:cs typeface="Arial" pitchFamily="34" charset="0"/>
                        </a:rPr>
                        <a:t>Type </a:t>
                      </a:r>
                      <a:r>
                        <a:rPr lang="nb-NO" sz="1600" dirty="0" err="1">
                          <a:latin typeface="Arial" pitchFamily="34" charset="0"/>
                          <a:cs typeface="Arial" pitchFamily="34" charset="0"/>
                        </a:rPr>
                        <a:t>of</a:t>
                      </a:r>
                      <a:r>
                        <a:rPr lang="nb-NO" sz="1600" dirty="0">
                          <a:latin typeface="Arial" pitchFamily="34" charset="0"/>
                          <a:cs typeface="Arial" pitchFamily="34" charset="0"/>
                        </a:rPr>
                        <a:t> Control</a:t>
                      </a:r>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60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r"/>
                      <a:r>
                        <a:rPr lang="nb-NO" sz="1600" dirty="0">
                          <a:latin typeface="Arial" pitchFamily="34" charset="0"/>
                          <a:cs typeface="Arial" pitchFamily="34" charset="0"/>
                        </a:rPr>
                        <a:t>BOT/BOC</a:t>
                      </a:r>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60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r"/>
                      <a:r>
                        <a:rPr lang="nb-NO" sz="1600" dirty="0" err="1">
                          <a:latin typeface="Arial" pitchFamily="34" charset="0"/>
                          <a:cs typeface="Arial" pitchFamily="34" charset="0"/>
                        </a:rPr>
                        <a:t>Ordnance</a:t>
                      </a:r>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60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r"/>
                      <a:r>
                        <a:rPr lang="nb-NO" sz="1600" dirty="0" err="1">
                          <a:latin typeface="Arial" pitchFamily="34" charset="0"/>
                          <a:cs typeface="Arial" pitchFamily="34" charset="0"/>
                        </a:rPr>
                        <a:t>Method</a:t>
                      </a:r>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60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gridSpan="2">
                  <a:txBody>
                    <a:bodyPr/>
                    <a:lstStyle/>
                    <a:p>
                      <a:pPr algn="ctr"/>
                      <a:r>
                        <a:rPr lang="nb-NO" sz="1600" b="1" dirty="0">
                          <a:latin typeface="Arial" pitchFamily="34" charset="0"/>
                          <a:cs typeface="Arial" pitchFamily="34" charset="0"/>
                        </a:rPr>
                        <a:t>9 LINE</a:t>
                      </a:r>
                      <a:endParaRPr lang="en-US" sz="16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5"/>
                  </a:ext>
                </a:extLst>
              </a:tr>
              <a:tr h="370840">
                <a:tc>
                  <a:txBody>
                    <a:bodyPr/>
                    <a:lstStyle/>
                    <a:p>
                      <a:pPr algn="r"/>
                      <a:r>
                        <a:rPr lang="nb-NO" sz="1600" dirty="0">
                          <a:latin typeface="Arial" pitchFamily="34" charset="0"/>
                          <a:cs typeface="Arial" pitchFamily="34" charset="0"/>
                        </a:rPr>
                        <a:t>IP</a:t>
                      </a:r>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60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70840">
                <a:tc>
                  <a:txBody>
                    <a:bodyPr/>
                    <a:lstStyle/>
                    <a:p>
                      <a:pPr algn="r"/>
                      <a:r>
                        <a:rPr lang="nb-NO" sz="1600" dirty="0">
                          <a:latin typeface="Arial" pitchFamily="34" charset="0"/>
                          <a:cs typeface="Arial" pitchFamily="34" charset="0"/>
                        </a:rPr>
                        <a:t>Heading</a:t>
                      </a:r>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60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70840">
                <a:tc>
                  <a:txBody>
                    <a:bodyPr/>
                    <a:lstStyle/>
                    <a:p>
                      <a:pPr algn="r"/>
                      <a:r>
                        <a:rPr lang="nb-NO" sz="1600" dirty="0" err="1">
                          <a:latin typeface="Arial" pitchFamily="34" charset="0"/>
                          <a:cs typeface="Arial" pitchFamily="34" charset="0"/>
                        </a:rPr>
                        <a:t>Distance</a:t>
                      </a:r>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60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370840">
                <a:tc>
                  <a:txBody>
                    <a:bodyPr/>
                    <a:lstStyle/>
                    <a:p>
                      <a:pPr algn="r"/>
                      <a:r>
                        <a:rPr lang="nb-NO" sz="1600" b="1" u="sng" dirty="0" err="1">
                          <a:latin typeface="Arial" pitchFamily="34" charset="0"/>
                          <a:cs typeface="Arial" pitchFamily="34" charset="0"/>
                        </a:rPr>
                        <a:t>Elevation</a:t>
                      </a:r>
                      <a:endParaRPr lang="en-US" sz="1600" b="1" u="sng"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370840">
                <a:tc>
                  <a:txBody>
                    <a:bodyPr/>
                    <a:lstStyle/>
                    <a:p>
                      <a:pPr algn="r"/>
                      <a:r>
                        <a:rPr lang="nb-NO" sz="1600" dirty="0">
                          <a:latin typeface="Arial" pitchFamily="34" charset="0"/>
                          <a:cs typeface="Arial" pitchFamily="34" charset="0"/>
                        </a:rPr>
                        <a:t>Target</a:t>
                      </a:r>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60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370840">
                <a:tc>
                  <a:txBody>
                    <a:bodyPr/>
                    <a:lstStyle/>
                    <a:p>
                      <a:pPr algn="r"/>
                      <a:r>
                        <a:rPr lang="nb-NO" sz="1600" b="1" u="sng" dirty="0">
                          <a:latin typeface="Arial" pitchFamily="34" charset="0"/>
                          <a:cs typeface="Arial" pitchFamily="34" charset="0"/>
                        </a:rPr>
                        <a:t>Location</a:t>
                      </a:r>
                      <a:endParaRPr lang="en-US" sz="1600" b="1" u="sng"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370840">
                <a:tc>
                  <a:txBody>
                    <a:bodyPr/>
                    <a:lstStyle/>
                    <a:p>
                      <a:pPr algn="r"/>
                      <a:r>
                        <a:rPr lang="nb-NO" sz="1600" dirty="0">
                          <a:latin typeface="Arial" pitchFamily="34" charset="0"/>
                          <a:cs typeface="Arial" pitchFamily="34" charset="0"/>
                        </a:rPr>
                        <a:t>Mark</a:t>
                      </a:r>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60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r h="370840">
                <a:tc>
                  <a:txBody>
                    <a:bodyPr/>
                    <a:lstStyle/>
                    <a:p>
                      <a:pPr algn="r"/>
                      <a:r>
                        <a:rPr lang="nb-NO" sz="1600" b="1" u="sng" dirty="0" err="1">
                          <a:latin typeface="Arial" pitchFamily="34" charset="0"/>
                          <a:cs typeface="Arial" pitchFamily="34" charset="0"/>
                        </a:rPr>
                        <a:t>Friendlies</a:t>
                      </a:r>
                      <a:endParaRPr lang="en-US" sz="1600" b="1" u="sng"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60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3"/>
                  </a:ext>
                </a:extLst>
              </a:tr>
              <a:tr h="370840">
                <a:tc>
                  <a:txBody>
                    <a:bodyPr/>
                    <a:lstStyle/>
                    <a:p>
                      <a:pPr algn="r"/>
                      <a:r>
                        <a:rPr lang="nb-NO" sz="1600" dirty="0" err="1">
                          <a:latin typeface="Arial" pitchFamily="34" charset="0"/>
                          <a:cs typeface="Arial" pitchFamily="34" charset="0"/>
                        </a:rPr>
                        <a:t>Egress</a:t>
                      </a:r>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60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4"/>
                  </a:ext>
                </a:extLst>
              </a:tr>
              <a:tr h="370840">
                <a:tc gridSpan="2">
                  <a:txBody>
                    <a:bodyPr/>
                    <a:lstStyle/>
                    <a:p>
                      <a:pPr algn="ctr"/>
                      <a:r>
                        <a:rPr lang="nb-NO" sz="1600" b="1" dirty="0" err="1">
                          <a:latin typeface="Arial" pitchFamily="34" charset="0"/>
                          <a:cs typeface="Arial" pitchFamily="34" charset="0"/>
                        </a:rPr>
                        <a:t>Remarks/Restrictions</a:t>
                      </a:r>
                      <a:endParaRPr lang="en-US" sz="16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15"/>
                  </a:ext>
                </a:extLst>
              </a:tr>
              <a:tr h="370840">
                <a:tc>
                  <a:txBody>
                    <a:bodyPr/>
                    <a:lstStyle/>
                    <a:p>
                      <a:pPr algn="r"/>
                      <a:r>
                        <a:rPr lang="nb-NO" sz="1600" dirty="0" err="1">
                          <a:latin typeface="Arial" pitchFamily="34" charset="0"/>
                          <a:cs typeface="Arial" pitchFamily="34" charset="0"/>
                        </a:rPr>
                        <a:t>Remarks</a:t>
                      </a:r>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60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6"/>
                  </a:ext>
                </a:extLst>
              </a:tr>
              <a:tr h="370840">
                <a:tc>
                  <a:txBody>
                    <a:bodyPr/>
                    <a:lstStyle/>
                    <a:p>
                      <a:pPr algn="r"/>
                      <a:r>
                        <a:rPr lang="nb-NO" sz="1600" b="1" u="sng" dirty="0" err="1">
                          <a:latin typeface="Arial" pitchFamily="34" charset="0"/>
                          <a:cs typeface="Arial" pitchFamily="34" charset="0"/>
                        </a:rPr>
                        <a:t>Restrictions</a:t>
                      </a:r>
                      <a:endParaRPr lang="en-US" sz="1600" b="1" u="sng"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7"/>
                  </a:ext>
                </a:extLst>
              </a:tr>
            </a:tbl>
          </a:graphicData>
        </a:graphic>
      </p:graphicFrame>
      <p:sp>
        <p:nvSpPr>
          <p:cNvPr id="5" name="TekstSylinder 4"/>
          <p:cNvSpPr txBox="1"/>
          <p:nvPr/>
        </p:nvSpPr>
        <p:spPr>
          <a:xfrm>
            <a:off x="0" y="8532440"/>
            <a:ext cx="6858000" cy="611560"/>
          </a:xfrm>
          <a:prstGeom prst="rect">
            <a:avLst/>
          </a:prstGeom>
          <a:solidFill>
            <a:schemeClr val="bg1">
              <a:lumMod val="50000"/>
            </a:schemeClr>
          </a:solidFill>
          <a:ln>
            <a:solidFill>
              <a:schemeClr val="tx1"/>
            </a:solidFill>
          </a:ln>
        </p:spPr>
        <p:txBody>
          <a:bodyPr wrap="square" rtlCol="0">
            <a:noAutofit/>
          </a:bodyPr>
          <a:lstStyle/>
          <a:p>
            <a:r>
              <a:rPr lang="nb-NO" dirty="0"/>
              <a:t>CAS </a:t>
            </a:r>
            <a:r>
              <a:rPr lang="nb-NO" dirty="0" err="1"/>
              <a:t>brief</a:t>
            </a:r>
            <a:r>
              <a:rPr lang="nb-NO" dirty="0"/>
              <a:t> </a:t>
            </a:r>
            <a:r>
              <a:rPr lang="nb-NO" dirty="0" err="1"/>
              <a:t>provides</a:t>
            </a:r>
            <a:r>
              <a:rPr lang="nb-NO" dirty="0"/>
              <a:t> </a:t>
            </a:r>
            <a:r>
              <a:rPr lang="nb-NO" dirty="0" err="1"/>
              <a:t>targeting</a:t>
            </a:r>
            <a:r>
              <a:rPr lang="nb-NO" dirty="0"/>
              <a:t> </a:t>
            </a:r>
            <a:r>
              <a:rPr lang="nb-NO" dirty="0" err="1"/>
              <a:t>information</a:t>
            </a:r>
            <a:r>
              <a:rPr lang="nb-NO" dirty="0"/>
              <a:t> during CAS </a:t>
            </a:r>
            <a:r>
              <a:rPr lang="nb-NO" dirty="0" err="1"/>
              <a:t>missions</a:t>
            </a:r>
            <a:r>
              <a:rPr lang="nb-NO" dirty="0"/>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pPr algn="l"/>
            <a:r>
              <a:rPr lang="nb-NO" sz="2400" dirty="0" err="1"/>
              <a:t>Template</a:t>
            </a:r>
            <a:r>
              <a:rPr lang="nb-NO" sz="2400" dirty="0"/>
              <a:t> format: </a:t>
            </a:r>
            <a:r>
              <a:rPr lang="nb-NO" dirty="0"/>
              <a:t>SCAR </a:t>
            </a:r>
            <a:r>
              <a:rPr lang="nb-NO" dirty="0" err="1"/>
              <a:t>brief</a:t>
            </a:r>
            <a:endParaRPr lang="en-US" dirty="0"/>
          </a:p>
        </p:txBody>
      </p:sp>
      <p:graphicFrame>
        <p:nvGraphicFramePr>
          <p:cNvPr id="4" name="Plassholder for innhold 3"/>
          <p:cNvGraphicFramePr>
            <a:graphicFrameLocks noGrp="1"/>
          </p:cNvGraphicFramePr>
          <p:nvPr>
            <p:ph idx="1"/>
          </p:nvPr>
        </p:nvGraphicFramePr>
        <p:xfrm>
          <a:off x="0" y="1907704"/>
          <a:ext cx="6858000" cy="6400800"/>
        </p:xfrm>
        <a:graphic>
          <a:graphicData uri="http://schemas.openxmlformats.org/drawingml/2006/table">
            <a:tbl>
              <a:tblPr bandRow="1">
                <a:tableStyleId>{073A0DAA-6AF3-43AB-8588-CEC1D06C72B9}</a:tableStyleId>
              </a:tblPr>
              <a:tblGrid>
                <a:gridCol w="2204864">
                  <a:extLst>
                    <a:ext uri="{9D8B030D-6E8A-4147-A177-3AD203B41FA5}">
                      <a16:colId xmlns:a16="http://schemas.microsoft.com/office/drawing/2014/main" val="20000"/>
                    </a:ext>
                  </a:extLst>
                </a:gridCol>
                <a:gridCol w="4653136">
                  <a:extLst>
                    <a:ext uri="{9D8B030D-6E8A-4147-A177-3AD203B41FA5}">
                      <a16:colId xmlns:a16="http://schemas.microsoft.com/office/drawing/2014/main" val="20001"/>
                    </a:ext>
                  </a:extLst>
                </a:gridCol>
              </a:tblGrid>
              <a:tr h="370840">
                <a:tc>
                  <a:txBody>
                    <a:bodyPr/>
                    <a:lstStyle/>
                    <a:p>
                      <a:pPr algn="r"/>
                      <a:r>
                        <a:rPr lang="nb-NO" sz="1800" dirty="0" err="1">
                          <a:latin typeface="Arial" pitchFamily="34" charset="0"/>
                          <a:cs typeface="Arial" pitchFamily="34" charset="0"/>
                        </a:rPr>
                        <a:t>Gameplan/Flow</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nb-NO" dirty="0">
                        <a:latin typeface="Arial" pitchFamily="34" charset="0"/>
                        <a:cs typeface="Arial" pitchFamily="34" charset="0"/>
                      </a:endParaRPr>
                    </a:p>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r"/>
                      <a:r>
                        <a:rPr lang="nb-NO" sz="1800" dirty="0">
                          <a:latin typeface="Arial" pitchFamily="34" charset="0"/>
                          <a:cs typeface="Arial" pitchFamily="34" charset="0"/>
                        </a:rPr>
                        <a:t>Target </a:t>
                      </a:r>
                      <a:r>
                        <a:rPr lang="nb-NO" sz="1800" dirty="0" err="1">
                          <a:latin typeface="Arial" pitchFamily="34" charset="0"/>
                          <a:cs typeface="Arial" pitchFamily="34" charset="0"/>
                        </a:rPr>
                        <a:t>description</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nb-NO" dirty="0">
                        <a:latin typeface="Arial" pitchFamily="34" charset="0"/>
                        <a:cs typeface="Arial" pitchFamily="34" charset="0"/>
                      </a:endParaRPr>
                    </a:p>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r"/>
                      <a:r>
                        <a:rPr lang="nb-NO" sz="1800" dirty="0">
                          <a:latin typeface="Arial" pitchFamily="34" charset="0"/>
                          <a:cs typeface="Arial" pitchFamily="34" charset="0"/>
                        </a:rPr>
                        <a:t>Location</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nb-NO" dirty="0">
                        <a:latin typeface="Arial" pitchFamily="34" charset="0"/>
                        <a:cs typeface="Arial" pitchFamily="34" charset="0"/>
                      </a:endParaRPr>
                    </a:p>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r"/>
                      <a:r>
                        <a:rPr lang="nb-NO" sz="1800" dirty="0" err="1">
                          <a:latin typeface="Arial" pitchFamily="34" charset="0"/>
                          <a:cs typeface="Arial" pitchFamily="34" charset="0"/>
                        </a:rPr>
                        <a:t>Elevation</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nb-NO" dirty="0">
                        <a:latin typeface="Arial" pitchFamily="34" charset="0"/>
                        <a:cs typeface="Arial" pitchFamily="34" charset="0"/>
                      </a:endParaRPr>
                    </a:p>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r"/>
                      <a:r>
                        <a:rPr lang="nb-NO" sz="1800" dirty="0">
                          <a:latin typeface="Arial" pitchFamily="34" charset="0"/>
                          <a:cs typeface="Arial" pitchFamily="34" charset="0"/>
                        </a:rPr>
                        <a:t>Area </a:t>
                      </a:r>
                      <a:r>
                        <a:rPr lang="nb-NO" sz="1800" dirty="0" err="1">
                          <a:latin typeface="Arial" pitchFamily="34" charset="0"/>
                          <a:cs typeface="Arial" pitchFamily="34" charset="0"/>
                        </a:rPr>
                        <a:t>weather</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nb-NO" dirty="0">
                        <a:latin typeface="Arial" pitchFamily="34" charset="0"/>
                        <a:cs typeface="Arial" pitchFamily="34" charset="0"/>
                      </a:endParaRPr>
                    </a:p>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algn="r"/>
                      <a:r>
                        <a:rPr lang="nb-NO" sz="1800" dirty="0" err="1">
                          <a:latin typeface="Arial" pitchFamily="34" charset="0"/>
                          <a:cs typeface="Arial" pitchFamily="34" charset="0"/>
                        </a:rPr>
                        <a:t>Current</a:t>
                      </a:r>
                      <a:r>
                        <a:rPr lang="nb-NO" sz="1800" baseline="0" dirty="0">
                          <a:latin typeface="Arial" pitchFamily="34" charset="0"/>
                          <a:cs typeface="Arial" pitchFamily="34" charset="0"/>
                        </a:rPr>
                        <a:t> </a:t>
                      </a:r>
                      <a:r>
                        <a:rPr lang="nb-NO" sz="1800" baseline="0" dirty="0" err="1">
                          <a:latin typeface="Arial" pitchFamily="34" charset="0"/>
                          <a:cs typeface="Arial" pitchFamily="34" charset="0"/>
                        </a:rPr>
                        <a:t>threat</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nb-NO" dirty="0">
                        <a:latin typeface="Arial" pitchFamily="34" charset="0"/>
                        <a:cs typeface="Arial" pitchFamily="34" charset="0"/>
                      </a:endParaRPr>
                    </a:p>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pPr algn="r"/>
                      <a:r>
                        <a:rPr lang="nb-NO" sz="1800" dirty="0" err="1">
                          <a:latin typeface="Arial" pitchFamily="34" charset="0"/>
                          <a:cs typeface="Arial" pitchFamily="34" charset="0"/>
                        </a:rPr>
                        <a:t>Additional</a:t>
                      </a:r>
                      <a:r>
                        <a:rPr lang="nb-NO" sz="1800" dirty="0">
                          <a:latin typeface="Arial" pitchFamily="34" charset="0"/>
                          <a:cs typeface="Arial" pitchFamily="34" charset="0"/>
                        </a:rPr>
                        <a:t> </a:t>
                      </a:r>
                      <a:r>
                        <a:rPr lang="nb-NO" sz="1800" dirty="0" err="1">
                          <a:latin typeface="Arial" pitchFamily="34" charset="0"/>
                          <a:cs typeface="Arial" pitchFamily="34" charset="0"/>
                        </a:rPr>
                        <a:t>information</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nb-NO" dirty="0">
                        <a:latin typeface="Arial" pitchFamily="34" charset="0"/>
                        <a:cs typeface="Arial" pitchFamily="34" charset="0"/>
                      </a:endParaRPr>
                    </a:p>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5" name="TekstSylinder 4"/>
          <p:cNvSpPr txBox="1"/>
          <p:nvPr/>
        </p:nvSpPr>
        <p:spPr>
          <a:xfrm>
            <a:off x="0" y="8532440"/>
            <a:ext cx="6858000" cy="611560"/>
          </a:xfrm>
          <a:prstGeom prst="rect">
            <a:avLst/>
          </a:prstGeom>
          <a:solidFill>
            <a:schemeClr val="bg1">
              <a:lumMod val="50000"/>
            </a:schemeClr>
          </a:solidFill>
          <a:ln>
            <a:solidFill>
              <a:schemeClr val="tx1"/>
            </a:solidFill>
          </a:ln>
        </p:spPr>
        <p:txBody>
          <a:bodyPr wrap="square" rtlCol="0">
            <a:noAutofit/>
          </a:bodyPr>
          <a:lstStyle/>
          <a:p>
            <a:r>
              <a:rPr lang="nb-NO" dirty="0"/>
              <a:t>SCAR </a:t>
            </a:r>
            <a:r>
              <a:rPr lang="nb-NO" dirty="0" err="1"/>
              <a:t>brief</a:t>
            </a:r>
            <a:r>
              <a:rPr lang="nb-NO" dirty="0"/>
              <a:t> is used to </a:t>
            </a:r>
            <a:r>
              <a:rPr lang="nb-NO" dirty="0" err="1"/>
              <a:t>coordinate</a:t>
            </a:r>
            <a:r>
              <a:rPr lang="nb-NO" dirty="0"/>
              <a:t> AR </a:t>
            </a:r>
            <a:r>
              <a:rPr lang="nb-NO" dirty="0" err="1"/>
              <a:t>flights</a:t>
            </a:r>
            <a:r>
              <a:rPr lang="nb-NO" dirty="0"/>
              <a:t> and </a:t>
            </a:r>
            <a:r>
              <a:rPr lang="nb-NO" dirty="0" err="1"/>
              <a:t>give</a:t>
            </a:r>
            <a:r>
              <a:rPr lang="nb-NO" dirty="0"/>
              <a:t> </a:t>
            </a:r>
            <a:r>
              <a:rPr lang="nb-NO" dirty="0" err="1"/>
              <a:t>necessary</a:t>
            </a:r>
            <a:r>
              <a:rPr lang="nb-NO" dirty="0"/>
              <a:t> </a:t>
            </a:r>
            <a:r>
              <a:rPr lang="nb-NO" dirty="0" err="1"/>
              <a:t>information</a:t>
            </a:r>
            <a:r>
              <a:rPr lang="nb-NO" dirty="0"/>
              <a:t> to AR </a:t>
            </a:r>
            <a:r>
              <a:rPr lang="nb-NO" dirty="0" err="1"/>
              <a:t>flights</a:t>
            </a:r>
            <a:endParaRPr lang="nb-NO"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Authentication</a:t>
            </a:r>
            <a:r>
              <a:rPr lang="nb-NO" dirty="0"/>
              <a:t> </a:t>
            </a:r>
            <a:r>
              <a:rPr lang="nb-NO" dirty="0" err="1"/>
              <a:t>table</a:t>
            </a:r>
            <a:r>
              <a:rPr lang="nb-NO" dirty="0"/>
              <a:t>: AET-100</a:t>
            </a:r>
            <a:endParaRPr lang="en-US" dirty="0"/>
          </a:p>
        </p:txBody>
      </p:sp>
      <p:graphicFrame>
        <p:nvGraphicFramePr>
          <p:cNvPr id="5" name="Plassholder for innhold 4"/>
          <p:cNvGraphicFramePr>
            <a:graphicFrameLocks noGrp="1"/>
          </p:cNvGraphicFramePr>
          <p:nvPr>
            <p:ph idx="1"/>
          </p:nvPr>
        </p:nvGraphicFramePr>
        <p:xfrm>
          <a:off x="-4" y="1547664"/>
          <a:ext cx="6858008" cy="6967960"/>
        </p:xfrm>
        <a:graphic>
          <a:graphicData uri="http://schemas.openxmlformats.org/drawingml/2006/table">
            <a:tbl>
              <a:tblPr>
                <a:tableStyleId>{2D5ABB26-0587-4C30-8999-92F81FD0307C}</a:tableStyleId>
              </a:tblPr>
              <a:tblGrid>
                <a:gridCol w="355841">
                  <a:extLst>
                    <a:ext uri="{9D8B030D-6E8A-4147-A177-3AD203B41FA5}">
                      <a16:colId xmlns:a16="http://schemas.microsoft.com/office/drawing/2014/main" val="20000"/>
                    </a:ext>
                  </a:extLst>
                </a:gridCol>
                <a:gridCol w="194094">
                  <a:extLst>
                    <a:ext uri="{9D8B030D-6E8A-4147-A177-3AD203B41FA5}">
                      <a16:colId xmlns:a16="http://schemas.microsoft.com/office/drawing/2014/main" val="20001"/>
                    </a:ext>
                  </a:extLst>
                </a:gridCol>
                <a:gridCol w="194094">
                  <a:extLst>
                    <a:ext uri="{9D8B030D-6E8A-4147-A177-3AD203B41FA5}">
                      <a16:colId xmlns:a16="http://schemas.microsoft.com/office/drawing/2014/main" val="20002"/>
                    </a:ext>
                  </a:extLst>
                </a:gridCol>
                <a:gridCol w="194094">
                  <a:extLst>
                    <a:ext uri="{9D8B030D-6E8A-4147-A177-3AD203B41FA5}">
                      <a16:colId xmlns:a16="http://schemas.microsoft.com/office/drawing/2014/main" val="20003"/>
                    </a:ext>
                  </a:extLst>
                </a:gridCol>
                <a:gridCol w="161747">
                  <a:extLst>
                    <a:ext uri="{9D8B030D-6E8A-4147-A177-3AD203B41FA5}">
                      <a16:colId xmlns:a16="http://schemas.microsoft.com/office/drawing/2014/main" val="20004"/>
                    </a:ext>
                  </a:extLst>
                </a:gridCol>
                <a:gridCol w="194094">
                  <a:extLst>
                    <a:ext uri="{9D8B030D-6E8A-4147-A177-3AD203B41FA5}">
                      <a16:colId xmlns:a16="http://schemas.microsoft.com/office/drawing/2014/main" val="20005"/>
                    </a:ext>
                  </a:extLst>
                </a:gridCol>
                <a:gridCol w="194094">
                  <a:extLst>
                    <a:ext uri="{9D8B030D-6E8A-4147-A177-3AD203B41FA5}">
                      <a16:colId xmlns:a16="http://schemas.microsoft.com/office/drawing/2014/main" val="20006"/>
                    </a:ext>
                  </a:extLst>
                </a:gridCol>
                <a:gridCol w="194094">
                  <a:extLst>
                    <a:ext uri="{9D8B030D-6E8A-4147-A177-3AD203B41FA5}">
                      <a16:colId xmlns:a16="http://schemas.microsoft.com/office/drawing/2014/main" val="20007"/>
                    </a:ext>
                  </a:extLst>
                </a:gridCol>
                <a:gridCol w="161747">
                  <a:extLst>
                    <a:ext uri="{9D8B030D-6E8A-4147-A177-3AD203B41FA5}">
                      <a16:colId xmlns:a16="http://schemas.microsoft.com/office/drawing/2014/main" val="20008"/>
                    </a:ext>
                  </a:extLst>
                </a:gridCol>
                <a:gridCol w="194094">
                  <a:extLst>
                    <a:ext uri="{9D8B030D-6E8A-4147-A177-3AD203B41FA5}">
                      <a16:colId xmlns:a16="http://schemas.microsoft.com/office/drawing/2014/main" val="20009"/>
                    </a:ext>
                  </a:extLst>
                </a:gridCol>
                <a:gridCol w="194094">
                  <a:extLst>
                    <a:ext uri="{9D8B030D-6E8A-4147-A177-3AD203B41FA5}">
                      <a16:colId xmlns:a16="http://schemas.microsoft.com/office/drawing/2014/main" val="20010"/>
                    </a:ext>
                  </a:extLst>
                </a:gridCol>
                <a:gridCol w="161747">
                  <a:extLst>
                    <a:ext uri="{9D8B030D-6E8A-4147-A177-3AD203B41FA5}">
                      <a16:colId xmlns:a16="http://schemas.microsoft.com/office/drawing/2014/main" val="20011"/>
                    </a:ext>
                  </a:extLst>
                </a:gridCol>
                <a:gridCol w="194094">
                  <a:extLst>
                    <a:ext uri="{9D8B030D-6E8A-4147-A177-3AD203B41FA5}">
                      <a16:colId xmlns:a16="http://schemas.microsoft.com/office/drawing/2014/main" val="20012"/>
                    </a:ext>
                  </a:extLst>
                </a:gridCol>
                <a:gridCol w="194094">
                  <a:extLst>
                    <a:ext uri="{9D8B030D-6E8A-4147-A177-3AD203B41FA5}">
                      <a16:colId xmlns:a16="http://schemas.microsoft.com/office/drawing/2014/main" val="20013"/>
                    </a:ext>
                  </a:extLst>
                </a:gridCol>
                <a:gridCol w="161747">
                  <a:extLst>
                    <a:ext uri="{9D8B030D-6E8A-4147-A177-3AD203B41FA5}">
                      <a16:colId xmlns:a16="http://schemas.microsoft.com/office/drawing/2014/main" val="20014"/>
                    </a:ext>
                  </a:extLst>
                </a:gridCol>
                <a:gridCol w="194094">
                  <a:extLst>
                    <a:ext uri="{9D8B030D-6E8A-4147-A177-3AD203B41FA5}">
                      <a16:colId xmlns:a16="http://schemas.microsoft.com/office/drawing/2014/main" val="20015"/>
                    </a:ext>
                  </a:extLst>
                </a:gridCol>
                <a:gridCol w="194094">
                  <a:extLst>
                    <a:ext uri="{9D8B030D-6E8A-4147-A177-3AD203B41FA5}">
                      <a16:colId xmlns:a16="http://schemas.microsoft.com/office/drawing/2014/main" val="20016"/>
                    </a:ext>
                  </a:extLst>
                </a:gridCol>
                <a:gridCol w="161747">
                  <a:extLst>
                    <a:ext uri="{9D8B030D-6E8A-4147-A177-3AD203B41FA5}">
                      <a16:colId xmlns:a16="http://schemas.microsoft.com/office/drawing/2014/main" val="20017"/>
                    </a:ext>
                  </a:extLst>
                </a:gridCol>
                <a:gridCol w="194094">
                  <a:extLst>
                    <a:ext uri="{9D8B030D-6E8A-4147-A177-3AD203B41FA5}">
                      <a16:colId xmlns:a16="http://schemas.microsoft.com/office/drawing/2014/main" val="20018"/>
                    </a:ext>
                  </a:extLst>
                </a:gridCol>
                <a:gridCol w="194094">
                  <a:extLst>
                    <a:ext uri="{9D8B030D-6E8A-4147-A177-3AD203B41FA5}">
                      <a16:colId xmlns:a16="http://schemas.microsoft.com/office/drawing/2014/main" val="20019"/>
                    </a:ext>
                  </a:extLst>
                </a:gridCol>
                <a:gridCol w="194094">
                  <a:extLst>
                    <a:ext uri="{9D8B030D-6E8A-4147-A177-3AD203B41FA5}">
                      <a16:colId xmlns:a16="http://schemas.microsoft.com/office/drawing/2014/main" val="20020"/>
                    </a:ext>
                  </a:extLst>
                </a:gridCol>
                <a:gridCol w="161747">
                  <a:extLst>
                    <a:ext uri="{9D8B030D-6E8A-4147-A177-3AD203B41FA5}">
                      <a16:colId xmlns:a16="http://schemas.microsoft.com/office/drawing/2014/main" val="20021"/>
                    </a:ext>
                  </a:extLst>
                </a:gridCol>
                <a:gridCol w="194094">
                  <a:extLst>
                    <a:ext uri="{9D8B030D-6E8A-4147-A177-3AD203B41FA5}">
                      <a16:colId xmlns:a16="http://schemas.microsoft.com/office/drawing/2014/main" val="20022"/>
                    </a:ext>
                  </a:extLst>
                </a:gridCol>
                <a:gridCol w="194094">
                  <a:extLst>
                    <a:ext uri="{9D8B030D-6E8A-4147-A177-3AD203B41FA5}">
                      <a16:colId xmlns:a16="http://schemas.microsoft.com/office/drawing/2014/main" val="20023"/>
                    </a:ext>
                  </a:extLst>
                </a:gridCol>
                <a:gridCol w="194094">
                  <a:extLst>
                    <a:ext uri="{9D8B030D-6E8A-4147-A177-3AD203B41FA5}">
                      <a16:colId xmlns:a16="http://schemas.microsoft.com/office/drawing/2014/main" val="20024"/>
                    </a:ext>
                  </a:extLst>
                </a:gridCol>
                <a:gridCol w="161747">
                  <a:extLst>
                    <a:ext uri="{9D8B030D-6E8A-4147-A177-3AD203B41FA5}">
                      <a16:colId xmlns:a16="http://schemas.microsoft.com/office/drawing/2014/main" val="20025"/>
                    </a:ext>
                  </a:extLst>
                </a:gridCol>
                <a:gridCol w="194094">
                  <a:extLst>
                    <a:ext uri="{9D8B030D-6E8A-4147-A177-3AD203B41FA5}">
                      <a16:colId xmlns:a16="http://schemas.microsoft.com/office/drawing/2014/main" val="20026"/>
                    </a:ext>
                  </a:extLst>
                </a:gridCol>
                <a:gridCol w="194094">
                  <a:extLst>
                    <a:ext uri="{9D8B030D-6E8A-4147-A177-3AD203B41FA5}">
                      <a16:colId xmlns:a16="http://schemas.microsoft.com/office/drawing/2014/main" val="20027"/>
                    </a:ext>
                  </a:extLst>
                </a:gridCol>
                <a:gridCol w="194094">
                  <a:extLst>
                    <a:ext uri="{9D8B030D-6E8A-4147-A177-3AD203B41FA5}">
                      <a16:colId xmlns:a16="http://schemas.microsoft.com/office/drawing/2014/main" val="20028"/>
                    </a:ext>
                  </a:extLst>
                </a:gridCol>
                <a:gridCol w="161747">
                  <a:extLst>
                    <a:ext uri="{9D8B030D-6E8A-4147-A177-3AD203B41FA5}">
                      <a16:colId xmlns:a16="http://schemas.microsoft.com/office/drawing/2014/main" val="20029"/>
                    </a:ext>
                  </a:extLst>
                </a:gridCol>
                <a:gridCol w="194094">
                  <a:extLst>
                    <a:ext uri="{9D8B030D-6E8A-4147-A177-3AD203B41FA5}">
                      <a16:colId xmlns:a16="http://schemas.microsoft.com/office/drawing/2014/main" val="20030"/>
                    </a:ext>
                  </a:extLst>
                </a:gridCol>
                <a:gridCol w="194094">
                  <a:extLst>
                    <a:ext uri="{9D8B030D-6E8A-4147-A177-3AD203B41FA5}">
                      <a16:colId xmlns:a16="http://schemas.microsoft.com/office/drawing/2014/main" val="20031"/>
                    </a:ext>
                  </a:extLst>
                </a:gridCol>
                <a:gridCol w="161747">
                  <a:extLst>
                    <a:ext uri="{9D8B030D-6E8A-4147-A177-3AD203B41FA5}">
                      <a16:colId xmlns:a16="http://schemas.microsoft.com/office/drawing/2014/main" val="20032"/>
                    </a:ext>
                  </a:extLst>
                </a:gridCol>
                <a:gridCol w="194094">
                  <a:extLst>
                    <a:ext uri="{9D8B030D-6E8A-4147-A177-3AD203B41FA5}">
                      <a16:colId xmlns:a16="http://schemas.microsoft.com/office/drawing/2014/main" val="20033"/>
                    </a:ext>
                  </a:extLst>
                </a:gridCol>
                <a:gridCol w="194094">
                  <a:extLst>
                    <a:ext uri="{9D8B030D-6E8A-4147-A177-3AD203B41FA5}">
                      <a16:colId xmlns:a16="http://schemas.microsoft.com/office/drawing/2014/main" val="20034"/>
                    </a:ext>
                  </a:extLst>
                </a:gridCol>
                <a:gridCol w="194094">
                  <a:extLst>
                    <a:ext uri="{9D8B030D-6E8A-4147-A177-3AD203B41FA5}">
                      <a16:colId xmlns:a16="http://schemas.microsoft.com/office/drawing/2014/main" val="20035"/>
                    </a:ext>
                  </a:extLst>
                </a:gridCol>
              </a:tblGrid>
              <a:tr h="173493">
                <a:tc>
                  <a:txBody>
                    <a:bodyPr/>
                    <a:lstStyle/>
                    <a:p>
                      <a:pPr algn="l" fontAlgn="b"/>
                      <a:r>
                        <a:rPr lang="en-US" sz="1100" u="none" strike="noStrike" dirty="0">
                          <a:latin typeface="Arial" pitchFamily="34" charset="0"/>
                          <a:cs typeface="Arial" pitchFamily="34" charset="0"/>
                        </a:rPr>
                        <a:t> </a:t>
                      </a:r>
                      <a:endParaRPr lang="en-US" sz="1100" b="1" i="0" u="none" strike="noStrike" dirty="0">
                        <a:solidFill>
                          <a:srgbClr val="FF0000"/>
                        </a:solidFill>
                        <a:latin typeface="Arial" pitchFamily="34" charset="0"/>
                        <a:cs typeface="Arial" pitchFamily="34" charset="0"/>
                      </a:endParaRPr>
                    </a:p>
                  </a:txBody>
                  <a:tcPr marL="8675" marR="8675" marT="8675" marB="0" anchor="b"/>
                </a:tc>
                <a:tc>
                  <a:txBody>
                    <a:bodyPr/>
                    <a:lstStyle/>
                    <a:p>
                      <a:pPr algn="l" fontAlgn="b"/>
                      <a:endParaRPr lang="en-US" sz="1100" b="1" i="0" u="none" strike="noStrike">
                        <a:solidFill>
                          <a:srgbClr val="FF0000"/>
                        </a:solidFill>
                        <a:latin typeface="Arial" pitchFamily="34" charset="0"/>
                        <a:cs typeface="Arial" pitchFamily="34" charset="0"/>
                      </a:endParaRPr>
                    </a:p>
                  </a:txBody>
                  <a:tcPr marL="8675" marR="8675" marT="8675" marB="0" anchor="b"/>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gridSpan="10">
                  <a:txBody>
                    <a:bodyPr/>
                    <a:lstStyle/>
                    <a:p>
                      <a:pPr algn="ctr" fontAlgn="ctr"/>
                      <a:r>
                        <a:rPr lang="en-US" sz="1100" u="none" strike="noStrike">
                          <a:latin typeface="Arial" pitchFamily="34" charset="0"/>
                          <a:cs typeface="Arial" pitchFamily="34" charset="0"/>
                        </a:rPr>
                        <a:t>Version 1.0</a:t>
                      </a:r>
                      <a:endParaRPr lang="en-US" sz="1100" b="0" i="0" u="none" strike="noStrike">
                        <a:solidFill>
                          <a:srgbClr val="000000"/>
                        </a:solidFill>
                        <a:latin typeface="Arial" pitchFamily="34" charset="0"/>
                        <a:cs typeface="Arial" pitchFamily="34" charset="0"/>
                      </a:endParaRPr>
                    </a:p>
                  </a:txBody>
                  <a:tcPr marL="8675" marR="8675" marT="8675"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82168">
                <a:tc>
                  <a:txBody>
                    <a:bodyPr/>
                    <a:lstStyle/>
                    <a:p>
                      <a:pPr algn="ctr" fontAlgn="ctr"/>
                      <a:r>
                        <a:rPr lang="en-US" sz="1100" u="none" strike="noStrike" dirty="0">
                          <a:latin typeface="Arial" pitchFamily="34" charset="0"/>
                          <a:cs typeface="Arial" pitchFamily="34" charset="0"/>
                        </a:rPr>
                        <a:t> </a:t>
                      </a:r>
                      <a:endParaRPr lang="en-US" sz="11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A</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B</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C</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D</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E</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F</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G</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H</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I</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J</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K</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L</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M</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N</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O</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P</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Q</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R</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S</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T</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U</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V</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W</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X</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Y</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Z</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val="10001"/>
                  </a:ext>
                </a:extLst>
              </a:tr>
              <a:tr h="175228">
                <a:tc>
                  <a:txBody>
                    <a:bodyPr/>
                    <a:lstStyle/>
                    <a:p>
                      <a:pPr algn="ctr" fontAlgn="ctr"/>
                      <a:r>
                        <a:rPr lang="en-US" sz="1400" b="1" u="none" strike="noStrike" dirty="0">
                          <a:latin typeface="Arial" pitchFamily="34" charset="0"/>
                          <a:cs typeface="Arial" pitchFamily="34" charset="0"/>
                        </a:rPr>
                        <a:t>A</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K</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W</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val="10002"/>
                  </a:ext>
                </a:extLst>
              </a:tr>
              <a:tr h="175228">
                <a:tc>
                  <a:txBody>
                    <a:bodyPr/>
                    <a:lstStyle/>
                    <a:p>
                      <a:pPr algn="ctr" fontAlgn="ctr"/>
                      <a:r>
                        <a:rPr lang="en-US" sz="1400" b="1" u="none" strike="noStrike" dirty="0">
                          <a:latin typeface="Arial" pitchFamily="34" charset="0"/>
                          <a:cs typeface="Arial" pitchFamily="34" charset="0"/>
                        </a:rPr>
                        <a:t>B</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J</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A</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val="10003"/>
                  </a:ext>
                </a:extLst>
              </a:tr>
              <a:tr h="175228">
                <a:tc>
                  <a:txBody>
                    <a:bodyPr/>
                    <a:lstStyle/>
                    <a:p>
                      <a:pPr algn="ctr" fontAlgn="ctr"/>
                      <a:r>
                        <a:rPr lang="en-US" sz="1400" b="1" u="none" strike="noStrike" dirty="0">
                          <a:latin typeface="Arial" pitchFamily="34" charset="0"/>
                          <a:cs typeface="Arial" pitchFamily="34" charset="0"/>
                        </a:rPr>
                        <a:t>C</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W</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I</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D</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val="10004"/>
                  </a:ext>
                </a:extLst>
              </a:tr>
              <a:tr h="175228">
                <a:tc>
                  <a:txBody>
                    <a:bodyPr/>
                    <a:lstStyle/>
                    <a:p>
                      <a:pPr algn="ctr" fontAlgn="ctr"/>
                      <a:r>
                        <a:rPr lang="en-US" sz="1400" b="1" u="none" strike="noStrike" dirty="0">
                          <a:latin typeface="Arial" pitchFamily="34" charset="0"/>
                          <a:cs typeface="Arial" pitchFamily="34" charset="0"/>
                        </a:rPr>
                        <a:t>D</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B</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A</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T</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val="10005"/>
                  </a:ext>
                </a:extLst>
              </a:tr>
              <a:tr h="175228">
                <a:tc>
                  <a:txBody>
                    <a:bodyPr/>
                    <a:lstStyle/>
                    <a:p>
                      <a:pPr algn="ctr" fontAlgn="ctr"/>
                      <a:r>
                        <a:rPr lang="en-US" sz="1400" b="1" u="none" strike="noStrike" dirty="0">
                          <a:latin typeface="Arial" pitchFamily="34" charset="0"/>
                          <a:cs typeface="Arial" pitchFamily="34" charset="0"/>
                        </a:rPr>
                        <a:t>E</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D</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Z</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val="10006"/>
                  </a:ext>
                </a:extLst>
              </a:tr>
              <a:tr h="175228">
                <a:tc>
                  <a:txBody>
                    <a:bodyPr/>
                    <a:lstStyle/>
                    <a:p>
                      <a:pPr algn="ctr" fontAlgn="ctr"/>
                      <a:r>
                        <a:rPr lang="en-US" sz="1400" b="1" u="none" strike="noStrike" dirty="0">
                          <a:latin typeface="Arial" pitchFamily="34" charset="0"/>
                          <a:cs typeface="Arial" pitchFamily="34" charset="0"/>
                        </a:rPr>
                        <a:t>F</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I</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A</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F</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val="10007"/>
                  </a:ext>
                </a:extLst>
              </a:tr>
              <a:tr h="182168">
                <a:tc>
                  <a:txBody>
                    <a:bodyPr/>
                    <a:lstStyle/>
                    <a:p>
                      <a:pPr algn="l" fontAlgn="b"/>
                      <a:r>
                        <a:rPr lang="en-US" sz="1400" b="1" u="none" strike="noStrike" dirty="0">
                          <a:latin typeface="Arial" pitchFamily="34" charset="0"/>
                          <a:cs typeface="Arial" pitchFamily="34" charset="0"/>
                        </a:rPr>
                        <a:t> </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0</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1</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400" b="1" u="none" strike="noStrike" dirty="0">
                          <a:latin typeface="Arial" pitchFamily="34" charset="0"/>
                          <a:cs typeface="Arial" pitchFamily="34" charset="0"/>
                        </a:rPr>
                        <a:t>2</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400" b="1" u="none" strike="noStrike" dirty="0">
                          <a:latin typeface="Arial" pitchFamily="34" charset="0"/>
                          <a:cs typeface="Arial" pitchFamily="34" charset="0"/>
                        </a:rPr>
                        <a:t>3</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400" b="1" i="0" u="none" strike="noStrike">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400" b="1" u="none" strike="noStrike" dirty="0">
                          <a:latin typeface="Arial" pitchFamily="34" charset="0"/>
                          <a:cs typeface="Arial" pitchFamily="34" charset="0"/>
                        </a:rPr>
                        <a:t>4</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400" b="1" i="0" u="none" strike="noStrike">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5</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6</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7</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400" b="1" u="none" strike="noStrike" dirty="0">
                          <a:latin typeface="Arial" pitchFamily="34" charset="0"/>
                          <a:cs typeface="Arial" pitchFamily="34" charset="0"/>
                        </a:rPr>
                        <a:t>8</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9</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175228">
                <a:tc>
                  <a:txBody>
                    <a:bodyPr/>
                    <a:lstStyle/>
                    <a:p>
                      <a:pPr algn="ctr" fontAlgn="ctr"/>
                      <a:r>
                        <a:rPr lang="en-US" sz="1400" b="1" u="none" strike="noStrike" dirty="0">
                          <a:latin typeface="Arial" pitchFamily="34" charset="0"/>
                          <a:cs typeface="Arial" pitchFamily="34" charset="0"/>
                        </a:rPr>
                        <a:t>G</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Y</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S</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H</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val="10009"/>
                  </a:ext>
                </a:extLst>
              </a:tr>
              <a:tr h="175228">
                <a:tc>
                  <a:txBody>
                    <a:bodyPr/>
                    <a:lstStyle/>
                    <a:p>
                      <a:pPr algn="ctr" fontAlgn="ctr"/>
                      <a:r>
                        <a:rPr lang="en-US" sz="1400" b="1" u="none" strike="noStrike" dirty="0">
                          <a:latin typeface="Arial" pitchFamily="34" charset="0"/>
                          <a:cs typeface="Arial" pitchFamily="34" charset="0"/>
                        </a:rPr>
                        <a:t>H</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F</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Z</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I</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val="10010"/>
                  </a:ext>
                </a:extLst>
              </a:tr>
              <a:tr h="175228">
                <a:tc>
                  <a:txBody>
                    <a:bodyPr/>
                    <a:lstStyle/>
                    <a:p>
                      <a:pPr algn="ctr" fontAlgn="ctr"/>
                      <a:r>
                        <a:rPr lang="en-US" sz="1400" b="1" u="none" strike="noStrike" dirty="0">
                          <a:latin typeface="Arial" pitchFamily="34" charset="0"/>
                          <a:cs typeface="Arial" pitchFamily="34" charset="0"/>
                        </a:rPr>
                        <a:t>I</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O</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val="10011"/>
                  </a:ext>
                </a:extLst>
              </a:tr>
              <a:tr h="175228">
                <a:tc>
                  <a:txBody>
                    <a:bodyPr/>
                    <a:lstStyle/>
                    <a:p>
                      <a:pPr algn="ctr" fontAlgn="ctr"/>
                      <a:r>
                        <a:rPr lang="en-US" sz="1400" b="1" u="none" strike="noStrike" dirty="0">
                          <a:latin typeface="Arial" pitchFamily="34" charset="0"/>
                          <a:cs typeface="Arial" pitchFamily="34" charset="0"/>
                        </a:rPr>
                        <a:t>J</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A</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Z</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H</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val="10012"/>
                  </a:ext>
                </a:extLst>
              </a:tr>
              <a:tr h="175228">
                <a:tc>
                  <a:txBody>
                    <a:bodyPr/>
                    <a:lstStyle/>
                    <a:p>
                      <a:pPr algn="ctr" fontAlgn="ctr"/>
                      <a:r>
                        <a:rPr lang="en-US" sz="1400" b="1" u="none" strike="noStrike" dirty="0">
                          <a:latin typeface="Arial" pitchFamily="34" charset="0"/>
                          <a:cs typeface="Arial" pitchFamily="34" charset="0"/>
                        </a:rPr>
                        <a:t>K</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U</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val="10013"/>
                  </a:ext>
                </a:extLst>
              </a:tr>
              <a:tr h="175228">
                <a:tc>
                  <a:txBody>
                    <a:bodyPr/>
                    <a:lstStyle/>
                    <a:p>
                      <a:pPr algn="ctr" fontAlgn="ctr"/>
                      <a:r>
                        <a:rPr lang="en-US" sz="1400" b="1" u="none" strike="noStrike" dirty="0">
                          <a:latin typeface="Arial" pitchFamily="34" charset="0"/>
                          <a:cs typeface="Arial" pitchFamily="34" charset="0"/>
                        </a:rPr>
                        <a:t>L</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B</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D</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K</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A</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val="10014"/>
                  </a:ext>
                </a:extLst>
              </a:tr>
              <a:tr h="182168">
                <a:tc>
                  <a:txBody>
                    <a:bodyPr/>
                    <a:lstStyle/>
                    <a:p>
                      <a:pPr algn="ctr" fontAlgn="ctr"/>
                      <a:r>
                        <a:rPr lang="en-US" sz="1400" b="1" u="none" strike="noStrike" dirty="0">
                          <a:latin typeface="Arial" pitchFamily="34" charset="0"/>
                          <a:cs typeface="Arial" pitchFamily="34" charset="0"/>
                        </a:rPr>
                        <a:t> </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0</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1</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400" b="1" u="none" strike="noStrike" dirty="0">
                          <a:latin typeface="Arial" pitchFamily="34" charset="0"/>
                          <a:cs typeface="Arial" pitchFamily="34" charset="0"/>
                        </a:rPr>
                        <a:t>2</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400" b="1" u="none" strike="noStrike" dirty="0">
                          <a:latin typeface="Arial" pitchFamily="34" charset="0"/>
                          <a:cs typeface="Arial" pitchFamily="34" charset="0"/>
                        </a:rPr>
                        <a:t>3</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400" b="1" u="none" strike="noStrike" dirty="0">
                          <a:latin typeface="Arial" pitchFamily="34" charset="0"/>
                          <a:cs typeface="Arial" pitchFamily="34" charset="0"/>
                        </a:rPr>
                        <a:t>4</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5</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6</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7</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400" b="1" u="none" strike="noStrike" dirty="0">
                          <a:latin typeface="Arial" pitchFamily="34" charset="0"/>
                          <a:cs typeface="Arial" pitchFamily="34" charset="0"/>
                        </a:rPr>
                        <a:t>8</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9</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5"/>
                  </a:ext>
                </a:extLst>
              </a:tr>
              <a:tr h="175228">
                <a:tc>
                  <a:txBody>
                    <a:bodyPr/>
                    <a:lstStyle/>
                    <a:p>
                      <a:pPr algn="ctr" fontAlgn="ctr"/>
                      <a:r>
                        <a:rPr lang="en-US" sz="1400" b="1" u="none" strike="noStrike" dirty="0">
                          <a:latin typeface="Arial" pitchFamily="34" charset="0"/>
                          <a:cs typeface="Arial" pitchFamily="34" charset="0"/>
                        </a:rPr>
                        <a:t>M</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O</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L</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A</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K</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I</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G</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D</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C</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H</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val="10016"/>
                  </a:ext>
                </a:extLst>
              </a:tr>
              <a:tr h="175228">
                <a:tc>
                  <a:txBody>
                    <a:bodyPr/>
                    <a:lstStyle/>
                    <a:p>
                      <a:pPr algn="ctr" fontAlgn="ctr"/>
                      <a:r>
                        <a:rPr lang="en-US" sz="1400" b="1" u="none" strike="noStrike" dirty="0">
                          <a:latin typeface="Arial" pitchFamily="34" charset="0"/>
                          <a:cs typeface="Arial" pitchFamily="34" charset="0"/>
                        </a:rPr>
                        <a:t>N</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F</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S</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O</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val="10017"/>
                  </a:ext>
                </a:extLst>
              </a:tr>
              <a:tr h="175228">
                <a:tc>
                  <a:txBody>
                    <a:bodyPr/>
                    <a:lstStyle/>
                    <a:p>
                      <a:pPr algn="ctr" fontAlgn="ctr"/>
                      <a:r>
                        <a:rPr lang="en-US" sz="1400" b="1" u="none" strike="noStrike" dirty="0">
                          <a:latin typeface="Arial" pitchFamily="34" charset="0"/>
                          <a:cs typeface="Arial" pitchFamily="34" charset="0"/>
                        </a:rPr>
                        <a:t>O</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M</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W</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Y</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val="10018"/>
                  </a:ext>
                </a:extLst>
              </a:tr>
              <a:tr h="175228">
                <a:tc>
                  <a:txBody>
                    <a:bodyPr/>
                    <a:lstStyle/>
                    <a:p>
                      <a:pPr algn="ctr" fontAlgn="ctr"/>
                      <a:r>
                        <a:rPr lang="en-US" sz="1400" b="1" u="none" strike="noStrike" dirty="0">
                          <a:latin typeface="Arial" pitchFamily="34" charset="0"/>
                          <a:cs typeface="Arial" pitchFamily="34" charset="0"/>
                        </a:rPr>
                        <a:t>P</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N</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X</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val="10019"/>
                  </a:ext>
                </a:extLst>
              </a:tr>
              <a:tr h="175228">
                <a:tc>
                  <a:txBody>
                    <a:bodyPr/>
                    <a:lstStyle/>
                    <a:p>
                      <a:pPr algn="ctr" fontAlgn="ctr"/>
                      <a:r>
                        <a:rPr lang="en-US" sz="1400" b="1" u="none" strike="noStrike" dirty="0">
                          <a:latin typeface="Arial" pitchFamily="34" charset="0"/>
                          <a:cs typeface="Arial" pitchFamily="34" charset="0"/>
                        </a:rPr>
                        <a:t>Q</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G</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val="10020"/>
                  </a:ext>
                </a:extLst>
              </a:tr>
              <a:tr h="175228">
                <a:tc>
                  <a:txBody>
                    <a:bodyPr/>
                    <a:lstStyle/>
                    <a:p>
                      <a:pPr algn="ctr" fontAlgn="ctr"/>
                      <a:r>
                        <a:rPr lang="en-US" sz="1400" b="1" u="none" strike="noStrike" dirty="0">
                          <a:latin typeface="Arial" pitchFamily="34" charset="0"/>
                          <a:cs typeface="Arial" pitchFamily="34" charset="0"/>
                        </a:rPr>
                        <a:t>R</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M</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val="10021"/>
                  </a:ext>
                </a:extLst>
              </a:tr>
              <a:tr h="182168">
                <a:tc>
                  <a:txBody>
                    <a:bodyPr/>
                    <a:lstStyle/>
                    <a:p>
                      <a:pPr algn="ctr" fontAlgn="ctr"/>
                      <a:r>
                        <a:rPr lang="en-US" sz="1400" b="1" u="none" strike="noStrike" dirty="0">
                          <a:latin typeface="Arial" pitchFamily="34" charset="0"/>
                          <a:cs typeface="Arial" pitchFamily="34" charset="0"/>
                        </a:rPr>
                        <a:t> </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0</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a:latin typeface="Arial" pitchFamily="34" charset="0"/>
                          <a:cs typeface="Arial" pitchFamily="34" charset="0"/>
                        </a:rPr>
                        <a:t>1</a:t>
                      </a:r>
                      <a:endParaRPr lang="en-US" sz="1400" b="1" i="0" u="none" strike="noStrike">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400" b="1" u="none" strike="noStrike" dirty="0">
                          <a:latin typeface="Arial" pitchFamily="34" charset="0"/>
                          <a:cs typeface="Arial" pitchFamily="34" charset="0"/>
                        </a:rPr>
                        <a:t>2</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400" b="1" u="none" strike="noStrike" dirty="0">
                          <a:latin typeface="Arial" pitchFamily="34" charset="0"/>
                          <a:cs typeface="Arial" pitchFamily="34" charset="0"/>
                        </a:rPr>
                        <a:t>3</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400" b="1" u="none" strike="noStrike" dirty="0">
                          <a:latin typeface="Arial" pitchFamily="34" charset="0"/>
                          <a:cs typeface="Arial" pitchFamily="34" charset="0"/>
                        </a:rPr>
                        <a:t>4</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5</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6</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7</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400" b="1" u="none" strike="noStrike" dirty="0">
                          <a:latin typeface="Arial" pitchFamily="34" charset="0"/>
                          <a:cs typeface="Arial" pitchFamily="34" charset="0"/>
                        </a:rPr>
                        <a:t>8</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400" b="1" i="0" u="none" strike="noStrike">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9</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22"/>
                  </a:ext>
                </a:extLst>
              </a:tr>
              <a:tr h="175228">
                <a:tc>
                  <a:txBody>
                    <a:bodyPr/>
                    <a:lstStyle/>
                    <a:p>
                      <a:pPr algn="ctr" fontAlgn="ctr"/>
                      <a:r>
                        <a:rPr lang="en-US" sz="1400" b="1" u="none" strike="noStrike" dirty="0">
                          <a:latin typeface="Arial" pitchFamily="34" charset="0"/>
                          <a:cs typeface="Arial" pitchFamily="34" charset="0"/>
                        </a:rPr>
                        <a:t>S</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W</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val="10023"/>
                  </a:ext>
                </a:extLst>
              </a:tr>
              <a:tr h="175228">
                <a:tc>
                  <a:txBody>
                    <a:bodyPr/>
                    <a:lstStyle/>
                    <a:p>
                      <a:pPr algn="ctr" fontAlgn="ctr"/>
                      <a:r>
                        <a:rPr lang="en-US" sz="1400" b="1" u="none" strike="noStrike" dirty="0">
                          <a:latin typeface="Arial" pitchFamily="34" charset="0"/>
                          <a:cs typeface="Arial" pitchFamily="34" charset="0"/>
                        </a:rPr>
                        <a:t>T</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W</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G</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val="10024"/>
                  </a:ext>
                </a:extLst>
              </a:tr>
              <a:tr h="175228">
                <a:tc>
                  <a:txBody>
                    <a:bodyPr/>
                    <a:lstStyle/>
                    <a:p>
                      <a:pPr algn="ctr" fontAlgn="ctr"/>
                      <a:r>
                        <a:rPr lang="en-US" sz="1400" b="1" u="none" strike="noStrike" dirty="0">
                          <a:latin typeface="Arial" pitchFamily="34" charset="0"/>
                          <a:cs typeface="Arial" pitchFamily="34" charset="0"/>
                        </a:rPr>
                        <a:t>U</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S</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val="10025"/>
                  </a:ext>
                </a:extLst>
              </a:tr>
              <a:tr h="175228">
                <a:tc>
                  <a:txBody>
                    <a:bodyPr/>
                    <a:lstStyle/>
                    <a:p>
                      <a:pPr algn="ctr" fontAlgn="ctr"/>
                      <a:r>
                        <a:rPr lang="en-US" sz="1400" b="1" u="none" strike="noStrike" dirty="0">
                          <a:latin typeface="Arial" pitchFamily="34" charset="0"/>
                          <a:cs typeface="Arial" pitchFamily="34" charset="0"/>
                        </a:rPr>
                        <a:t>V</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X</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val="10026"/>
                  </a:ext>
                </a:extLst>
              </a:tr>
              <a:tr h="175228">
                <a:tc>
                  <a:txBody>
                    <a:bodyPr/>
                    <a:lstStyle/>
                    <a:p>
                      <a:pPr algn="ctr" fontAlgn="ctr"/>
                      <a:r>
                        <a:rPr lang="en-US" sz="1400" b="1" u="none" strike="noStrike" dirty="0">
                          <a:latin typeface="Arial" pitchFamily="34" charset="0"/>
                          <a:cs typeface="Arial" pitchFamily="34" charset="0"/>
                        </a:rPr>
                        <a:t>W</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M</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val="10027"/>
                  </a:ext>
                </a:extLst>
              </a:tr>
              <a:tr h="175228">
                <a:tc>
                  <a:txBody>
                    <a:bodyPr/>
                    <a:lstStyle/>
                    <a:p>
                      <a:pPr algn="ctr" fontAlgn="ctr"/>
                      <a:r>
                        <a:rPr lang="en-US" sz="1400" b="1" u="none" strike="noStrike" dirty="0">
                          <a:latin typeface="Arial" pitchFamily="34" charset="0"/>
                          <a:cs typeface="Arial" pitchFamily="34" charset="0"/>
                        </a:rPr>
                        <a:t>X</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Q</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U</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N</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V</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val="10028"/>
                  </a:ext>
                </a:extLst>
              </a:tr>
              <a:tr h="175228">
                <a:tc>
                  <a:txBody>
                    <a:bodyPr/>
                    <a:lstStyle/>
                    <a:p>
                      <a:pPr algn="ctr" fontAlgn="ctr"/>
                      <a:r>
                        <a:rPr lang="en-US" sz="1400" b="1" u="none" strike="noStrike" dirty="0">
                          <a:latin typeface="Arial" pitchFamily="34" charset="0"/>
                          <a:cs typeface="Arial" pitchFamily="34" charset="0"/>
                        </a:rPr>
                        <a:t>Y</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V</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Q</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Y</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D</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G</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F</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val="10029"/>
                  </a:ext>
                </a:extLst>
              </a:tr>
              <a:tr h="173493">
                <a:tc>
                  <a:txBody>
                    <a:bodyPr/>
                    <a:lstStyle/>
                    <a:p>
                      <a:pPr algn="l" fontAlgn="b"/>
                      <a:r>
                        <a:rPr lang="en-US" sz="1100" u="none" strike="noStrike" dirty="0">
                          <a:latin typeface="Arial" pitchFamily="34" charset="0"/>
                          <a:cs typeface="Arial" pitchFamily="34" charset="0"/>
                        </a:rPr>
                        <a:t> </a:t>
                      </a:r>
                      <a:endParaRPr lang="en-US" sz="1100" b="0"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100" b="1" u="none" strike="noStrike" dirty="0">
                          <a:latin typeface="Arial" pitchFamily="34" charset="0"/>
                          <a:cs typeface="Arial" pitchFamily="34" charset="0"/>
                        </a:rPr>
                        <a:t>0</a:t>
                      </a:r>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100" b="1" i="0" u="none" strike="noStrike">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100" b="1" u="none" strike="noStrike" dirty="0">
                          <a:latin typeface="Arial" pitchFamily="34" charset="0"/>
                          <a:cs typeface="Arial" pitchFamily="34" charset="0"/>
                        </a:rPr>
                        <a:t>1</a:t>
                      </a:r>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100" b="1" u="none" strike="noStrike" dirty="0">
                          <a:latin typeface="Arial" pitchFamily="34" charset="0"/>
                          <a:cs typeface="Arial" pitchFamily="34" charset="0"/>
                        </a:rPr>
                        <a:t>2</a:t>
                      </a:r>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100" b="1" u="none" strike="noStrike" dirty="0">
                          <a:latin typeface="Arial" pitchFamily="34" charset="0"/>
                          <a:cs typeface="Arial" pitchFamily="34" charset="0"/>
                        </a:rPr>
                        <a:t>3</a:t>
                      </a:r>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100" b="1" u="none" strike="noStrike" dirty="0">
                          <a:latin typeface="Arial" pitchFamily="34" charset="0"/>
                          <a:cs typeface="Arial" pitchFamily="34" charset="0"/>
                        </a:rPr>
                        <a:t>4</a:t>
                      </a:r>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100" b="1" u="none" strike="noStrike" dirty="0">
                          <a:latin typeface="Arial" pitchFamily="34" charset="0"/>
                          <a:cs typeface="Arial" pitchFamily="34" charset="0"/>
                        </a:rPr>
                        <a:t>5</a:t>
                      </a:r>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100" b="1" i="0" u="none" strike="noStrike">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100" b="1" u="none" strike="noStrike" dirty="0">
                          <a:latin typeface="Arial" pitchFamily="34" charset="0"/>
                          <a:cs typeface="Arial" pitchFamily="34" charset="0"/>
                        </a:rPr>
                        <a:t>6</a:t>
                      </a:r>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100" b="1" u="none" strike="noStrike" dirty="0">
                          <a:latin typeface="Arial" pitchFamily="34" charset="0"/>
                          <a:cs typeface="Arial" pitchFamily="34" charset="0"/>
                        </a:rPr>
                        <a:t>7</a:t>
                      </a:r>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100" b="1" u="none" strike="noStrike" dirty="0">
                          <a:latin typeface="Arial" pitchFamily="34" charset="0"/>
                          <a:cs typeface="Arial" pitchFamily="34" charset="0"/>
                        </a:rPr>
                        <a:t>8</a:t>
                      </a:r>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100" b="1" u="none" strike="noStrike" dirty="0">
                          <a:latin typeface="Arial" pitchFamily="34" charset="0"/>
                          <a:cs typeface="Arial" pitchFamily="34" charset="0"/>
                        </a:rPr>
                        <a:t>9</a:t>
                      </a:r>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30"/>
                  </a:ext>
                </a:extLst>
              </a:tr>
              <a:tr h="173493">
                <a:tc gridSpan="36">
                  <a:txBody>
                    <a:bodyPr/>
                    <a:lstStyle/>
                    <a:p>
                      <a:pPr algn="ctr" fontAlgn="b"/>
                      <a:r>
                        <a:rPr lang="en-US" sz="1100" u="none" strike="noStrike" dirty="0">
                          <a:latin typeface="Arial" pitchFamily="34" charset="0"/>
                          <a:cs typeface="Arial" pitchFamily="34" charset="0"/>
                        </a:rPr>
                        <a:t>AET = Authentication Encryption</a:t>
                      </a:r>
                      <a:r>
                        <a:rPr lang="en-US" sz="1100" u="none" strike="noStrike" baseline="0" dirty="0">
                          <a:latin typeface="Arial" pitchFamily="34" charset="0"/>
                          <a:cs typeface="Arial" pitchFamily="34" charset="0"/>
                        </a:rPr>
                        <a:t> Table</a:t>
                      </a:r>
                      <a:endParaRPr lang="en-US" sz="1100" b="1" i="0" u="none" strike="noStrike" dirty="0">
                        <a:solidFill>
                          <a:srgbClr val="FF0000"/>
                        </a:solidFill>
                        <a:latin typeface="Arial" pitchFamily="34" charset="0"/>
                        <a:cs typeface="Arial" pitchFamily="34" charset="0"/>
                      </a:endParaRPr>
                    </a:p>
                  </a:txBody>
                  <a:tcPr marL="8675" marR="8675" marT="867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31"/>
                  </a:ext>
                </a:extLst>
              </a:tr>
            </a:tbl>
          </a:graphicData>
        </a:graphic>
      </p:graphicFrame>
      <p:sp>
        <p:nvSpPr>
          <p:cNvPr id="6" name="TekstSylinder 5"/>
          <p:cNvSpPr txBox="1"/>
          <p:nvPr/>
        </p:nvSpPr>
        <p:spPr>
          <a:xfrm>
            <a:off x="0" y="8604448"/>
            <a:ext cx="6858000" cy="539552"/>
          </a:xfrm>
          <a:prstGeom prst="rect">
            <a:avLst/>
          </a:prstGeom>
          <a:solidFill>
            <a:schemeClr val="bg1">
              <a:lumMod val="50000"/>
            </a:schemeClr>
          </a:solidFill>
          <a:ln>
            <a:solidFill>
              <a:schemeClr val="tx1"/>
            </a:solidFill>
          </a:ln>
        </p:spPr>
        <p:txBody>
          <a:bodyPr wrap="square" rtlCol="0" anchor="ctr">
            <a:noAutofit/>
          </a:bodyPr>
          <a:lstStyle/>
          <a:p>
            <a:r>
              <a:rPr lang="nb-NO" sz="2400" b="1" dirty="0"/>
              <a:t>COMPLEXITY</a:t>
            </a:r>
            <a:r>
              <a:rPr lang="nb-NO" sz="2400" dirty="0"/>
              <a:t> (Uneven)          </a:t>
            </a:r>
            <a:r>
              <a:rPr lang="nb-NO" sz="2400" b="1" dirty="0"/>
              <a:t>LUMBERJACK</a:t>
            </a:r>
            <a:r>
              <a:rPr lang="nb-NO" sz="2400" dirty="0"/>
              <a:t> (Even)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pPr algn="l"/>
            <a:r>
              <a:rPr lang="nb-NO" sz="2400" dirty="0" err="1"/>
              <a:t>Template</a:t>
            </a:r>
            <a:r>
              <a:rPr lang="nb-NO" sz="2400" dirty="0"/>
              <a:t> format: </a:t>
            </a:r>
            <a:r>
              <a:rPr lang="nb-NO" dirty="0"/>
              <a:t>In </a:t>
            </a:r>
            <a:r>
              <a:rPr lang="nb-NO" dirty="0" err="1"/>
              <a:t>Flight</a:t>
            </a:r>
            <a:r>
              <a:rPr lang="nb-NO" dirty="0"/>
              <a:t> </a:t>
            </a:r>
            <a:r>
              <a:rPr lang="nb-NO" dirty="0" err="1"/>
              <a:t>Report</a:t>
            </a:r>
            <a:endParaRPr lang="en-US" dirty="0"/>
          </a:p>
        </p:txBody>
      </p:sp>
      <p:graphicFrame>
        <p:nvGraphicFramePr>
          <p:cNvPr id="4" name="Plassholder for innhold 3"/>
          <p:cNvGraphicFramePr>
            <a:graphicFrameLocks noGrp="1"/>
          </p:cNvGraphicFramePr>
          <p:nvPr>
            <p:ph idx="1"/>
          </p:nvPr>
        </p:nvGraphicFramePr>
        <p:xfrm>
          <a:off x="0" y="2133600"/>
          <a:ext cx="6858000" cy="5547360"/>
        </p:xfrm>
        <a:graphic>
          <a:graphicData uri="http://schemas.openxmlformats.org/drawingml/2006/table">
            <a:tbl>
              <a:tblPr bandRow="1">
                <a:tableStyleId>{073A0DAA-6AF3-43AB-8588-CEC1D06C72B9}</a:tableStyleId>
              </a:tblPr>
              <a:tblGrid>
                <a:gridCol w="1700808">
                  <a:extLst>
                    <a:ext uri="{9D8B030D-6E8A-4147-A177-3AD203B41FA5}">
                      <a16:colId xmlns:a16="http://schemas.microsoft.com/office/drawing/2014/main" val="20000"/>
                    </a:ext>
                  </a:extLst>
                </a:gridCol>
                <a:gridCol w="5157192">
                  <a:extLst>
                    <a:ext uri="{9D8B030D-6E8A-4147-A177-3AD203B41FA5}">
                      <a16:colId xmlns:a16="http://schemas.microsoft.com/office/drawing/2014/main" val="20001"/>
                    </a:ext>
                  </a:extLst>
                </a:gridCol>
              </a:tblGrid>
              <a:tr h="370840">
                <a:tc>
                  <a:txBody>
                    <a:bodyPr/>
                    <a:lstStyle/>
                    <a:p>
                      <a:pPr algn="r"/>
                      <a:r>
                        <a:rPr lang="en-US" sz="1600" b="1" kern="1200" dirty="0">
                          <a:solidFill>
                            <a:schemeClr val="dk1"/>
                          </a:solidFill>
                          <a:latin typeface="Arial" pitchFamily="34" charset="0"/>
                          <a:ea typeface="+mn-ea"/>
                          <a:cs typeface="Arial" pitchFamily="34" charset="0"/>
                        </a:rPr>
                        <a:t>132</a:t>
                      </a:r>
                      <a:r>
                        <a:rPr lang="en-US" sz="1600" b="1" kern="1200" baseline="30000" dirty="0">
                          <a:solidFill>
                            <a:schemeClr val="dk1"/>
                          </a:solidFill>
                          <a:latin typeface="Arial" pitchFamily="34" charset="0"/>
                          <a:ea typeface="+mn-ea"/>
                          <a:cs typeface="Arial" pitchFamily="34" charset="0"/>
                        </a:rPr>
                        <a:t>nd</a:t>
                      </a:r>
                      <a:r>
                        <a:rPr lang="en-US" sz="1800" b="1" kern="1200" dirty="0">
                          <a:solidFill>
                            <a:schemeClr val="dk1"/>
                          </a:solidFill>
                          <a:latin typeface="Arial" pitchFamily="34" charset="0"/>
                          <a:ea typeface="+mn-ea"/>
                          <a:cs typeface="Arial" pitchFamily="34" charset="0"/>
                        </a:rPr>
                        <a:t> </a:t>
                      </a:r>
                      <a:r>
                        <a:rPr lang="en-US" sz="1600" b="1" kern="1200" dirty="0">
                          <a:solidFill>
                            <a:schemeClr val="dk1"/>
                          </a:solidFill>
                          <a:latin typeface="Arial" pitchFamily="34" charset="0"/>
                          <a:ea typeface="+mn-ea"/>
                          <a:cs typeface="Arial" pitchFamily="34" charset="0"/>
                        </a:rPr>
                        <a:t>INFLTREP</a:t>
                      </a:r>
                      <a:endParaRPr lang="en-US" sz="16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nb-NO" sz="1600" b="1" dirty="0">
                          <a:latin typeface="Arial" pitchFamily="34" charset="0"/>
                          <a:cs typeface="Arial" pitchFamily="34" charset="0"/>
                        </a:rPr>
                        <a:t>INFORMATION</a:t>
                      </a:r>
                      <a:endParaRPr lang="en-US" sz="1600" b="1"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r"/>
                      <a:r>
                        <a:rPr lang="nb-NO" sz="1800" dirty="0" err="1">
                          <a:latin typeface="Arial" pitchFamily="34" charset="0"/>
                          <a:cs typeface="Arial" pitchFamily="34" charset="0"/>
                        </a:rPr>
                        <a:t>Callsign</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r"/>
                      <a:r>
                        <a:rPr lang="nb-NO" sz="1800" dirty="0" err="1">
                          <a:latin typeface="Arial" pitchFamily="34" charset="0"/>
                          <a:cs typeface="Arial" pitchFamily="34" charset="0"/>
                        </a:rPr>
                        <a:t>Mission</a:t>
                      </a:r>
                      <a:r>
                        <a:rPr lang="nb-NO" sz="1800" dirty="0">
                          <a:latin typeface="Arial" pitchFamily="34" charset="0"/>
                          <a:cs typeface="Arial" pitchFamily="34" charset="0"/>
                        </a:rPr>
                        <a:t> </a:t>
                      </a:r>
                      <a:r>
                        <a:rPr lang="nb-NO" sz="1800" dirty="0" err="1">
                          <a:latin typeface="Arial" pitchFamily="34" charset="0"/>
                          <a:cs typeface="Arial" pitchFamily="34" charset="0"/>
                        </a:rPr>
                        <a:t>Number</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r"/>
                      <a:r>
                        <a:rPr lang="nb-NO" sz="1800" dirty="0">
                          <a:latin typeface="Arial" pitchFamily="34" charset="0"/>
                          <a:cs typeface="Arial" pitchFamily="34" charset="0"/>
                        </a:rPr>
                        <a:t>Target Location</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r"/>
                      <a:r>
                        <a:rPr lang="nb-NO" sz="1800" dirty="0">
                          <a:latin typeface="Arial" pitchFamily="34" charset="0"/>
                          <a:cs typeface="Arial" pitchFamily="34" charset="0"/>
                        </a:rPr>
                        <a:t>Time </a:t>
                      </a:r>
                      <a:r>
                        <a:rPr lang="nb-NO" sz="1800" dirty="0" err="1">
                          <a:latin typeface="Arial" pitchFamily="34" charset="0"/>
                          <a:cs typeface="Arial" pitchFamily="34" charset="0"/>
                        </a:rPr>
                        <a:t>on</a:t>
                      </a:r>
                      <a:r>
                        <a:rPr lang="nb-NO" sz="1800" baseline="0" dirty="0">
                          <a:latin typeface="Arial" pitchFamily="34" charset="0"/>
                          <a:cs typeface="Arial" pitchFamily="34" charset="0"/>
                        </a:rPr>
                        <a:t> Target</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algn="r"/>
                      <a:r>
                        <a:rPr lang="nb-NO" sz="1800" dirty="0" err="1">
                          <a:latin typeface="Arial" pitchFamily="34" charset="0"/>
                          <a:cs typeface="Arial" pitchFamily="34" charset="0"/>
                        </a:rPr>
                        <a:t>Results</a:t>
                      </a:r>
                      <a:r>
                        <a:rPr lang="nb-NO" sz="1800" dirty="0">
                          <a:latin typeface="Arial" pitchFamily="34" charset="0"/>
                          <a:cs typeface="Arial" pitchFamily="34" charset="0"/>
                        </a:rPr>
                        <a:t> (BDA)</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pPr algn="r"/>
                      <a:r>
                        <a:rPr lang="nb-NO" sz="1800" dirty="0" err="1">
                          <a:latin typeface="Arial" pitchFamily="34" charset="0"/>
                          <a:cs typeface="Arial" pitchFamily="34" charset="0"/>
                        </a:rPr>
                        <a:t>Remarks</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5" name="TekstSylinder 4"/>
          <p:cNvSpPr txBox="1"/>
          <p:nvPr/>
        </p:nvSpPr>
        <p:spPr>
          <a:xfrm>
            <a:off x="0" y="8532440"/>
            <a:ext cx="6858000" cy="611560"/>
          </a:xfrm>
          <a:prstGeom prst="rect">
            <a:avLst/>
          </a:prstGeom>
          <a:solidFill>
            <a:schemeClr val="bg1">
              <a:lumMod val="50000"/>
            </a:schemeClr>
          </a:solidFill>
          <a:ln>
            <a:solidFill>
              <a:schemeClr val="tx1"/>
            </a:solidFill>
          </a:ln>
        </p:spPr>
        <p:txBody>
          <a:bodyPr wrap="square" rtlCol="0">
            <a:noAutofit/>
          </a:bodyPr>
          <a:lstStyle/>
          <a:p>
            <a:r>
              <a:rPr lang="nb-NO" dirty="0"/>
              <a:t>In </a:t>
            </a:r>
            <a:r>
              <a:rPr lang="nb-NO" dirty="0" err="1"/>
              <a:t>flight</a:t>
            </a:r>
            <a:r>
              <a:rPr lang="nb-NO" dirty="0"/>
              <a:t> </a:t>
            </a:r>
            <a:r>
              <a:rPr lang="nb-NO" dirty="0" err="1"/>
              <a:t>Report</a:t>
            </a:r>
            <a:r>
              <a:rPr lang="nb-NO" dirty="0"/>
              <a:t> is used to </a:t>
            </a:r>
            <a:r>
              <a:rPr lang="nb-NO" dirty="0" err="1"/>
              <a:t>provide</a:t>
            </a:r>
            <a:r>
              <a:rPr lang="nb-NO" dirty="0"/>
              <a:t> BDA and </a:t>
            </a:r>
            <a:r>
              <a:rPr lang="nb-NO" dirty="0" err="1"/>
              <a:t>situation</a:t>
            </a:r>
            <a:r>
              <a:rPr lang="nb-NO" dirty="0"/>
              <a:t> </a:t>
            </a:r>
            <a:r>
              <a:rPr lang="nb-NO" dirty="0" err="1"/>
              <a:t>updates</a:t>
            </a:r>
            <a:r>
              <a:rPr lang="nb-NO" dirty="0"/>
              <a:t> to AWACS during a </a:t>
            </a:r>
            <a:r>
              <a:rPr lang="nb-NO" dirty="0" err="1"/>
              <a:t>mission</a:t>
            </a:r>
            <a:r>
              <a:rPr lang="nb-NO" dirty="0"/>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pPr algn="l"/>
            <a:r>
              <a:rPr lang="nb-NO" sz="2400" dirty="0" err="1"/>
              <a:t>Template</a:t>
            </a:r>
            <a:r>
              <a:rPr lang="nb-NO" sz="2400" dirty="0"/>
              <a:t> format: </a:t>
            </a:r>
            <a:r>
              <a:rPr lang="nb-NO" dirty="0" err="1"/>
              <a:t>Handover</a:t>
            </a:r>
            <a:r>
              <a:rPr lang="nb-NO" dirty="0"/>
              <a:t> </a:t>
            </a:r>
            <a:r>
              <a:rPr lang="nb-NO" dirty="0" err="1"/>
              <a:t>brief</a:t>
            </a:r>
            <a:endParaRPr lang="en-US" dirty="0"/>
          </a:p>
        </p:txBody>
      </p:sp>
      <p:graphicFrame>
        <p:nvGraphicFramePr>
          <p:cNvPr id="4" name="Plassholder for innhold 3"/>
          <p:cNvGraphicFramePr>
            <a:graphicFrameLocks noGrp="1"/>
          </p:cNvGraphicFramePr>
          <p:nvPr>
            <p:ph idx="1"/>
          </p:nvPr>
        </p:nvGraphicFramePr>
        <p:xfrm>
          <a:off x="0" y="2133600"/>
          <a:ext cx="6858000" cy="5547360"/>
        </p:xfrm>
        <a:graphic>
          <a:graphicData uri="http://schemas.openxmlformats.org/drawingml/2006/table">
            <a:tbl>
              <a:tblPr bandRow="1">
                <a:tableStyleId>{073A0DAA-6AF3-43AB-8588-CEC1D06C72B9}</a:tableStyleId>
              </a:tblPr>
              <a:tblGrid>
                <a:gridCol w="2564904">
                  <a:extLst>
                    <a:ext uri="{9D8B030D-6E8A-4147-A177-3AD203B41FA5}">
                      <a16:colId xmlns:a16="http://schemas.microsoft.com/office/drawing/2014/main" val="20000"/>
                    </a:ext>
                  </a:extLst>
                </a:gridCol>
                <a:gridCol w="4293096">
                  <a:extLst>
                    <a:ext uri="{9D8B030D-6E8A-4147-A177-3AD203B41FA5}">
                      <a16:colId xmlns:a16="http://schemas.microsoft.com/office/drawing/2014/main" val="20001"/>
                    </a:ext>
                  </a:extLst>
                </a:gridCol>
              </a:tblGrid>
              <a:tr h="370840">
                <a:tc>
                  <a:txBody>
                    <a:bodyPr/>
                    <a:lstStyle/>
                    <a:p>
                      <a:pPr algn="r"/>
                      <a:r>
                        <a:rPr lang="en-US" sz="1600" b="1" kern="1200" dirty="0">
                          <a:solidFill>
                            <a:schemeClr val="dk1"/>
                          </a:solidFill>
                          <a:latin typeface="Arial" pitchFamily="34" charset="0"/>
                          <a:ea typeface="+mn-ea"/>
                          <a:cs typeface="Arial" pitchFamily="34" charset="0"/>
                        </a:rPr>
                        <a:t>132</a:t>
                      </a:r>
                      <a:r>
                        <a:rPr lang="en-US" sz="1600" b="1" kern="1200" baseline="30000" dirty="0">
                          <a:solidFill>
                            <a:schemeClr val="dk1"/>
                          </a:solidFill>
                          <a:latin typeface="Arial" pitchFamily="34" charset="0"/>
                          <a:ea typeface="+mn-ea"/>
                          <a:cs typeface="Arial" pitchFamily="34" charset="0"/>
                        </a:rPr>
                        <a:t>nd</a:t>
                      </a:r>
                      <a:r>
                        <a:rPr lang="en-US" sz="1800" b="1" kern="1200" dirty="0">
                          <a:solidFill>
                            <a:schemeClr val="dk1"/>
                          </a:solidFill>
                          <a:latin typeface="Arial" pitchFamily="34" charset="0"/>
                          <a:ea typeface="+mn-ea"/>
                          <a:cs typeface="Arial" pitchFamily="34" charset="0"/>
                        </a:rPr>
                        <a:t> </a:t>
                      </a:r>
                      <a:r>
                        <a:rPr lang="en-US" sz="1600" b="1" kern="1200" dirty="0">
                          <a:solidFill>
                            <a:schemeClr val="dk1"/>
                          </a:solidFill>
                          <a:latin typeface="Arial" pitchFamily="34" charset="0"/>
                          <a:ea typeface="+mn-ea"/>
                          <a:cs typeface="Arial" pitchFamily="34" charset="0"/>
                        </a:rPr>
                        <a:t>Battle</a:t>
                      </a:r>
                      <a:r>
                        <a:rPr lang="en-US" sz="1600" b="1" kern="1200" baseline="0" dirty="0">
                          <a:solidFill>
                            <a:schemeClr val="dk1"/>
                          </a:solidFill>
                          <a:latin typeface="Arial" pitchFamily="34" charset="0"/>
                          <a:ea typeface="+mn-ea"/>
                          <a:cs typeface="Arial" pitchFamily="34" charset="0"/>
                        </a:rPr>
                        <a:t> handover brief</a:t>
                      </a:r>
                      <a:endParaRPr lang="en-US" sz="16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nb-NO" sz="1600" b="1" dirty="0">
                          <a:latin typeface="Arial" pitchFamily="34" charset="0"/>
                          <a:cs typeface="Arial" pitchFamily="34" charset="0"/>
                        </a:rPr>
                        <a:t>INFORMATION</a:t>
                      </a:r>
                      <a:endParaRPr lang="en-US" sz="1600" b="1"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r"/>
                      <a:r>
                        <a:rPr lang="nb-NO" sz="1800" dirty="0">
                          <a:latin typeface="Arial" pitchFamily="34" charset="0"/>
                          <a:cs typeface="Arial" pitchFamily="34" charset="0"/>
                        </a:rPr>
                        <a:t>(1)</a:t>
                      </a:r>
                      <a:r>
                        <a:rPr lang="nb-NO" sz="1800" baseline="0" dirty="0">
                          <a:latin typeface="Arial" pitchFamily="34" charset="0"/>
                          <a:cs typeface="Arial" pitchFamily="34" charset="0"/>
                        </a:rPr>
                        <a:t> </a:t>
                      </a:r>
                      <a:r>
                        <a:rPr lang="nb-NO" sz="1800" baseline="0" dirty="0" err="1">
                          <a:latin typeface="Arial" pitchFamily="34" charset="0"/>
                          <a:cs typeface="Arial" pitchFamily="34" charset="0"/>
                        </a:rPr>
                        <a:t>Friendly</a:t>
                      </a:r>
                      <a:r>
                        <a:rPr lang="nb-NO" sz="1800" baseline="0" dirty="0">
                          <a:latin typeface="Arial" pitchFamily="34" charset="0"/>
                          <a:cs typeface="Arial" pitchFamily="34" charset="0"/>
                        </a:rPr>
                        <a:t> </a:t>
                      </a:r>
                      <a:r>
                        <a:rPr lang="nb-NO" sz="1800" baseline="0" dirty="0" err="1">
                          <a:latin typeface="Arial" pitchFamily="34" charset="0"/>
                          <a:cs typeface="Arial" pitchFamily="34" charset="0"/>
                        </a:rPr>
                        <a:t>situation</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r"/>
                      <a:r>
                        <a:rPr lang="nb-NO" sz="1800" dirty="0">
                          <a:latin typeface="Arial" pitchFamily="34" charset="0"/>
                          <a:cs typeface="Arial" pitchFamily="34" charset="0"/>
                        </a:rPr>
                        <a:t>(2) </a:t>
                      </a:r>
                      <a:r>
                        <a:rPr lang="nb-NO" sz="1800" dirty="0" err="1">
                          <a:latin typeface="Arial" pitchFamily="34" charset="0"/>
                          <a:cs typeface="Arial" pitchFamily="34" charset="0"/>
                        </a:rPr>
                        <a:t>Threat</a:t>
                      </a:r>
                      <a:r>
                        <a:rPr lang="nb-NO" sz="1800" dirty="0">
                          <a:latin typeface="Arial" pitchFamily="34" charset="0"/>
                          <a:cs typeface="Arial" pitchFamily="34" charset="0"/>
                        </a:rPr>
                        <a:t> </a:t>
                      </a:r>
                      <a:r>
                        <a:rPr lang="nb-NO" sz="1800" dirty="0" err="1">
                          <a:latin typeface="Arial" pitchFamily="34" charset="0"/>
                          <a:cs typeface="Arial" pitchFamily="34" charset="0"/>
                        </a:rPr>
                        <a:t>update</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r"/>
                      <a:r>
                        <a:rPr lang="nb-NO" sz="1800" dirty="0">
                          <a:latin typeface="Arial" pitchFamily="34" charset="0"/>
                          <a:cs typeface="Arial" pitchFamily="34" charset="0"/>
                        </a:rPr>
                        <a:t>(3) </a:t>
                      </a:r>
                      <a:r>
                        <a:rPr lang="nb-NO" sz="1800" dirty="0" err="1">
                          <a:latin typeface="Arial" pitchFamily="34" charset="0"/>
                          <a:cs typeface="Arial" pitchFamily="34" charset="0"/>
                        </a:rPr>
                        <a:t>Enemy</a:t>
                      </a:r>
                      <a:r>
                        <a:rPr lang="nb-NO" sz="1800" dirty="0">
                          <a:latin typeface="Arial" pitchFamily="34" charset="0"/>
                          <a:cs typeface="Arial" pitchFamily="34" charset="0"/>
                        </a:rPr>
                        <a:t> </a:t>
                      </a:r>
                      <a:r>
                        <a:rPr lang="nb-NO" sz="1800" dirty="0" err="1">
                          <a:latin typeface="Arial" pitchFamily="34" charset="0"/>
                          <a:cs typeface="Arial" pitchFamily="34" charset="0"/>
                        </a:rPr>
                        <a:t>situation</a:t>
                      </a:r>
                      <a:r>
                        <a:rPr lang="nb-NO" sz="1800" baseline="0" dirty="0">
                          <a:latin typeface="Arial" pitchFamily="34" charset="0"/>
                          <a:cs typeface="Arial" pitchFamily="34" charset="0"/>
                        </a:rPr>
                        <a:t> / targets</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r"/>
                      <a:r>
                        <a:rPr lang="nb-NO" sz="1800" dirty="0">
                          <a:latin typeface="Arial" pitchFamily="34" charset="0"/>
                          <a:cs typeface="Arial" pitchFamily="34" charset="0"/>
                        </a:rPr>
                        <a:t>(4) Control </a:t>
                      </a:r>
                      <a:r>
                        <a:rPr lang="nb-NO" sz="1800" dirty="0" err="1">
                          <a:latin typeface="Arial" pitchFamily="34" charset="0"/>
                          <a:cs typeface="Arial" pitchFamily="34" charset="0"/>
                        </a:rPr>
                        <a:t>Measures</a:t>
                      </a:r>
                      <a:r>
                        <a:rPr lang="nb-NO" sz="1800" dirty="0">
                          <a:latin typeface="Arial" pitchFamily="34" charset="0"/>
                          <a:cs typeface="Arial" pitchFamily="34" charset="0"/>
                        </a:rPr>
                        <a:t> in </a:t>
                      </a:r>
                      <a:r>
                        <a:rPr lang="nb-NO" sz="1800" dirty="0" err="1">
                          <a:latin typeface="Arial" pitchFamily="34" charset="0"/>
                          <a:cs typeface="Arial" pitchFamily="34" charset="0"/>
                        </a:rPr>
                        <a:t>effect</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algn="r"/>
                      <a:r>
                        <a:rPr lang="nb-NO" sz="1800" dirty="0">
                          <a:latin typeface="Arial" pitchFamily="34" charset="0"/>
                          <a:cs typeface="Arial" pitchFamily="34" charset="0"/>
                        </a:rPr>
                        <a:t>(5) </a:t>
                      </a:r>
                      <a:r>
                        <a:rPr lang="nb-NO" sz="1800" dirty="0" err="1">
                          <a:latin typeface="Arial" pitchFamily="34" charset="0"/>
                          <a:cs typeface="Arial" pitchFamily="34" charset="0"/>
                        </a:rPr>
                        <a:t>Clearance</a:t>
                      </a:r>
                      <a:r>
                        <a:rPr lang="nb-NO" sz="1800" baseline="0" dirty="0">
                          <a:latin typeface="Arial" pitchFamily="34" charset="0"/>
                          <a:cs typeface="Arial" pitchFamily="34" charset="0"/>
                        </a:rPr>
                        <a:t> </a:t>
                      </a:r>
                      <a:r>
                        <a:rPr lang="nb-NO" sz="1800" baseline="0" dirty="0" err="1">
                          <a:latin typeface="Arial" pitchFamily="34" charset="0"/>
                          <a:cs typeface="Arial" pitchFamily="34" charset="0"/>
                        </a:rPr>
                        <a:t>authority</a:t>
                      </a:r>
                      <a:r>
                        <a:rPr lang="nb-NO" sz="1800" baseline="0" dirty="0">
                          <a:latin typeface="Arial" pitchFamily="34" charset="0"/>
                          <a:cs typeface="Arial" pitchFamily="34" charset="0"/>
                        </a:rPr>
                        <a:t> (</a:t>
                      </a:r>
                      <a:r>
                        <a:rPr lang="nb-NO" sz="1800" baseline="0" dirty="0" err="1">
                          <a:latin typeface="Arial" pitchFamily="34" charset="0"/>
                          <a:cs typeface="Arial" pitchFamily="34" charset="0"/>
                        </a:rPr>
                        <a:t>if</a:t>
                      </a:r>
                      <a:r>
                        <a:rPr lang="nb-NO" sz="1800" baseline="0" dirty="0">
                          <a:latin typeface="Arial" pitchFamily="34" charset="0"/>
                          <a:cs typeface="Arial" pitchFamily="34" charset="0"/>
                        </a:rPr>
                        <a:t> </a:t>
                      </a:r>
                      <a:r>
                        <a:rPr lang="nb-NO" sz="1800" baseline="0" dirty="0" err="1">
                          <a:latin typeface="Arial" pitchFamily="34" charset="0"/>
                          <a:cs typeface="Arial" pitchFamily="34" charset="0"/>
                        </a:rPr>
                        <a:t>applicable</a:t>
                      </a:r>
                      <a:r>
                        <a:rPr lang="nb-NO" sz="1800" baseline="0" dirty="0">
                          <a:latin typeface="Arial" pitchFamily="34" charset="0"/>
                          <a:cs typeface="Arial" pitchFamily="34" charset="0"/>
                        </a:rPr>
                        <a:t>)</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pPr algn="r"/>
                      <a:r>
                        <a:rPr lang="nb-NO" sz="1800" dirty="0">
                          <a:latin typeface="Arial" pitchFamily="34" charset="0"/>
                          <a:cs typeface="Arial" pitchFamily="34" charset="0"/>
                        </a:rPr>
                        <a:t>(6) </a:t>
                      </a:r>
                      <a:r>
                        <a:rPr lang="nb-NO" sz="1800" dirty="0" err="1">
                          <a:latin typeface="Arial" pitchFamily="34" charset="0"/>
                          <a:cs typeface="Arial" pitchFamily="34" charset="0"/>
                        </a:rPr>
                        <a:t>Frequency</a:t>
                      </a:r>
                      <a:r>
                        <a:rPr lang="nb-NO" sz="1800" dirty="0">
                          <a:latin typeface="Arial" pitchFamily="34" charset="0"/>
                          <a:cs typeface="Arial" pitchFamily="34" charset="0"/>
                        </a:rPr>
                        <a:t> and </a:t>
                      </a:r>
                      <a:r>
                        <a:rPr lang="nb-NO" sz="1800" dirty="0" err="1">
                          <a:latin typeface="Arial" pitchFamily="34" charset="0"/>
                          <a:cs typeface="Arial" pitchFamily="34" charset="0"/>
                        </a:rPr>
                        <a:t>callsigns</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5" name="TekstSylinder 4"/>
          <p:cNvSpPr txBox="1"/>
          <p:nvPr/>
        </p:nvSpPr>
        <p:spPr>
          <a:xfrm>
            <a:off x="0" y="8244408"/>
            <a:ext cx="6858000" cy="899592"/>
          </a:xfrm>
          <a:prstGeom prst="rect">
            <a:avLst/>
          </a:prstGeom>
          <a:solidFill>
            <a:schemeClr val="bg1">
              <a:lumMod val="50000"/>
            </a:schemeClr>
          </a:solidFill>
          <a:ln>
            <a:solidFill>
              <a:schemeClr val="tx1"/>
            </a:solidFill>
          </a:ln>
        </p:spPr>
        <p:txBody>
          <a:bodyPr wrap="square" rtlCol="0">
            <a:noAutofit/>
          </a:bodyPr>
          <a:lstStyle/>
          <a:p>
            <a:r>
              <a:rPr lang="nb-NO" dirty="0" err="1"/>
              <a:t>Handoverbrief</a:t>
            </a:r>
            <a:r>
              <a:rPr lang="nb-NO" dirty="0"/>
              <a:t> is used to </a:t>
            </a:r>
            <a:r>
              <a:rPr lang="nb-NO" dirty="0" err="1"/>
              <a:t>brief</a:t>
            </a:r>
            <a:r>
              <a:rPr lang="nb-NO" dirty="0"/>
              <a:t> </a:t>
            </a:r>
            <a:r>
              <a:rPr lang="nb-NO" dirty="0" err="1"/>
              <a:t>either</a:t>
            </a:r>
            <a:r>
              <a:rPr lang="nb-NO" dirty="0"/>
              <a:t> a </a:t>
            </a:r>
            <a:r>
              <a:rPr lang="nb-NO" dirty="0" err="1"/>
              <a:t>new</a:t>
            </a:r>
            <a:r>
              <a:rPr lang="nb-NO" dirty="0"/>
              <a:t> </a:t>
            </a:r>
            <a:r>
              <a:rPr lang="nb-NO" dirty="0" err="1"/>
              <a:t>flight</a:t>
            </a:r>
            <a:r>
              <a:rPr lang="nb-NO" dirty="0"/>
              <a:t> </a:t>
            </a:r>
            <a:r>
              <a:rPr lang="nb-NO" dirty="0" err="1"/>
              <a:t>coming</a:t>
            </a:r>
            <a:r>
              <a:rPr lang="nb-NO" dirty="0"/>
              <a:t> </a:t>
            </a:r>
            <a:r>
              <a:rPr lang="nb-NO" dirty="0" err="1"/>
              <a:t>on</a:t>
            </a:r>
            <a:r>
              <a:rPr lang="nb-NO" dirty="0"/>
              <a:t> </a:t>
            </a:r>
            <a:r>
              <a:rPr lang="nb-NO" dirty="0" err="1"/>
              <a:t>station</a:t>
            </a:r>
            <a:r>
              <a:rPr lang="nb-NO" dirty="0"/>
              <a:t>, </a:t>
            </a:r>
            <a:r>
              <a:rPr lang="nb-NO" dirty="0" err="1"/>
              <a:t>assuming</a:t>
            </a:r>
            <a:r>
              <a:rPr lang="nb-NO" dirty="0"/>
              <a:t> </a:t>
            </a:r>
            <a:r>
              <a:rPr lang="nb-NO" dirty="0" err="1"/>
              <a:t>the</a:t>
            </a:r>
            <a:r>
              <a:rPr lang="nb-NO" dirty="0"/>
              <a:t> </a:t>
            </a:r>
            <a:r>
              <a:rPr lang="nb-NO" dirty="0" err="1"/>
              <a:t>task/role/responsibility</a:t>
            </a:r>
            <a:r>
              <a:rPr lang="nb-NO" dirty="0"/>
              <a:t> </a:t>
            </a:r>
            <a:r>
              <a:rPr lang="nb-NO" dirty="0" err="1"/>
              <a:t>of</a:t>
            </a:r>
            <a:r>
              <a:rPr lang="nb-NO" dirty="0"/>
              <a:t> </a:t>
            </a:r>
            <a:r>
              <a:rPr lang="nb-NO" dirty="0" err="1"/>
              <a:t>the</a:t>
            </a:r>
            <a:r>
              <a:rPr lang="nb-NO" dirty="0"/>
              <a:t> </a:t>
            </a:r>
            <a:r>
              <a:rPr lang="nb-NO" dirty="0" err="1"/>
              <a:t>flight</a:t>
            </a:r>
            <a:r>
              <a:rPr lang="nb-NO" dirty="0"/>
              <a:t> </a:t>
            </a:r>
            <a:r>
              <a:rPr lang="nb-NO" dirty="0" err="1"/>
              <a:t>on</a:t>
            </a:r>
            <a:r>
              <a:rPr lang="nb-NO" dirty="0"/>
              <a:t> </a:t>
            </a:r>
            <a:r>
              <a:rPr lang="nb-NO" dirty="0" err="1"/>
              <a:t>station</a:t>
            </a:r>
            <a:r>
              <a:rPr lang="nb-NO" dirty="0"/>
              <a:t> or to </a:t>
            </a:r>
            <a:r>
              <a:rPr lang="nb-NO" dirty="0" err="1"/>
              <a:t>brief</a:t>
            </a:r>
            <a:r>
              <a:rPr lang="nb-NO" dirty="0"/>
              <a:t> </a:t>
            </a:r>
            <a:r>
              <a:rPr lang="nb-NO" dirty="0" err="1"/>
              <a:t>the</a:t>
            </a:r>
            <a:r>
              <a:rPr lang="nb-NO" dirty="0"/>
              <a:t> </a:t>
            </a:r>
            <a:r>
              <a:rPr lang="nb-NO" dirty="0" err="1"/>
              <a:t>second</a:t>
            </a:r>
            <a:r>
              <a:rPr lang="nb-NO" dirty="0"/>
              <a:t> element during YO-YO </a:t>
            </a:r>
            <a:r>
              <a:rPr lang="nb-NO" dirty="0" err="1"/>
              <a:t>operations</a:t>
            </a:r>
            <a:endParaRPr lang="nb-NO"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Transmission</a:t>
            </a:r>
            <a:r>
              <a:rPr lang="nb-NO" dirty="0"/>
              <a:t> </a:t>
            </a:r>
            <a:r>
              <a:rPr lang="nb-NO" dirty="0" err="1"/>
              <a:t>authentication</a:t>
            </a:r>
            <a:r>
              <a:rPr lang="nb-NO" dirty="0"/>
              <a:t>: TAT-101</a:t>
            </a:r>
            <a:endParaRPr lang="en-US" dirty="0"/>
          </a:p>
        </p:txBody>
      </p:sp>
      <p:graphicFrame>
        <p:nvGraphicFramePr>
          <p:cNvPr id="5" name="Plassholder for innhold 4"/>
          <p:cNvGraphicFramePr>
            <a:graphicFrameLocks noGrp="1"/>
          </p:cNvGraphicFramePr>
          <p:nvPr>
            <p:ph idx="1"/>
          </p:nvPr>
        </p:nvGraphicFramePr>
        <p:xfrm>
          <a:off x="-3" y="1835696"/>
          <a:ext cx="6858002" cy="7194772"/>
        </p:xfrm>
        <a:graphic>
          <a:graphicData uri="http://schemas.openxmlformats.org/drawingml/2006/table">
            <a:tbl>
              <a:tblPr/>
              <a:tblGrid>
                <a:gridCol w="387146">
                  <a:extLst>
                    <a:ext uri="{9D8B030D-6E8A-4147-A177-3AD203B41FA5}">
                      <a16:colId xmlns:a16="http://schemas.microsoft.com/office/drawing/2014/main" val="20000"/>
                    </a:ext>
                  </a:extLst>
                </a:gridCol>
                <a:gridCol w="221226">
                  <a:extLst>
                    <a:ext uri="{9D8B030D-6E8A-4147-A177-3AD203B41FA5}">
                      <a16:colId xmlns:a16="http://schemas.microsoft.com/office/drawing/2014/main" val="20001"/>
                    </a:ext>
                  </a:extLst>
                </a:gridCol>
                <a:gridCol w="516192">
                  <a:extLst>
                    <a:ext uri="{9D8B030D-6E8A-4147-A177-3AD203B41FA5}">
                      <a16:colId xmlns:a16="http://schemas.microsoft.com/office/drawing/2014/main" val="20002"/>
                    </a:ext>
                  </a:extLst>
                </a:gridCol>
                <a:gridCol w="387146">
                  <a:extLst>
                    <a:ext uri="{9D8B030D-6E8A-4147-A177-3AD203B41FA5}">
                      <a16:colId xmlns:a16="http://schemas.microsoft.com/office/drawing/2014/main" val="20003"/>
                    </a:ext>
                  </a:extLst>
                </a:gridCol>
                <a:gridCol w="221226">
                  <a:extLst>
                    <a:ext uri="{9D8B030D-6E8A-4147-A177-3AD203B41FA5}">
                      <a16:colId xmlns:a16="http://schemas.microsoft.com/office/drawing/2014/main" val="20004"/>
                    </a:ext>
                  </a:extLst>
                </a:gridCol>
                <a:gridCol w="516192">
                  <a:extLst>
                    <a:ext uri="{9D8B030D-6E8A-4147-A177-3AD203B41FA5}">
                      <a16:colId xmlns:a16="http://schemas.microsoft.com/office/drawing/2014/main" val="20005"/>
                    </a:ext>
                  </a:extLst>
                </a:gridCol>
                <a:gridCol w="387146">
                  <a:extLst>
                    <a:ext uri="{9D8B030D-6E8A-4147-A177-3AD203B41FA5}">
                      <a16:colId xmlns:a16="http://schemas.microsoft.com/office/drawing/2014/main" val="20006"/>
                    </a:ext>
                  </a:extLst>
                </a:gridCol>
                <a:gridCol w="221226">
                  <a:extLst>
                    <a:ext uri="{9D8B030D-6E8A-4147-A177-3AD203B41FA5}">
                      <a16:colId xmlns:a16="http://schemas.microsoft.com/office/drawing/2014/main" val="20007"/>
                    </a:ext>
                  </a:extLst>
                </a:gridCol>
                <a:gridCol w="589934">
                  <a:extLst>
                    <a:ext uri="{9D8B030D-6E8A-4147-A177-3AD203B41FA5}">
                      <a16:colId xmlns:a16="http://schemas.microsoft.com/office/drawing/2014/main" val="20008"/>
                    </a:ext>
                  </a:extLst>
                </a:gridCol>
                <a:gridCol w="387146">
                  <a:extLst>
                    <a:ext uri="{9D8B030D-6E8A-4147-A177-3AD203B41FA5}">
                      <a16:colId xmlns:a16="http://schemas.microsoft.com/office/drawing/2014/main" val="20009"/>
                    </a:ext>
                  </a:extLst>
                </a:gridCol>
                <a:gridCol w="221226">
                  <a:extLst>
                    <a:ext uri="{9D8B030D-6E8A-4147-A177-3AD203B41FA5}">
                      <a16:colId xmlns:a16="http://schemas.microsoft.com/office/drawing/2014/main" val="20010"/>
                    </a:ext>
                  </a:extLst>
                </a:gridCol>
                <a:gridCol w="497759">
                  <a:extLst>
                    <a:ext uri="{9D8B030D-6E8A-4147-A177-3AD203B41FA5}">
                      <a16:colId xmlns:a16="http://schemas.microsoft.com/office/drawing/2014/main" val="20011"/>
                    </a:ext>
                  </a:extLst>
                </a:gridCol>
                <a:gridCol w="387146">
                  <a:extLst>
                    <a:ext uri="{9D8B030D-6E8A-4147-A177-3AD203B41FA5}">
                      <a16:colId xmlns:a16="http://schemas.microsoft.com/office/drawing/2014/main" val="20012"/>
                    </a:ext>
                  </a:extLst>
                </a:gridCol>
                <a:gridCol w="221226">
                  <a:extLst>
                    <a:ext uri="{9D8B030D-6E8A-4147-A177-3AD203B41FA5}">
                      <a16:colId xmlns:a16="http://schemas.microsoft.com/office/drawing/2014/main" val="20013"/>
                    </a:ext>
                  </a:extLst>
                </a:gridCol>
                <a:gridCol w="534630">
                  <a:extLst>
                    <a:ext uri="{9D8B030D-6E8A-4147-A177-3AD203B41FA5}">
                      <a16:colId xmlns:a16="http://schemas.microsoft.com/office/drawing/2014/main" val="20014"/>
                    </a:ext>
                  </a:extLst>
                </a:gridCol>
                <a:gridCol w="387146">
                  <a:extLst>
                    <a:ext uri="{9D8B030D-6E8A-4147-A177-3AD203B41FA5}">
                      <a16:colId xmlns:a16="http://schemas.microsoft.com/office/drawing/2014/main" val="20015"/>
                    </a:ext>
                  </a:extLst>
                </a:gridCol>
                <a:gridCol w="221226">
                  <a:extLst>
                    <a:ext uri="{9D8B030D-6E8A-4147-A177-3AD203B41FA5}">
                      <a16:colId xmlns:a16="http://schemas.microsoft.com/office/drawing/2014/main" val="20016"/>
                    </a:ext>
                  </a:extLst>
                </a:gridCol>
                <a:gridCol w="553063">
                  <a:extLst>
                    <a:ext uri="{9D8B030D-6E8A-4147-A177-3AD203B41FA5}">
                      <a16:colId xmlns:a16="http://schemas.microsoft.com/office/drawing/2014/main" val="20017"/>
                    </a:ext>
                  </a:extLst>
                </a:gridCol>
              </a:tblGrid>
              <a:tr h="225839">
                <a:tc gridSpan="18">
                  <a:txBody>
                    <a:bodyPr/>
                    <a:lstStyle/>
                    <a:p>
                      <a:pPr algn="ctr" fontAlgn="b"/>
                      <a:endParaRPr lang="en-US" sz="2000" b="1" i="0" u="none" strike="noStrike" dirty="0">
                        <a:solidFill>
                          <a:srgbClr val="000000"/>
                        </a:solidFill>
                        <a:latin typeface="Arial"/>
                      </a:endParaRPr>
                    </a:p>
                  </a:txBody>
                  <a:tcPr marL="8099" marR="8099" marT="8099"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88199">
                <a:tc>
                  <a:txBody>
                    <a:bodyPr/>
                    <a:lstStyle/>
                    <a:p>
                      <a:pPr algn="ctr"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gridSpan="4">
                  <a:txBody>
                    <a:bodyPr/>
                    <a:lstStyle/>
                    <a:p>
                      <a:pPr algn="ctr" fontAlgn="b"/>
                      <a:r>
                        <a:rPr lang="en-US" sz="1200" b="0" i="0" u="none" strike="noStrike">
                          <a:solidFill>
                            <a:srgbClr val="000000"/>
                          </a:solidFill>
                          <a:latin typeface="Calibri"/>
                        </a:rPr>
                        <a:t>Version 1.0</a:t>
                      </a: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188199">
                <a:tc gridSpan="3">
                  <a:txBody>
                    <a:bodyPr/>
                    <a:lstStyle/>
                    <a:p>
                      <a:pPr algn="ctr" fontAlgn="b"/>
                      <a:r>
                        <a:rPr lang="en-US" sz="1200" b="0" i="0" u="none" strike="noStrike" dirty="0">
                          <a:solidFill>
                            <a:srgbClr val="000000"/>
                          </a:solidFill>
                          <a:latin typeface="Arial" pitchFamily="34" charset="0"/>
                          <a:cs typeface="Arial" pitchFamily="34" charset="0"/>
                        </a:rPr>
                        <a:t>0000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0" i="0" u="none" strike="noStrike">
                          <a:solidFill>
                            <a:srgbClr val="000000"/>
                          </a:solidFill>
                          <a:latin typeface="Arial" pitchFamily="34" charset="0"/>
                          <a:cs typeface="Arial" pitchFamily="34" charset="0"/>
                        </a:rPr>
                        <a:t>0100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0" i="0" u="none" strike="noStrike">
                          <a:solidFill>
                            <a:srgbClr val="000000"/>
                          </a:solidFill>
                          <a:latin typeface="Arial" pitchFamily="34" charset="0"/>
                          <a:cs typeface="Arial" pitchFamily="34" charset="0"/>
                        </a:rPr>
                        <a:t>0200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0" i="0" u="none" strike="noStrike">
                          <a:solidFill>
                            <a:srgbClr val="000000"/>
                          </a:solidFill>
                          <a:latin typeface="Arial" pitchFamily="34" charset="0"/>
                          <a:cs typeface="Arial" pitchFamily="34" charset="0"/>
                        </a:rPr>
                        <a:t>0300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0" i="0" u="none" strike="noStrike">
                          <a:solidFill>
                            <a:srgbClr val="000000"/>
                          </a:solidFill>
                          <a:latin typeface="Arial" pitchFamily="34" charset="0"/>
                          <a:cs typeface="Arial" pitchFamily="34" charset="0"/>
                        </a:rPr>
                        <a:t>0400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0" i="0" u="none" strike="noStrike">
                          <a:solidFill>
                            <a:srgbClr val="000000"/>
                          </a:solidFill>
                          <a:latin typeface="Arial" pitchFamily="34" charset="0"/>
                          <a:cs typeface="Arial" pitchFamily="34" charset="0"/>
                        </a:rPr>
                        <a:t>0500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188199">
                <a:tc gridSpan="3">
                  <a:txBody>
                    <a:bodyPr/>
                    <a:lstStyle/>
                    <a:p>
                      <a:pPr algn="ctr" fontAlgn="b"/>
                      <a:r>
                        <a:rPr lang="en-US" sz="1200" b="0" i="0" u="none" strike="noStrike" dirty="0">
                          <a:solidFill>
                            <a:srgbClr val="000000"/>
                          </a:solidFill>
                          <a:latin typeface="Arial" pitchFamily="34" charset="0"/>
                          <a:cs typeface="Arial" pitchFamily="34" charset="0"/>
                        </a:rPr>
                        <a:t>0600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0" i="0" u="none" strike="noStrike">
                          <a:solidFill>
                            <a:srgbClr val="000000"/>
                          </a:solidFill>
                          <a:latin typeface="Arial" pitchFamily="34" charset="0"/>
                          <a:cs typeface="Arial" pitchFamily="34" charset="0"/>
                        </a:rPr>
                        <a:t>0700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0" i="0" u="none" strike="noStrike">
                          <a:solidFill>
                            <a:srgbClr val="000000"/>
                          </a:solidFill>
                          <a:latin typeface="Arial" pitchFamily="34" charset="0"/>
                          <a:cs typeface="Arial" pitchFamily="34" charset="0"/>
                        </a:rPr>
                        <a:t>0800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0" i="0" u="none" strike="noStrike">
                          <a:solidFill>
                            <a:srgbClr val="000000"/>
                          </a:solidFill>
                          <a:latin typeface="Arial" pitchFamily="34" charset="0"/>
                          <a:cs typeface="Arial" pitchFamily="34" charset="0"/>
                        </a:rPr>
                        <a:t>0900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0" i="0" u="none" strike="noStrike">
                          <a:solidFill>
                            <a:srgbClr val="000000"/>
                          </a:solidFill>
                          <a:latin typeface="Arial" pitchFamily="34" charset="0"/>
                          <a:cs typeface="Arial" pitchFamily="34" charset="0"/>
                        </a:rPr>
                        <a:t>1000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0" i="0" u="none" strike="noStrike">
                          <a:solidFill>
                            <a:srgbClr val="000000"/>
                          </a:solidFill>
                          <a:latin typeface="Arial" pitchFamily="34" charset="0"/>
                          <a:cs typeface="Arial" pitchFamily="34" charset="0"/>
                        </a:rPr>
                        <a:t>1100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188199">
                <a:tc gridSpan="3">
                  <a:txBody>
                    <a:bodyPr/>
                    <a:lstStyle/>
                    <a:p>
                      <a:pPr algn="ctr" fontAlgn="b"/>
                      <a:r>
                        <a:rPr lang="en-US" sz="1200" b="0" i="0" u="none" strike="noStrike" dirty="0">
                          <a:solidFill>
                            <a:srgbClr val="000000"/>
                          </a:solidFill>
                          <a:latin typeface="Arial" pitchFamily="34" charset="0"/>
                          <a:cs typeface="Arial" pitchFamily="34" charset="0"/>
                        </a:rPr>
                        <a:t>1200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0" i="0" u="none" strike="noStrike">
                          <a:solidFill>
                            <a:srgbClr val="000000"/>
                          </a:solidFill>
                          <a:latin typeface="Arial" pitchFamily="34" charset="0"/>
                          <a:cs typeface="Arial" pitchFamily="34" charset="0"/>
                        </a:rPr>
                        <a:t>1300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0" i="0" u="none" strike="noStrike">
                          <a:solidFill>
                            <a:srgbClr val="000000"/>
                          </a:solidFill>
                          <a:latin typeface="Arial" pitchFamily="34" charset="0"/>
                          <a:cs typeface="Arial" pitchFamily="34" charset="0"/>
                        </a:rPr>
                        <a:t>1400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0" i="0" u="none" strike="noStrike">
                          <a:solidFill>
                            <a:srgbClr val="000000"/>
                          </a:solidFill>
                          <a:latin typeface="Arial" pitchFamily="34" charset="0"/>
                          <a:cs typeface="Arial" pitchFamily="34" charset="0"/>
                        </a:rPr>
                        <a:t>1500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0" i="0" u="none" strike="noStrike">
                          <a:solidFill>
                            <a:srgbClr val="000000"/>
                          </a:solidFill>
                          <a:latin typeface="Arial" pitchFamily="34" charset="0"/>
                          <a:cs typeface="Arial" pitchFamily="34" charset="0"/>
                        </a:rPr>
                        <a:t>1600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0" i="0" u="none" strike="noStrike">
                          <a:solidFill>
                            <a:srgbClr val="000000"/>
                          </a:solidFill>
                          <a:latin typeface="Arial" pitchFamily="34" charset="0"/>
                          <a:cs typeface="Arial" pitchFamily="34" charset="0"/>
                        </a:rPr>
                        <a:t>1700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197608">
                <a:tc gridSpan="3">
                  <a:txBody>
                    <a:bodyPr/>
                    <a:lstStyle/>
                    <a:p>
                      <a:pPr algn="ctr" fontAlgn="b"/>
                      <a:r>
                        <a:rPr lang="en-US" sz="1200" b="0" i="0" u="none" strike="noStrike" dirty="0">
                          <a:solidFill>
                            <a:srgbClr val="000000"/>
                          </a:solidFill>
                          <a:latin typeface="Arial" pitchFamily="34" charset="0"/>
                          <a:cs typeface="Arial" pitchFamily="34" charset="0"/>
                        </a:rPr>
                        <a:t>1800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algn="ctr" fontAlgn="b"/>
                      <a:r>
                        <a:rPr lang="en-US" sz="1200" b="0" i="0" u="none" strike="noStrike">
                          <a:solidFill>
                            <a:srgbClr val="000000"/>
                          </a:solidFill>
                          <a:latin typeface="Arial" pitchFamily="34" charset="0"/>
                          <a:cs typeface="Arial" pitchFamily="34" charset="0"/>
                        </a:rPr>
                        <a:t>1900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algn="ctr" fontAlgn="b"/>
                      <a:r>
                        <a:rPr lang="en-US" sz="1200" b="0" i="0" u="none" strike="noStrike">
                          <a:solidFill>
                            <a:srgbClr val="000000"/>
                          </a:solidFill>
                          <a:latin typeface="Arial" pitchFamily="34" charset="0"/>
                          <a:cs typeface="Arial" pitchFamily="34" charset="0"/>
                        </a:rPr>
                        <a:t>2000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algn="ctr" fontAlgn="b"/>
                      <a:r>
                        <a:rPr lang="en-US" sz="1200" b="0" i="0" u="none" strike="noStrike">
                          <a:solidFill>
                            <a:srgbClr val="000000"/>
                          </a:solidFill>
                          <a:latin typeface="Arial" pitchFamily="34" charset="0"/>
                          <a:cs typeface="Arial" pitchFamily="34" charset="0"/>
                        </a:rPr>
                        <a:t>2100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algn="ctr" fontAlgn="b"/>
                      <a:r>
                        <a:rPr lang="en-US" sz="1200" b="0" i="0" u="none" strike="noStrike">
                          <a:solidFill>
                            <a:srgbClr val="000000"/>
                          </a:solidFill>
                          <a:latin typeface="Arial" pitchFamily="34" charset="0"/>
                          <a:cs typeface="Arial" pitchFamily="34" charset="0"/>
                        </a:rPr>
                        <a:t>2200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algn="ctr" fontAlgn="b"/>
                      <a:r>
                        <a:rPr lang="en-US" sz="1200" b="0" i="0" u="none" strike="noStrike">
                          <a:solidFill>
                            <a:srgbClr val="000000"/>
                          </a:solidFill>
                          <a:latin typeface="Arial" pitchFamily="34" charset="0"/>
                          <a:cs typeface="Arial" pitchFamily="34" charset="0"/>
                        </a:rPr>
                        <a:t>2300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188199">
                <a:tc>
                  <a:txBody>
                    <a:bodyPr/>
                    <a:lstStyle/>
                    <a:p>
                      <a:pPr algn="ctr" fontAlgn="b"/>
                      <a:r>
                        <a:rPr lang="en-US" sz="1200" b="0" i="0" u="none" strike="noStrike" dirty="0">
                          <a:solidFill>
                            <a:srgbClr val="000000"/>
                          </a:solidFill>
                          <a:latin typeface="Arial" pitchFamily="34" charset="0"/>
                          <a:cs typeface="Arial" pitchFamily="34" charset="0"/>
                        </a:rPr>
                        <a:t>00</a:t>
                      </a:r>
                    </a:p>
                  </a:txBody>
                  <a:tcPr marL="8099" marR="8099" marT="8099" marB="0" anchor="b">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dirty="0">
                          <a:solidFill>
                            <a:srgbClr val="000000"/>
                          </a:solidFill>
                          <a:latin typeface="Arial" pitchFamily="34" charset="0"/>
                          <a:cs typeface="Arial" pitchFamily="34" charset="0"/>
                        </a:rPr>
                        <a:t>AQ</a:t>
                      </a:r>
                    </a:p>
                  </a:txBody>
                  <a:tcPr marL="8099" marR="8099" marT="8099" marB="0" anchor="b">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a:solidFill>
                            <a:srgbClr val="000000"/>
                          </a:solidFill>
                          <a:latin typeface="Arial" pitchFamily="34" charset="0"/>
                          <a:cs typeface="Arial" pitchFamily="34" charset="0"/>
                        </a:rPr>
                        <a:t>00</a:t>
                      </a:r>
                    </a:p>
                  </a:txBody>
                  <a:tcPr marL="8099" marR="8099" marT="8099" marB="0" anchor="b">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a:solidFill>
                            <a:srgbClr val="000000"/>
                          </a:solidFill>
                          <a:latin typeface="Arial" pitchFamily="34" charset="0"/>
                          <a:cs typeface="Arial" pitchFamily="34" charset="0"/>
                        </a:rPr>
                        <a:t>SX</a:t>
                      </a:r>
                    </a:p>
                  </a:txBody>
                  <a:tcPr marL="8099" marR="8099" marT="8099" marB="0" anchor="b">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a:solidFill>
                            <a:srgbClr val="000000"/>
                          </a:solidFill>
                          <a:latin typeface="Arial" pitchFamily="34" charset="0"/>
                          <a:cs typeface="Arial" pitchFamily="34" charset="0"/>
                        </a:rPr>
                        <a:t>00</a:t>
                      </a:r>
                    </a:p>
                  </a:txBody>
                  <a:tcPr marL="8099" marR="8099" marT="8099" marB="0" anchor="b">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a:solidFill>
                            <a:srgbClr val="000000"/>
                          </a:solidFill>
                          <a:latin typeface="Arial" pitchFamily="34" charset="0"/>
                          <a:cs typeface="Arial" pitchFamily="34" charset="0"/>
                        </a:rPr>
                        <a:t>BE</a:t>
                      </a:r>
                    </a:p>
                  </a:txBody>
                  <a:tcPr marL="8099" marR="8099" marT="8099" marB="0" anchor="b">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a:solidFill>
                            <a:srgbClr val="000000"/>
                          </a:solidFill>
                          <a:latin typeface="Arial" pitchFamily="34" charset="0"/>
                          <a:cs typeface="Arial" pitchFamily="34" charset="0"/>
                        </a:rPr>
                        <a:t>00</a:t>
                      </a:r>
                    </a:p>
                  </a:txBody>
                  <a:tcPr marL="8099" marR="8099" marT="8099" marB="0" anchor="b">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latin typeface="Arial" pitchFamily="34" charset="0"/>
                          <a:cs typeface="Arial" pitchFamily="34" charset="0"/>
                        </a:rPr>
                        <a:t>QI</a:t>
                      </a:r>
                    </a:p>
                  </a:txBody>
                  <a:tcPr marL="8099" marR="8099" marT="8099" marB="0" anchor="b">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a:solidFill>
                            <a:srgbClr val="000000"/>
                          </a:solidFill>
                          <a:latin typeface="Arial" pitchFamily="34" charset="0"/>
                          <a:cs typeface="Arial" pitchFamily="34" charset="0"/>
                        </a:rPr>
                        <a:t>00</a:t>
                      </a:r>
                    </a:p>
                  </a:txBody>
                  <a:tcPr marL="8099" marR="8099" marT="8099" marB="0" anchor="b">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latin typeface="Arial" pitchFamily="34" charset="0"/>
                          <a:cs typeface="Arial" pitchFamily="34" charset="0"/>
                        </a:rPr>
                        <a:t>AW</a:t>
                      </a:r>
                    </a:p>
                  </a:txBody>
                  <a:tcPr marL="8099" marR="8099" marT="8099" marB="0" anchor="b">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a:solidFill>
                            <a:srgbClr val="000000"/>
                          </a:solidFill>
                          <a:latin typeface="Arial" pitchFamily="34" charset="0"/>
                          <a:cs typeface="Arial" pitchFamily="34" charset="0"/>
                        </a:rPr>
                        <a:t>00</a:t>
                      </a:r>
                    </a:p>
                  </a:txBody>
                  <a:tcPr marL="8099" marR="8099" marT="8099" marB="0" anchor="b">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latin typeface="Arial" pitchFamily="34" charset="0"/>
                          <a:cs typeface="Arial" pitchFamily="34" charset="0"/>
                        </a:rPr>
                        <a:t>MH</a:t>
                      </a:r>
                    </a:p>
                  </a:txBody>
                  <a:tcPr marL="8099" marR="8099" marT="8099" marB="0" anchor="b">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6"/>
                  </a:ext>
                </a:extLst>
              </a:tr>
              <a:tr h="188199">
                <a:tc>
                  <a:txBody>
                    <a:bodyPr/>
                    <a:lstStyle/>
                    <a:p>
                      <a:pPr algn="ctr" fontAlgn="b"/>
                      <a:r>
                        <a:rPr lang="en-US" sz="1200" b="0" i="0" u="none" strike="noStrike">
                          <a:solidFill>
                            <a:srgbClr val="000000"/>
                          </a:solidFill>
                          <a:latin typeface="Arial" pitchFamily="34" charset="0"/>
                          <a:cs typeface="Arial" pitchFamily="34" charset="0"/>
                        </a:rPr>
                        <a:t>02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dirty="0">
                          <a:solidFill>
                            <a:srgbClr val="000000"/>
                          </a:solidFill>
                          <a:latin typeface="Arial" pitchFamily="34" charset="0"/>
                          <a:cs typeface="Arial" pitchFamily="34" charset="0"/>
                        </a:rPr>
                        <a:t>QE</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02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BU</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02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ST</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02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SO</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02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QL</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02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MD</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7"/>
                  </a:ext>
                </a:extLst>
              </a:tr>
              <a:tr h="188199">
                <a:tc>
                  <a:txBody>
                    <a:bodyPr/>
                    <a:lstStyle/>
                    <a:p>
                      <a:pPr algn="ctr" fontAlgn="b"/>
                      <a:r>
                        <a:rPr lang="en-US" sz="1200" b="0" i="0" u="none" strike="noStrike">
                          <a:solidFill>
                            <a:srgbClr val="000000"/>
                          </a:solidFill>
                          <a:latin typeface="Arial" pitchFamily="34" charset="0"/>
                          <a:cs typeface="Arial" pitchFamily="34" charset="0"/>
                        </a:rPr>
                        <a:t>04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dirty="0">
                          <a:solidFill>
                            <a:srgbClr val="000000"/>
                          </a:solidFill>
                          <a:latin typeface="Arial" pitchFamily="34" charset="0"/>
                          <a:cs typeface="Arial" pitchFamily="34" charset="0"/>
                        </a:rPr>
                        <a:t>CE</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04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ML</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04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MW</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04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BQ</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04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CH</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04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QW</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8"/>
                  </a:ext>
                </a:extLst>
              </a:tr>
              <a:tr h="188199">
                <a:tc>
                  <a:txBody>
                    <a:bodyPr/>
                    <a:lstStyle/>
                    <a:p>
                      <a:pPr algn="ctr" fontAlgn="b"/>
                      <a:r>
                        <a:rPr lang="en-US" sz="1200" b="0" i="0" u="none" strike="noStrike">
                          <a:solidFill>
                            <a:srgbClr val="000000"/>
                          </a:solidFill>
                          <a:latin typeface="Arial" pitchFamily="34" charset="0"/>
                          <a:cs typeface="Arial" pitchFamily="34" charset="0"/>
                        </a:rPr>
                        <a:t>06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dirty="0">
                          <a:solidFill>
                            <a:srgbClr val="000000"/>
                          </a:solidFill>
                          <a:latin typeface="Arial" pitchFamily="34" charset="0"/>
                          <a:cs typeface="Arial" pitchFamily="34" charset="0"/>
                        </a:rPr>
                        <a:t>ZR</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06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MZ</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06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AD</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06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AI</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06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CV</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06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ZN</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9"/>
                  </a:ext>
                </a:extLst>
              </a:tr>
              <a:tr h="188199">
                <a:tc>
                  <a:txBody>
                    <a:bodyPr/>
                    <a:lstStyle/>
                    <a:p>
                      <a:pPr algn="ctr" fontAlgn="b"/>
                      <a:r>
                        <a:rPr lang="en-US" sz="1200" b="0" i="0" u="none" strike="noStrike">
                          <a:solidFill>
                            <a:srgbClr val="000000"/>
                          </a:solidFill>
                          <a:latin typeface="Arial" pitchFamily="34" charset="0"/>
                          <a:cs typeface="Arial" pitchFamily="34" charset="0"/>
                        </a:rPr>
                        <a:t>08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SY</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dirty="0">
                          <a:solidFill>
                            <a:srgbClr val="000000"/>
                          </a:solidFill>
                          <a:latin typeface="Arial" pitchFamily="34" charset="0"/>
                          <a:cs typeface="Arial" pitchFamily="34" charset="0"/>
                        </a:rPr>
                        <a:t>08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CD</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08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BI</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08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SW</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08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QC</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08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AX</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10"/>
                  </a:ext>
                </a:extLst>
              </a:tr>
              <a:tr h="188199">
                <a:tc>
                  <a:txBody>
                    <a:bodyPr/>
                    <a:lstStyle/>
                    <a:p>
                      <a:pPr algn="ctr" fontAlgn="b"/>
                      <a:r>
                        <a:rPr lang="en-US" sz="1200" b="0" i="0" u="none" strike="noStrike">
                          <a:solidFill>
                            <a:srgbClr val="000000"/>
                          </a:solidFill>
                          <a:latin typeface="Arial" pitchFamily="34" charset="0"/>
                          <a:cs typeface="Arial" pitchFamily="34" charset="0"/>
                        </a:rPr>
                        <a:t>10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BY</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dirty="0">
                          <a:solidFill>
                            <a:srgbClr val="000000"/>
                          </a:solidFill>
                          <a:latin typeface="Arial" pitchFamily="34" charset="0"/>
                          <a:cs typeface="Arial" pitchFamily="34" charset="0"/>
                        </a:rPr>
                        <a:t>10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CF</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10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SU</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10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QD</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10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ZJ</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10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QT</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11"/>
                  </a:ext>
                </a:extLst>
              </a:tr>
              <a:tr h="188199">
                <a:tc>
                  <a:txBody>
                    <a:bodyPr/>
                    <a:lstStyle/>
                    <a:p>
                      <a:pPr algn="ctr" fontAlgn="b"/>
                      <a:r>
                        <a:rPr lang="en-US" sz="1200" b="0" i="0" u="none" strike="noStrike">
                          <a:solidFill>
                            <a:srgbClr val="000000"/>
                          </a:solidFill>
                          <a:latin typeface="Arial" pitchFamily="34" charset="0"/>
                          <a:cs typeface="Arial" pitchFamily="34" charset="0"/>
                        </a:rPr>
                        <a:t>12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MT</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dirty="0">
                          <a:solidFill>
                            <a:srgbClr val="000000"/>
                          </a:solidFill>
                          <a:latin typeface="Arial" pitchFamily="34" charset="0"/>
                          <a:cs typeface="Arial" pitchFamily="34" charset="0"/>
                        </a:rPr>
                        <a:t>12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BD</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12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BA</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12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QF</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12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SM</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12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MQ</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12"/>
                  </a:ext>
                </a:extLst>
              </a:tr>
              <a:tr h="188199">
                <a:tc>
                  <a:txBody>
                    <a:bodyPr/>
                    <a:lstStyle/>
                    <a:p>
                      <a:pPr algn="ctr" fontAlgn="b"/>
                      <a:r>
                        <a:rPr lang="en-US" sz="1200" b="0" i="0" u="none" strike="noStrike">
                          <a:solidFill>
                            <a:srgbClr val="000000"/>
                          </a:solidFill>
                          <a:latin typeface="Arial" pitchFamily="34" charset="0"/>
                          <a:cs typeface="Arial" pitchFamily="34" charset="0"/>
                        </a:rPr>
                        <a:t>14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MY</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dirty="0">
                          <a:solidFill>
                            <a:srgbClr val="000000"/>
                          </a:solidFill>
                          <a:latin typeface="Arial" pitchFamily="34" charset="0"/>
                          <a:cs typeface="Arial" pitchFamily="34" charset="0"/>
                        </a:rPr>
                        <a:t>14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CW</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14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AO</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14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CY</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14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CO</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14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SE</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13"/>
                  </a:ext>
                </a:extLst>
              </a:tr>
              <a:tr h="188199">
                <a:tc>
                  <a:txBody>
                    <a:bodyPr/>
                    <a:lstStyle/>
                    <a:p>
                      <a:pPr algn="ctr" fontAlgn="b"/>
                      <a:r>
                        <a:rPr lang="en-US" sz="1200" b="0" i="0" u="none" strike="noStrike">
                          <a:solidFill>
                            <a:srgbClr val="000000"/>
                          </a:solidFill>
                          <a:latin typeface="Arial" pitchFamily="34" charset="0"/>
                          <a:cs typeface="Arial" pitchFamily="34" charset="0"/>
                        </a:rPr>
                        <a:t>16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QY</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dirty="0">
                          <a:solidFill>
                            <a:srgbClr val="000000"/>
                          </a:solidFill>
                          <a:latin typeface="Arial" pitchFamily="34" charset="0"/>
                          <a:cs typeface="Arial" pitchFamily="34" charset="0"/>
                        </a:rPr>
                        <a:t>16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dirty="0">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ZQ</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16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BT</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16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ZG</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16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SD</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16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BF</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14"/>
                  </a:ext>
                </a:extLst>
              </a:tr>
              <a:tr h="188199">
                <a:tc>
                  <a:txBody>
                    <a:bodyPr/>
                    <a:lstStyle/>
                    <a:p>
                      <a:pPr algn="ctr" fontAlgn="b"/>
                      <a:r>
                        <a:rPr lang="en-US" sz="1200" b="0" i="0" u="none" strike="noStrike">
                          <a:solidFill>
                            <a:srgbClr val="000000"/>
                          </a:solidFill>
                          <a:latin typeface="Arial" pitchFamily="34" charset="0"/>
                          <a:cs typeface="Arial" pitchFamily="34" charset="0"/>
                        </a:rPr>
                        <a:t>18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MA</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18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dirty="0">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BL</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18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CR</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18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MR</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18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ZD</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18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QO</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15"/>
                  </a:ext>
                </a:extLst>
              </a:tr>
              <a:tr h="188199">
                <a:tc>
                  <a:txBody>
                    <a:bodyPr/>
                    <a:lstStyle/>
                    <a:p>
                      <a:pPr algn="ctr" fontAlgn="b"/>
                      <a:r>
                        <a:rPr lang="en-US" sz="1200" b="0" i="0" u="none" strike="noStrike">
                          <a:solidFill>
                            <a:srgbClr val="000000"/>
                          </a:solidFill>
                          <a:latin typeface="Arial" pitchFamily="34" charset="0"/>
                          <a:cs typeface="Arial" pitchFamily="34" charset="0"/>
                        </a:rPr>
                        <a:t>20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20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dirty="0">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CI</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20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QQ</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20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AB</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20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SP</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20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ZX</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16"/>
                  </a:ext>
                </a:extLst>
              </a:tr>
              <a:tr h="188199">
                <a:tc>
                  <a:txBody>
                    <a:bodyPr/>
                    <a:lstStyle/>
                    <a:p>
                      <a:pPr algn="ctr" fontAlgn="b"/>
                      <a:r>
                        <a:rPr lang="en-US" sz="1200" b="0" i="0" u="none" strike="noStrike">
                          <a:solidFill>
                            <a:srgbClr val="000000"/>
                          </a:solidFill>
                          <a:latin typeface="Arial" pitchFamily="34" charset="0"/>
                          <a:cs typeface="Arial" pitchFamily="34" charset="0"/>
                        </a:rPr>
                        <a:t>22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AY</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22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dirty="0">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BX</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22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AG</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22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AN</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22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SK</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22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MF</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17"/>
                  </a:ext>
                </a:extLst>
              </a:tr>
              <a:tr h="188199">
                <a:tc>
                  <a:txBody>
                    <a:bodyPr/>
                    <a:lstStyle/>
                    <a:p>
                      <a:pPr algn="ctr" fontAlgn="b"/>
                      <a:r>
                        <a:rPr lang="en-US" sz="1200" b="0" i="0" u="none" strike="noStrike">
                          <a:solidFill>
                            <a:srgbClr val="000000"/>
                          </a:solidFill>
                          <a:latin typeface="Arial" pitchFamily="34" charset="0"/>
                          <a:cs typeface="Arial" pitchFamily="34" charset="0"/>
                        </a:rPr>
                        <a:t>24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MS</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24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dirty="0">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MU</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24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SS</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24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SV</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24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QG</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24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dirty="0">
                          <a:solidFill>
                            <a:srgbClr val="000000"/>
                          </a:solidFill>
                          <a:latin typeface="Arial" pitchFamily="34" charset="0"/>
                          <a:cs typeface="Arial" pitchFamily="34" charset="0"/>
                        </a:rPr>
                        <a:t>BC</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18"/>
                  </a:ext>
                </a:extLst>
              </a:tr>
              <a:tr h="188199">
                <a:tc>
                  <a:txBody>
                    <a:bodyPr/>
                    <a:lstStyle/>
                    <a:p>
                      <a:pPr algn="ctr" fontAlgn="b"/>
                      <a:r>
                        <a:rPr lang="en-US" sz="1200" b="0" i="0" u="none" strike="noStrike">
                          <a:solidFill>
                            <a:srgbClr val="000000"/>
                          </a:solidFill>
                          <a:latin typeface="Arial" pitchFamily="34" charset="0"/>
                          <a:cs typeface="Arial" pitchFamily="34" charset="0"/>
                        </a:rPr>
                        <a:t>26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BO</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26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dirty="0">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dirty="0">
                          <a:solidFill>
                            <a:srgbClr val="000000"/>
                          </a:solidFill>
                          <a:latin typeface="Arial" pitchFamily="34" charset="0"/>
                          <a:cs typeface="Arial" pitchFamily="34" charset="0"/>
                        </a:rPr>
                        <a:t>SR</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26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ZA</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26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AU</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26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BN</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26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BS</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19"/>
                  </a:ext>
                </a:extLst>
              </a:tr>
              <a:tr h="188199">
                <a:tc>
                  <a:txBody>
                    <a:bodyPr/>
                    <a:lstStyle/>
                    <a:p>
                      <a:pPr algn="ctr" fontAlgn="b"/>
                      <a:r>
                        <a:rPr lang="en-US" sz="1200" b="0" i="0" u="none" strike="noStrike">
                          <a:solidFill>
                            <a:srgbClr val="000000"/>
                          </a:solidFill>
                          <a:latin typeface="Arial" pitchFamily="34" charset="0"/>
                          <a:cs typeface="Arial" pitchFamily="34" charset="0"/>
                        </a:rPr>
                        <a:t>28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BP</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28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dirty="0">
                          <a:solidFill>
                            <a:srgbClr val="000000"/>
                          </a:solidFill>
                          <a:latin typeface="Arial" pitchFamily="34" charset="0"/>
                          <a:cs typeface="Arial" pitchFamily="34" charset="0"/>
                        </a:rPr>
                        <a:t>AE</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28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AA</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28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MC</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28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ZM</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28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ZK</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20"/>
                  </a:ext>
                </a:extLst>
              </a:tr>
              <a:tr h="188199">
                <a:tc>
                  <a:txBody>
                    <a:bodyPr/>
                    <a:lstStyle/>
                    <a:p>
                      <a:pPr algn="ctr" fontAlgn="b"/>
                      <a:r>
                        <a:rPr lang="en-US" sz="1200" b="0" i="0" u="none" strike="noStrike">
                          <a:solidFill>
                            <a:srgbClr val="000000"/>
                          </a:solidFill>
                          <a:latin typeface="Arial" pitchFamily="34" charset="0"/>
                          <a:cs typeface="Arial" pitchFamily="34" charset="0"/>
                        </a:rPr>
                        <a:t>30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AF</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30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dirty="0">
                          <a:solidFill>
                            <a:srgbClr val="000000"/>
                          </a:solidFill>
                          <a:latin typeface="Arial" pitchFamily="34" charset="0"/>
                          <a:cs typeface="Arial" pitchFamily="34" charset="0"/>
                        </a:rPr>
                        <a:t>ZI</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30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CP</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30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ZB</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30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AP</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30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MN</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21"/>
                  </a:ext>
                </a:extLst>
              </a:tr>
              <a:tr h="188199">
                <a:tc>
                  <a:txBody>
                    <a:bodyPr/>
                    <a:lstStyle/>
                    <a:p>
                      <a:pPr algn="ctr" fontAlgn="b"/>
                      <a:r>
                        <a:rPr lang="en-US" sz="1200" b="0" i="0" u="none" strike="noStrike">
                          <a:solidFill>
                            <a:srgbClr val="000000"/>
                          </a:solidFill>
                          <a:latin typeface="Arial" pitchFamily="34" charset="0"/>
                          <a:cs typeface="Arial" pitchFamily="34" charset="0"/>
                        </a:rPr>
                        <a:t>32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AH</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32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QR</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dirty="0">
                          <a:solidFill>
                            <a:srgbClr val="000000"/>
                          </a:solidFill>
                          <a:latin typeface="Arial" pitchFamily="34" charset="0"/>
                          <a:cs typeface="Arial" pitchFamily="34" charset="0"/>
                        </a:rPr>
                        <a:t>32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QP</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32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ZU</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32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SH</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32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QH</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22"/>
                  </a:ext>
                </a:extLst>
              </a:tr>
              <a:tr h="188199">
                <a:tc>
                  <a:txBody>
                    <a:bodyPr/>
                    <a:lstStyle/>
                    <a:p>
                      <a:pPr algn="ctr" fontAlgn="b"/>
                      <a:r>
                        <a:rPr lang="en-US" sz="1200" b="0" i="0" u="none" strike="noStrike">
                          <a:solidFill>
                            <a:srgbClr val="000000"/>
                          </a:solidFill>
                          <a:latin typeface="Arial" pitchFamily="34" charset="0"/>
                          <a:cs typeface="Arial" pitchFamily="34" charset="0"/>
                        </a:rPr>
                        <a:t>34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MP</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34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BZ</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dirty="0">
                          <a:solidFill>
                            <a:srgbClr val="000000"/>
                          </a:solidFill>
                          <a:latin typeface="Arial" pitchFamily="34" charset="0"/>
                          <a:cs typeface="Arial" pitchFamily="34" charset="0"/>
                        </a:rPr>
                        <a:t>34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QA</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34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AS</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34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ZC</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34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CB</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23"/>
                  </a:ext>
                </a:extLst>
              </a:tr>
              <a:tr h="188199">
                <a:tc>
                  <a:txBody>
                    <a:bodyPr/>
                    <a:lstStyle/>
                    <a:p>
                      <a:pPr algn="ctr" fontAlgn="b"/>
                      <a:r>
                        <a:rPr lang="en-US" sz="1200" b="0" i="0" u="none" strike="noStrike">
                          <a:solidFill>
                            <a:srgbClr val="000000"/>
                          </a:solidFill>
                          <a:latin typeface="Arial" pitchFamily="34" charset="0"/>
                          <a:cs typeface="Arial" pitchFamily="34" charset="0"/>
                        </a:rPr>
                        <a:t>36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SL</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36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BR</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36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dirty="0">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dirty="0">
                          <a:solidFill>
                            <a:srgbClr val="000000"/>
                          </a:solidFill>
                          <a:latin typeface="Arial" pitchFamily="34" charset="0"/>
                          <a:cs typeface="Arial" pitchFamily="34" charset="0"/>
                        </a:rPr>
                        <a:t>QS</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36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MX</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36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SQ</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36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BW</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24"/>
                  </a:ext>
                </a:extLst>
              </a:tr>
              <a:tr h="188199">
                <a:tc>
                  <a:txBody>
                    <a:bodyPr/>
                    <a:lstStyle/>
                    <a:p>
                      <a:pPr algn="ctr" fontAlgn="b"/>
                      <a:r>
                        <a:rPr lang="en-US" sz="1200" b="0" i="0" u="none" strike="noStrike">
                          <a:solidFill>
                            <a:srgbClr val="000000"/>
                          </a:solidFill>
                          <a:latin typeface="Arial" pitchFamily="34" charset="0"/>
                          <a:cs typeface="Arial" pitchFamily="34" charset="0"/>
                        </a:rPr>
                        <a:t>38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CA</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38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ZL</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38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dirty="0">
                          <a:solidFill>
                            <a:srgbClr val="000000"/>
                          </a:solidFill>
                          <a:latin typeface="Arial" pitchFamily="34" charset="0"/>
                          <a:cs typeface="Arial" pitchFamily="34" charset="0"/>
                        </a:rPr>
                        <a:t>ZS</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38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BB</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38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SF</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38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SZ</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25"/>
                  </a:ext>
                </a:extLst>
              </a:tr>
              <a:tr h="188199">
                <a:tc>
                  <a:txBody>
                    <a:bodyPr/>
                    <a:lstStyle/>
                    <a:p>
                      <a:pPr algn="ctr" fontAlgn="b"/>
                      <a:r>
                        <a:rPr lang="en-US" sz="1200" b="0" i="0" u="none" strike="noStrike">
                          <a:solidFill>
                            <a:srgbClr val="000000"/>
                          </a:solidFill>
                          <a:latin typeface="Arial" pitchFamily="34" charset="0"/>
                          <a:cs typeface="Arial" pitchFamily="34" charset="0"/>
                        </a:rPr>
                        <a:t>40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CS</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40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MJ</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40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dirty="0">
                          <a:solidFill>
                            <a:srgbClr val="000000"/>
                          </a:solidFill>
                          <a:latin typeface="Arial" pitchFamily="34" charset="0"/>
                          <a:cs typeface="Arial" pitchFamily="34" charset="0"/>
                        </a:rPr>
                        <a:t>MO</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40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QJ</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40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CG</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40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QZ</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26"/>
                  </a:ext>
                </a:extLst>
              </a:tr>
              <a:tr h="188199">
                <a:tc>
                  <a:txBody>
                    <a:bodyPr/>
                    <a:lstStyle/>
                    <a:p>
                      <a:pPr algn="ctr" fontAlgn="b"/>
                      <a:r>
                        <a:rPr lang="en-US" sz="1200" b="0" i="0" u="none" strike="noStrike">
                          <a:solidFill>
                            <a:srgbClr val="000000"/>
                          </a:solidFill>
                          <a:latin typeface="Arial" pitchFamily="34" charset="0"/>
                          <a:cs typeface="Arial" pitchFamily="34" charset="0"/>
                        </a:rPr>
                        <a:t>42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MG</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42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BG</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42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dirty="0">
                          <a:solidFill>
                            <a:srgbClr val="000000"/>
                          </a:solidFill>
                          <a:latin typeface="Arial" pitchFamily="34" charset="0"/>
                          <a:cs typeface="Arial" pitchFamily="34" charset="0"/>
                        </a:rPr>
                        <a:t>BH</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42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QK</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42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SN</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42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CJ</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27"/>
                  </a:ext>
                </a:extLst>
              </a:tr>
              <a:tr h="188199">
                <a:tc>
                  <a:txBody>
                    <a:bodyPr/>
                    <a:lstStyle/>
                    <a:p>
                      <a:pPr algn="ctr" fontAlgn="b"/>
                      <a:r>
                        <a:rPr lang="en-US" sz="1200" b="0" i="0" u="none" strike="noStrike">
                          <a:solidFill>
                            <a:srgbClr val="000000"/>
                          </a:solidFill>
                          <a:latin typeface="Arial" pitchFamily="34" charset="0"/>
                          <a:cs typeface="Arial" pitchFamily="34" charset="0"/>
                        </a:rPr>
                        <a:t>44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QN</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44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ZT</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44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AJ</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dirty="0">
                          <a:solidFill>
                            <a:srgbClr val="000000"/>
                          </a:solidFill>
                          <a:latin typeface="Arial" pitchFamily="34" charset="0"/>
                          <a:cs typeface="Arial" pitchFamily="34" charset="0"/>
                        </a:rPr>
                        <a:t>44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ZE</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44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ZY</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44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AL</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28"/>
                  </a:ext>
                </a:extLst>
              </a:tr>
              <a:tr h="188199">
                <a:tc>
                  <a:txBody>
                    <a:bodyPr/>
                    <a:lstStyle/>
                    <a:p>
                      <a:pPr algn="ctr" fontAlgn="b"/>
                      <a:r>
                        <a:rPr lang="en-US" sz="1200" b="0" i="0" u="none" strike="noStrike">
                          <a:solidFill>
                            <a:srgbClr val="000000"/>
                          </a:solidFill>
                          <a:latin typeface="Arial" pitchFamily="34" charset="0"/>
                          <a:cs typeface="Arial" pitchFamily="34" charset="0"/>
                        </a:rPr>
                        <a:t>46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AC</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46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AM</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46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AK</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46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SJ</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46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QX</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46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QV</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29"/>
                  </a:ext>
                </a:extLst>
              </a:tr>
              <a:tr h="188199">
                <a:tc>
                  <a:txBody>
                    <a:bodyPr/>
                    <a:lstStyle/>
                    <a:p>
                      <a:pPr algn="ctr" fontAlgn="b"/>
                      <a:r>
                        <a:rPr lang="en-US" sz="1200" b="0" i="0" u="none" strike="noStrike">
                          <a:solidFill>
                            <a:srgbClr val="000000"/>
                          </a:solidFill>
                          <a:latin typeface="Arial" pitchFamily="34" charset="0"/>
                          <a:cs typeface="Arial" pitchFamily="34" charset="0"/>
                        </a:rPr>
                        <a:t>48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MV</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48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SG</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48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ZO</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48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dirty="0">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QU</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48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ZH</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48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CQ</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30"/>
                  </a:ext>
                </a:extLst>
              </a:tr>
              <a:tr h="188199">
                <a:tc>
                  <a:txBody>
                    <a:bodyPr/>
                    <a:lstStyle/>
                    <a:p>
                      <a:pPr algn="ctr" fontAlgn="b"/>
                      <a:r>
                        <a:rPr lang="en-US" sz="1200" b="0" i="0" u="none" strike="noStrike">
                          <a:solidFill>
                            <a:srgbClr val="000000"/>
                          </a:solidFill>
                          <a:latin typeface="Arial" pitchFamily="34" charset="0"/>
                          <a:cs typeface="Arial" pitchFamily="34" charset="0"/>
                        </a:rPr>
                        <a:t>50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BM</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50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ZF</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50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SC</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50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CX</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dirty="0">
                          <a:solidFill>
                            <a:srgbClr val="000000"/>
                          </a:solidFill>
                          <a:latin typeface="Arial" pitchFamily="34" charset="0"/>
                          <a:cs typeface="Arial" pitchFamily="34" charset="0"/>
                        </a:rPr>
                        <a:t>50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ZW</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50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MB</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31"/>
                  </a:ext>
                </a:extLst>
              </a:tr>
              <a:tr h="188199">
                <a:tc>
                  <a:txBody>
                    <a:bodyPr/>
                    <a:lstStyle/>
                    <a:p>
                      <a:pPr algn="ctr" fontAlgn="b"/>
                      <a:r>
                        <a:rPr lang="en-US" sz="1200" b="0" i="0" u="none" strike="noStrike">
                          <a:solidFill>
                            <a:srgbClr val="000000"/>
                          </a:solidFill>
                          <a:latin typeface="Arial" pitchFamily="34" charset="0"/>
                          <a:cs typeface="Arial" pitchFamily="34" charset="0"/>
                        </a:rPr>
                        <a:t>52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SA</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52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ZV</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52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CK</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52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CC</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52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BV</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52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QM</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32"/>
                  </a:ext>
                </a:extLst>
              </a:tr>
              <a:tr h="188199">
                <a:tc>
                  <a:txBody>
                    <a:bodyPr/>
                    <a:lstStyle/>
                    <a:p>
                      <a:pPr algn="ctr" fontAlgn="b"/>
                      <a:r>
                        <a:rPr lang="en-US" sz="1200" b="0" i="0" u="none" strike="noStrike">
                          <a:solidFill>
                            <a:srgbClr val="000000"/>
                          </a:solidFill>
                          <a:latin typeface="Arial" pitchFamily="34" charset="0"/>
                          <a:cs typeface="Arial" pitchFamily="34" charset="0"/>
                        </a:rPr>
                        <a:t>54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CT</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54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AR</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54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CL</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54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SI</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54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CM</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54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MK</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33"/>
                  </a:ext>
                </a:extLst>
              </a:tr>
              <a:tr h="188199">
                <a:tc>
                  <a:txBody>
                    <a:bodyPr/>
                    <a:lstStyle/>
                    <a:p>
                      <a:pPr algn="ctr" fontAlgn="b"/>
                      <a:r>
                        <a:rPr lang="en-US" sz="1200" b="0" i="0" u="none" strike="noStrike">
                          <a:solidFill>
                            <a:srgbClr val="000000"/>
                          </a:solidFill>
                          <a:latin typeface="Arial" pitchFamily="34" charset="0"/>
                          <a:cs typeface="Arial" pitchFamily="34" charset="0"/>
                        </a:rPr>
                        <a:t>56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MI</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56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BJ</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56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CZ</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56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BK</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56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dirty="0">
                          <a:solidFill>
                            <a:srgbClr val="000000"/>
                          </a:solidFill>
                          <a:latin typeface="Arial" pitchFamily="34" charset="0"/>
                          <a:cs typeface="Arial" pitchFamily="34" charset="0"/>
                        </a:rPr>
                        <a:t>QB</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56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SB</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34"/>
                  </a:ext>
                </a:extLst>
              </a:tr>
              <a:tr h="188199">
                <a:tc>
                  <a:txBody>
                    <a:bodyPr/>
                    <a:lstStyle/>
                    <a:p>
                      <a:pPr algn="ctr" fontAlgn="b"/>
                      <a:r>
                        <a:rPr lang="en-US" sz="1200" b="0" i="0" u="none" strike="noStrike">
                          <a:solidFill>
                            <a:srgbClr val="000000"/>
                          </a:solidFill>
                          <a:latin typeface="Arial" pitchFamily="34" charset="0"/>
                          <a:cs typeface="Arial" pitchFamily="34" charset="0"/>
                        </a:rPr>
                        <a:t>58</a:t>
                      </a:r>
                    </a:p>
                  </a:txBody>
                  <a:tcPr marL="8099" marR="8099" marT="8099"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pitchFamily="34" charset="0"/>
                          <a:cs typeface="Arial" pitchFamily="34" charset="0"/>
                        </a:rPr>
                        <a:t>ZP</a:t>
                      </a:r>
                    </a:p>
                  </a:txBody>
                  <a:tcPr marL="8099" marR="8099" marT="8099"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pitchFamily="34" charset="0"/>
                          <a:cs typeface="Arial" pitchFamily="34" charset="0"/>
                        </a:rPr>
                        <a:t>58</a:t>
                      </a:r>
                    </a:p>
                  </a:txBody>
                  <a:tcPr marL="8099" marR="8099" marT="8099"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pitchFamily="34" charset="0"/>
                          <a:cs typeface="Arial" pitchFamily="34" charset="0"/>
                        </a:rPr>
                        <a:t>AZ</a:t>
                      </a:r>
                    </a:p>
                  </a:txBody>
                  <a:tcPr marL="8099" marR="8099" marT="8099"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pitchFamily="34" charset="0"/>
                          <a:cs typeface="Arial" pitchFamily="34" charset="0"/>
                        </a:rPr>
                        <a:t>58</a:t>
                      </a:r>
                    </a:p>
                  </a:txBody>
                  <a:tcPr marL="8099" marR="8099" marT="8099"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pitchFamily="34" charset="0"/>
                          <a:cs typeface="Arial" pitchFamily="34" charset="0"/>
                        </a:rPr>
                        <a:t>MM</a:t>
                      </a:r>
                    </a:p>
                  </a:txBody>
                  <a:tcPr marL="8099" marR="8099" marT="8099"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pitchFamily="34" charset="0"/>
                          <a:cs typeface="Arial" pitchFamily="34" charset="0"/>
                        </a:rPr>
                        <a:t>58</a:t>
                      </a:r>
                    </a:p>
                  </a:txBody>
                  <a:tcPr marL="8099" marR="8099" marT="8099"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latin typeface="Arial" pitchFamily="34" charset="0"/>
                          <a:cs typeface="Arial" pitchFamily="34" charset="0"/>
                        </a:rPr>
                        <a:t>AV</a:t>
                      </a:r>
                    </a:p>
                  </a:txBody>
                  <a:tcPr marL="8099" marR="8099" marT="8099"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pitchFamily="34" charset="0"/>
                          <a:cs typeface="Arial" pitchFamily="34" charset="0"/>
                        </a:rPr>
                        <a:t>58</a:t>
                      </a:r>
                    </a:p>
                  </a:txBody>
                  <a:tcPr marL="8099" marR="8099" marT="8099"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latin typeface="Arial" pitchFamily="34" charset="0"/>
                          <a:cs typeface="Arial" pitchFamily="34" charset="0"/>
                        </a:rPr>
                        <a:t>CU</a:t>
                      </a:r>
                    </a:p>
                  </a:txBody>
                  <a:tcPr marL="8099" marR="8099" marT="8099"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pitchFamily="34" charset="0"/>
                          <a:cs typeface="Arial" pitchFamily="34" charset="0"/>
                        </a:rPr>
                        <a:t>58</a:t>
                      </a:r>
                    </a:p>
                  </a:txBody>
                  <a:tcPr marL="8099" marR="8099" marT="8099"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latin typeface="Arial" pitchFamily="34" charset="0"/>
                          <a:cs typeface="Arial" pitchFamily="34" charset="0"/>
                        </a:rPr>
                        <a:t>ME</a:t>
                      </a:r>
                    </a:p>
                  </a:txBody>
                  <a:tcPr marL="8099" marR="8099" marT="8099"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35"/>
                  </a:ext>
                </a:extLst>
              </a:tr>
              <a:tr h="188199">
                <a:tc gridSpan="18">
                  <a:txBody>
                    <a:bodyPr/>
                    <a:lstStyle/>
                    <a:p>
                      <a:pPr algn="ctr" fontAlgn="b"/>
                      <a:r>
                        <a:rPr lang="en-US" sz="1200" b="0" i="0" u="none" strike="noStrike" dirty="0">
                          <a:solidFill>
                            <a:srgbClr val="000000"/>
                          </a:solidFill>
                          <a:latin typeface="Arial" pitchFamily="34" charset="0"/>
                          <a:cs typeface="Arial" pitchFamily="34" charset="0"/>
                        </a:rPr>
                        <a:t>TAT=Transmission Authentication Table</a:t>
                      </a:r>
                    </a:p>
                  </a:txBody>
                  <a:tcPr marL="8099" marR="8099" marT="8099" marB="0" anchor="b">
                    <a:lnL>
                      <a:noFill/>
                    </a:lnL>
                    <a:lnR>
                      <a:noFill/>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36"/>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a:t>132nd </a:t>
            </a:r>
            <a:r>
              <a:rPr lang="nb-NO" dirty="0" err="1"/>
              <a:t>Frequencies</a:t>
            </a:r>
            <a:endParaRPr lang="nb-NO" dirty="0"/>
          </a:p>
        </p:txBody>
      </p:sp>
      <p:pic>
        <p:nvPicPr>
          <p:cNvPr id="2050" name="Picture 2"/>
          <p:cNvPicPr>
            <a:picLocks noChangeAspect="1" noChangeArrowheads="1"/>
          </p:cNvPicPr>
          <p:nvPr/>
        </p:nvPicPr>
        <p:blipFill>
          <a:blip r:embed="rId2" cstate="print"/>
          <a:srcRect/>
          <a:stretch>
            <a:fillRect/>
          </a:stretch>
        </p:blipFill>
        <p:spPr bwMode="auto">
          <a:xfrm>
            <a:off x="35135" y="1500188"/>
            <a:ext cx="6832483" cy="7248276"/>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Contracts</a:t>
            </a:r>
            <a:endParaRPr lang="nb-NO" dirty="0"/>
          </a:p>
        </p:txBody>
      </p:sp>
      <p:sp>
        <p:nvSpPr>
          <p:cNvPr id="3" name="Plassholder for innhold 2"/>
          <p:cNvSpPr>
            <a:spLocks noGrp="1"/>
          </p:cNvSpPr>
          <p:nvPr>
            <p:ph idx="1"/>
          </p:nvPr>
        </p:nvSpPr>
        <p:spPr>
          <a:xfrm>
            <a:off x="342900" y="1691680"/>
            <a:ext cx="6172200" cy="6984776"/>
          </a:xfrm>
        </p:spPr>
        <p:txBody>
          <a:bodyPr>
            <a:normAutofit fontScale="92500" lnSpcReduction="20000"/>
          </a:bodyPr>
          <a:lstStyle/>
          <a:p>
            <a:r>
              <a:rPr lang="nb-NO" dirty="0">
                <a:latin typeface="Arial" pitchFamily="34" charset="0"/>
                <a:cs typeface="Arial" pitchFamily="34" charset="0"/>
              </a:rPr>
              <a:t>Departure</a:t>
            </a:r>
          </a:p>
          <a:p>
            <a:pPr lvl="1"/>
            <a:r>
              <a:rPr lang="nb-NO" dirty="0">
                <a:latin typeface="Arial" pitchFamily="34" charset="0"/>
                <a:cs typeface="Arial" pitchFamily="34" charset="0"/>
              </a:rPr>
              <a:t>20s sep; 1&amp;2 Echelon, 3 singleton</a:t>
            </a:r>
          </a:p>
          <a:p>
            <a:pPr lvl="1"/>
            <a:r>
              <a:rPr lang="nb-NO" dirty="0" err="1">
                <a:latin typeface="Arial" pitchFamily="34" charset="0"/>
                <a:cs typeface="Arial" pitchFamily="34" charset="0"/>
              </a:rPr>
              <a:t>Climb</a:t>
            </a:r>
            <a:r>
              <a:rPr lang="nb-NO" dirty="0">
                <a:latin typeface="Arial" pitchFamily="34" charset="0"/>
                <a:cs typeface="Arial" pitchFamily="34" charset="0"/>
              </a:rPr>
              <a:t> 300 </a:t>
            </a:r>
            <a:r>
              <a:rPr lang="nb-NO" dirty="0" err="1">
                <a:latin typeface="Arial" pitchFamily="34" charset="0"/>
                <a:cs typeface="Arial" pitchFamily="34" charset="0"/>
              </a:rPr>
              <a:t>Kts</a:t>
            </a:r>
            <a:r>
              <a:rPr lang="nb-NO" dirty="0">
                <a:latin typeface="Arial" pitchFamily="34" charset="0"/>
                <a:cs typeface="Arial" pitchFamily="34" charset="0"/>
              </a:rPr>
              <a:t>, 95% RPM</a:t>
            </a:r>
          </a:p>
          <a:p>
            <a:pPr lvl="1"/>
            <a:r>
              <a:rPr lang="nb-NO" dirty="0" err="1">
                <a:latin typeface="Arial" pitchFamily="34" charset="0"/>
                <a:cs typeface="Arial" pitchFamily="34" charset="0"/>
              </a:rPr>
              <a:t>Formation</a:t>
            </a:r>
            <a:r>
              <a:rPr lang="nb-NO" dirty="0">
                <a:latin typeface="Arial" pitchFamily="34" charset="0"/>
                <a:cs typeface="Arial" pitchFamily="34" charset="0"/>
              </a:rPr>
              <a:t>: Finger 4, #2 LEFT</a:t>
            </a:r>
          </a:p>
          <a:p>
            <a:r>
              <a:rPr lang="nb-NO" dirty="0">
                <a:latin typeface="Arial" pitchFamily="34" charset="0"/>
                <a:cs typeface="Arial" pitchFamily="34" charset="0"/>
              </a:rPr>
              <a:t>Cruise </a:t>
            </a:r>
          </a:p>
          <a:p>
            <a:pPr lvl="1"/>
            <a:r>
              <a:rPr lang="nb-NO" dirty="0">
                <a:latin typeface="Arial" pitchFamily="34" charset="0"/>
                <a:cs typeface="Arial" pitchFamily="34" charset="0"/>
              </a:rPr>
              <a:t>M0.60, </a:t>
            </a:r>
          </a:p>
          <a:p>
            <a:pPr lvl="1"/>
            <a:r>
              <a:rPr lang="nb-NO" dirty="0">
                <a:latin typeface="Arial" pitchFamily="34" charset="0"/>
                <a:cs typeface="Arial" pitchFamily="34" charset="0"/>
              </a:rPr>
              <a:t>Turns:  Bank 30˚ max</a:t>
            </a:r>
          </a:p>
          <a:p>
            <a:r>
              <a:rPr lang="nb-NO" dirty="0">
                <a:latin typeface="Arial" pitchFamily="34" charset="0"/>
                <a:cs typeface="Arial" pitchFamily="34" charset="0"/>
              </a:rPr>
              <a:t>Air Combat Readiness</a:t>
            </a:r>
          </a:p>
          <a:p>
            <a:pPr lvl="1"/>
            <a:r>
              <a:rPr lang="nb-NO" dirty="0">
                <a:latin typeface="Arial" pitchFamily="34" charset="0"/>
                <a:cs typeface="Arial" pitchFamily="34" charset="0"/>
              </a:rPr>
              <a:t>450 Kts/M0.70 defensive Combat spread</a:t>
            </a:r>
          </a:p>
          <a:p>
            <a:pPr lvl="1"/>
            <a:r>
              <a:rPr lang="nb-NO" dirty="0">
                <a:latin typeface="Arial" pitchFamily="34" charset="0"/>
                <a:cs typeface="Arial" pitchFamily="34" charset="0"/>
              </a:rPr>
              <a:t>500-1000ft vertical seperation</a:t>
            </a:r>
          </a:p>
          <a:p>
            <a:pPr lvl="1"/>
            <a:r>
              <a:rPr lang="nb-NO" dirty="0">
                <a:latin typeface="Arial" pitchFamily="34" charset="0"/>
                <a:cs typeface="Arial" pitchFamily="34" charset="0"/>
              </a:rPr>
              <a:t>Energy sustaining turns</a:t>
            </a:r>
          </a:p>
          <a:p>
            <a:r>
              <a:rPr lang="nb-NO" dirty="0">
                <a:latin typeface="Arial" pitchFamily="34" charset="0"/>
                <a:cs typeface="Arial" pitchFamily="34" charset="0"/>
              </a:rPr>
              <a:t>Targetting</a:t>
            </a:r>
          </a:p>
          <a:p>
            <a:pPr lvl="1"/>
            <a:r>
              <a:rPr lang="nb-NO" dirty="0">
                <a:latin typeface="Arial" pitchFamily="34" charset="0"/>
                <a:cs typeface="Arial" pitchFamily="34" charset="0"/>
              </a:rPr>
              <a:t>1: Lead, High, Left</a:t>
            </a:r>
          </a:p>
          <a:p>
            <a:pPr lvl="1"/>
            <a:r>
              <a:rPr lang="nb-NO" dirty="0">
                <a:latin typeface="Arial" pitchFamily="34" charset="0"/>
                <a:cs typeface="Arial" pitchFamily="34" charset="0"/>
              </a:rPr>
              <a:t>2: Trail, Low, Right</a:t>
            </a:r>
          </a:p>
          <a:p>
            <a:pPr lvl="1"/>
            <a:r>
              <a:rPr lang="nb-NO" dirty="0">
                <a:latin typeface="Arial" pitchFamily="34" charset="0"/>
                <a:cs typeface="Arial" pitchFamily="34" charset="0"/>
              </a:rPr>
              <a:t>3: Maintain SA; support</a:t>
            </a:r>
          </a:p>
          <a:p>
            <a:pPr lvl="1">
              <a:buNone/>
            </a:pPr>
            <a:endParaRPr lang="nb-NO"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a:t>A-A BVR Timeline</a:t>
            </a:r>
          </a:p>
        </p:txBody>
      </p:sp>
      <p:sp>
        <p:nvSpPr>
          <p:cNvPr id="21" name="TekstSylinder 20"/>
          <p:cNvSpPr txBox="1"/>
          <p:nvPr/>
        </p:nvSpPr>
        <p:spPr>
          <a:xfrm>
            <a:off x="776579" y="4984303"/>
            <a:ext cx="1008112" cy="307777"/>
          </a:xfrm>
          <a:prstGeom prst="rect">
            <a:avLst/>
          </a:prstGeom>
          <a:noFill/>
        </p:spPr>
        <p:txBody>
          <a:bodyPr wrap="square" rtlCol="0">
            <a:spAutoFit/>
          </a:bodyPr>
          <a:lstStyle/>
          <a:p>
            <a:r>
              <a:rPr lang="nb-NO" sz="1400" dirty="0" err="1">
                <a:solidFill>
                  <a:schemeClr val="bg1">
                    <a:lumMod val="85000"/>
                  </a:schemeClr>
                </a:solidFill>
                <a:latin typeface="Arial" pitchFamily="34" charset="0"/>
                <a:cs typeface="Arial" pitchFamily="34" charset="0"/>
              </a:rPr>
              <a:t>Merge</a:t>
            </a:r>
            <a:endParaRPr lang="nb-NO" sz="1400" dirty="0">
              <a:solidFill>
                <a:schemeClr val="bg1">
                  <a:lumMod val="85000"/>
                </a:schemeClr>
              </a:solidFill>
              <a:latin typeface="Arial" pitchFamily="34" charset="0"/>
              <a:cs typeface="Arial" pitchFamily="34" charset="0"/>
            </a:endParaRPr>
          </a:p>
        </p:txBody>
      </p:sp>
      <p:sp>
        <p:nvSpPr>
          <p:cNvPr id="22" name="TekstSylinder 21"/>
          <p:cNvSpPr txBox="1"/>
          <p:nvPr/>
        </p:nvSpPr>
        <p:spPr>
          <a:xfrm>
            <a:off x="848587" y="4552255"/>
            <a:ext cx="3356992" cy="307777"/>
          </a:xfrm>
          <a:prstGeom prst="rect">
            <a:avLst/>
          </a:prstGeom>
          <a:noFill/>
        </p:spPr>
        <p:txBody>
          <a:bodyPr wrap="square" rtlCol="0">
            <a:spAutoFit/>
          </a:bodyPr>
          <a:lstStyle/>
          <a:p>
            <a:r>
              <a:rPr lang="nb-NO" sz="1400" dirty="0">
                <a:solidFill>
                  <a:schemeClr val="bg1">
                    <a:lumMod val="85000"/>
                  </a:schemeClr>
                </a:solidFill>
                <a:latin typeface="Arial" pitchFamily="34" charset="0"/>
                <a:cs typeface="Arial" pitchFamily="34" charset="0"/>
              </a:rPr>
              <a:t>NLT </a:t>
            </a:r>
            <a:r>
              <a:rPr lang="nb-NO" sz="1400" dirty="0" err="1">
                <a:solidFill>
                  <a:schemeClr val="bg1">
                    <a:lumMod val="85000"/>
                  </a:schemeClr>
                </a:solidFill>
                <a:latin typeface="Arial" pitchFamily="34" charset="0"/>
                <a:cs typeface="Arial" pitchFamily="34" charset="0"/>
              </a:rPr>
              <a:t>Defend</a:t>
            </a:r>
            <a:endParaRPr lang="nb-NO" sz="1400" dirty="0">
              <a:solidFill>
                <a:schemeClr val="bg1">
                  <a:lumMod val="85000"/>
                </a:schemeClr>
              </a:solidFill>
              <a:latin typeface="Arial" pitchFamily="34" charset="0"/>
              <a:cs typeface="Arial" pitchFamily="34" charset="0"/>
            </a:endParaRPr>
          </a:p>
        </p:txBody>
      </p:sp>
      <p:sp>
        <p:nvSpPr>
          <p:cNvPr id="23" name="TekstSylinder 22"/>
          <p:cNvSpPr txBox="1"/>
          <p:nvPr/>
        </p:nvSpPr>
        <p:spPr>
          <a:xfrm>
            <a:off x="860462" y="4312481"/>
            <a:ext cx="3356992" cy="307777"/>
          </a:xfrm>
          <a:prstGeom prst="rect">
            <a:avLst/>
          </a:prstGeom>
          <a:noFill/>
        </p:spPr>
        <p:txBody>
          <a:bodyPr wrap="square" rtlCol="0">
            <a:spAutoFit/>
          </a:bodyPr>
          <a:lstStyle/>
          <a:p>
            <a:r>
              <a:rPr lang="nb-NO" sz="1400" dirty="0">
                <a:solidFill>
                  <a:schemeClr val="bg1">
                    <a:lumMod val="85000"/>
                  </a:schemeClr>
                </a:solidFill>
                <a:latin typeface="Arial" pitchFamily="34" charset="0"/>
                <a:cs typeface="Arial" pitchFamily="34" charset="0"/>
              </a:rPr>
              <a:t>NLT Abort</a:t>
            </a:r>
          </a:p>
        </p:txBody>
      </p:sp>
      <p:sp>
        <p:nvSpPr>
          <p:cNvPr id="24" name="TekstSylinder 23"/>
          <p:cNvSpPr txBox="1"/>
          <p:nvPr/>
        </p:nvSpPr>
        <p:spPr>
          <a:xfrm>
            <a:off x="848587" y="3688159"/>
            <a:ext cx="3356992" cy="307777"/>
          </a:xfrm>
          <a:prstGeom prst="rect">
            <a:avLst/>
          </a:prstGeom>
          <a:noFill/>
        </p:spPr>
        <p:txBody>
          <a:bodyPr wrap="square" rtlCol="0">
            <a:spAutoFit/>
          </a:bodyPr>
          <a:lstStyle/>
          <a:p>
            <a:r>
              <a:rPr lang="nb-NO" sz="1400" dirty="0" err="1">
                <a:solidFill>
                  <a:schemeClr val="bg1">
                    <a:lumMod val="85000"/>
                  </a:schemeClr>
                </a:solidFill>
                <a:latin typeface="Arial" pitchFamily="34" charset="0"/>
                <a:cs typeface="Arial" pitchFamily="34" charset="0"/>
              </a:rPr>
              <a:t>Assess</a:t>
            </a:r>
            <a:r>
              <a:rPr lang="nb-NO" sz="1400" dirty="0">
                <a:solidFill>
                  <a:schemeClr val="bg1">
                    <a:lumMod val="85000"/>
                  </a:schemeClr>
                </a:solidFill>
                <a:latin typeface="Arial" pitchFamily="34" charset="0"/>
                <a:cs typeface="Arial" pitchFamily="34" charset="0"/>
              </a:rPr>
              <a:t> </a:t>
            </a:r>
            <a:r>
              <a:rPr lang="nb-NO" sz="1400" dirty="0" err="1">
                <a:solidFill>
                  <a:schemeClr val="bg1">
                    <a:lumMod val="85000"/>
                  </a:schemeClr>
                </a:solidFill>
                <a:latin typeface="Arial" pitchFamily="34" charset="0"/>
                <a:cs typeface="Arial" pitchFamily="34" charset="0"/>
              </a:rPr>
              <a:t>targeted</a:t>
            </a:r>
            <a:r>
              <a:rPr lang="nb-NO" sz="1400" dirty="0">
                <a:solidFill>
                  <a:schemeClr val="bg1">
                    <a:lumMod val="85000"/>
                  </a:schemeClr>
                </a:solidFill>
                <a:latin typeface="Arial" pitchFamily="34" charset="0"/>
                <a:cs typeface="Arial" pitchFamily="34" charset="0"/>
              </a:rPr>
              <a:t> status</a:t>
            </a:r>
          </a:p>
        </p:txBody>
      </p:sp>
      <p:sp>
        <p:nvSpPr>
          <p:cNvPr id="25" name="TekstSylinder 24"/>
          <p:cNvSpPr txBox="1"/>
          <p:nvPr/>
        </p:nvSpPr>
        <p:spPr>
          <a:xfrm>
            <a:off x="848587" y="3112095"/>
            <a:ext cx="3356992" cy="307777"/>
          </a:xfrm>
          <a:prstGeom prst="rect">
            <a:avLst/>
          </a:prstGeom>
          <a:noFill/>
        </p:spPr>
        <p:txBody>
          <a:bodyPr wrap="square" rtlCol="0">
            <a:spAutoFit/>
          </a:bodyPr>
          <a:lstStyle/>
          <a:p>
            <a:r>
              <a:rPr lang="nb-NO" sz="1400" dirty="0" err="1">
                <a:solidFill>
                  <a:schemeClr val="bg1">
                    <a:lumMod val="85000"/>
                  </a:schemeClr>
                </a:solidFill>
                <a:latin typeface="Arial" pitchFamily="34" charset="0"/>
                <a:cs typeface="Arial" pitchFamily="34" charset="0"/>
              </a:rPr>
              <a:t>Shoot</a:t>
            </a:r>
            <a:r>
              <a:rPr lang="nb-NO" sz="1400" dirty="0">
                <a:solidFill>
                  <a:schemeClr val="bg1">
                    <a:lumMod val="85000"/>
                  </a:schemeClr>
                </a:solidFill>
                <a:latin typeface="Arial" pitchFamily="34" charset="0"/>
                <a:cs typeface="Arial" pitchFamily="34" charset="0"/>
              </a:rPr>
              <a:t>: FOX 3 , </a:t>
            </a:r>
            <a:r>
              <a:rPr lang="nb-NO" sz="1400" dirty="0" err="1">
                <a:solidFill>
                  <a:schemeClr val="bg1">
                    <a:lumMod val="85000"/>
                  </a:schemeClr>
                </a:solidFill>
                <a:latin typeface="Arial" pitchFamily="34" charset="0"/>
                <a:cs typeface="Arial" pitchFamily="34" charset="0"/>
              </a:rPr>
              <a:t>Crank</a:t>
            </a:r>
            <a:endParaRPr lang="nb-NO" sz="1400" dirty="0">
              <a:solidFill>
                <a:schemeClr val="bg1">
                  <a:lumMod val="85000"/>
                </a:schemeClr>
              </a:solidFill>
              <a:latin typeface="Arial" pitchFamily="34" charset="0"/>
              <a:cs typeface="Arial" pitchFamily="34" charset="0"/>
            </a:endParaRPr>
          </a:p>
        </p:txBody>
      </p:sp>
      <p:sp>
        <p:nvSpPr>
          <p:cNvPr id="26" name="TekstSylinder 25"/>
          <p:cNvSpPr txBox="1"/>
          <p:nvPr/>
        </p:nvSpPr>
        <p:spPr>
          <a:xfrm>
            <a:off x="848586" y="2580607"/>
            <a:ext cx="5892781" cy="523220"/>
          </a:xfrm>
          <a:prstGeom prst="rect">
            <a:avLst/>
          </a:prstGeom>
          <a:noFill/>
        </p:spPr>
        <p:txBody>
          <a:bodyPr wrap="square" rtlCol="0">
            <a:spAutoFit/>
          </a:bodyPr>
          <a:lstStyle/>
          <a:p>
            <a:r>
              <a:rPr lang="nb-NO" sz="1400" dirty="0">
                <a:solidFill>
                  <a:schemeClr val="bg1">
                    <a:lumMod val="85000"/>
                  </a:schemeClr>
                </a:solidFill>
                <a:latin typeface="Arial" pitchFamily="34" charset="0"/>
                <a:cs typeface="Arial" pitchFamily="34" charset="0"/>
              </a:rPr>
              <a:t>Meld and Sort:  FL to </a:t>
            </a:r>
            <a:r>
              <a:rPr lang="nb-NO" sz="1400" dirty="0" err="1">
                <a:solidFill>
                  <a:schemeClr val="bg1">
                    <a:lumMod val="85000"/>
                  </a:schemeClr>
                </a:solidFill>
                <a:latin typeface="Arial" pitchFamily="34" charset="0"/>
                <a:cs typeface="Arial" pitchFamily="34" charset="0"/>
              </a:rPr>
              <a:t>flight</a:t>
            </a:r>
            <a:r>
              <a:rPr lang="nb-NO" sz="1400" dirty="0">
                <a:solidFill>
                  <a:schemeClr val="bg1">
                    <a:lumMod val="85000"/>
                  </a:schemeClr>
                </a:solidFill>
                <a:latin typeface="Arial" pitchFamily="34" charset="0"/>
                <a:cs typeface="Arial" pitchFamily="34" charset="0"/>
              </a:rPr>
              <a:t>: FLIGHT: Meld BRAA 190 25,25 </a:t>
            </a:r>
            <a:r>
              <a:rPr lang="nb-NO" sz="1400" dirty="0" err="1">
                <a:solidFill>
                  <a:schemeClr val="bg1">
                    <a:lumMod val="85000"/>
                  </a:schemeClr>
                </a:solidFill>
                <a:latin typeface="Arial" pitchFamily="34" charset="0"/>
                <a:cs typeface="Arial" pitchFamily="34" charset="0"/>
              </a:rPr>
              <a:t>thousand</a:t>
            </a:r>
            <a:endParaRPr lang="nb-NO" sz="1400" dirty="0">
              <a:solidFill>
                <a:schemeClr val="bg1">
                  <a:lumMod val="85000"/>
                </a:schemeClr>
              </a:solidFill>
              <a:latin typeface="Arial" pitchFamily="34" charset="0"/>
              <a:cs typeface="Arial" pitchFamily="34" charset="0"/>
            </a:endParaRPr>
          </a:p>
          <a:p>
            <a:endParaRPr lang="nb-NO" sz="1400" dirty="0">
              <a:solidFill>
                <a:schemeClr val="bg1">
                  <a:lumMod val="85000"/>
                </a:schemeClr>
              </a:solidFill>
              <a:latin typeface="Arial" pitchFamily="34" charset="0"/>
              <a:cs typeface="Arial" pitchFamily="34" charset="0"/>
            </a:endParaRPr>
          </a:p>
        </p:txBody>
      </p:sp>
      <p:sp>
        <p:nvSpPr>
          <p:cNvPr id="27" name="TekstSylinder 26"/>
          <p:cNvSpPr txBox="1"/>
          <p:nvPr/>
        </p:nvSpPr>
        <p:spPr>
          <a:xfrm>
            <a:off x="848587" y="2031975"/>
            <a:ext cx="3356992" cy="307777"/>
          </a:xfrm>
          <a:prstGeom prst="rect">
            <a:avLst/>
          </a:prstGeom>
          <a:noFill/>
        </p:spPr>
        <p:txBody>
          <a:bodyPr wrap="square" rtlCol="0">
            <a:spAutoFit/>
          </a:bodyPr>
          <a:lstStyle/>
          <a:p>
            <a:r>
              <a:rPr lang="nb-NO" sz="1400" dirty="0" err="1">
                <a:solidFill>
                  <a:schemeClr val="bg1">
                    <a:lumMod val="85000"/>
                  </a:schemeClr>
                </a:solidFill>
                <a:latin typeface="Arial" pitchFamily="34" charset="0"/>
                <a:cs typeface="Arial" pitchFamily="34" charset="0"/>
              </a:rPr>
              <a:t>Tactical</a:t>
            </a:r>
            <a:r>
              <a:rPr lang="nb-NO" sz="1400" dirty="0">
                <a:solidFill>
                  <a:schemeClr val="bg1">
                    <a:lumMod val="85000"/>
                  </a:schemeClr>
                </a:solidFill>
                <a:latin typeface="Arial" pitchFamily="34" charset="0"/>
                <a:cs typeface="Arial" pitchFamily="34" charset="0"/>
              </a:rPr>
              <a:t> /target range</a:t>
            </a:r>
          </a:p>
        </p:txBody>
      </p:sp>
      <p:sp>
        <p:nvSpPr>
          <p:cNvPr id="28" name="TekstSylinder 27"/>
          <p:cNvSpPr txBox="1"/>
          <p:nvPr/>
        </p:nvSpPr>
        <p:spPr>
          <a:xfrm>
            <a:off x="776579" y="1455911"/>
            <a:ext cx="1800200" cy="307777"/>
          </a:xfrm>
          <a:prstGeom prst="rect">
            <a:avLst/>
          </a:prstGeom>
          <a:noFill/>
        </p:spPr>
        <p:txBody>
          <a:bodyPr wrap="square" rtlCol="0">
            <a:spAutoFit/>
          </a:bodyPr>
          <a:lstStyle/>
          <a:p>
            <a:r>
              <a:rPr lang="nb-NO" sz="1400" dirty="0">
                <a:solidFill>
                  <a:schemeClr val="bg1">
                    <a:lumMod val="85000"/>
                  </a:schemeClr>
                </a:solidFill>
                <a:latin typeface="Arial" pitchFamily="34" charset="0"/>
                <a:cs typeface="Arial" pitchFamily="34" charset="0"/>
              </a:rPr>
              <a:t>NLT </a:t>
            </a:r>
            <a:r>
              <a:rPr lang="nb-NO" sz="1400" dirty="0" err="1">
                <a:solidFill>
                  <a:schemeClr val="bg1">
                    <a:lumMod val="85000"/>
                  </a:schemeClr>
                </a:solidFill>
                <a:latin typeface="Arial" pitchFamily="34" charset="0"/>
                <a:cs typeface="Arial" pitchFamily="34" charset="0"/>
              </a:rPr>
              <a:t>Commit</a:t>
            </a:r>
            <a:endParaRPr lang="nb-NO" sz="1400" dirty="0">
              <a:solidFill>
                <a:schemeClr val="bg1">
                  <a:lumMod val="85000"/>
                </a:schemeClr>
              </a:solidFill>
              <a:latin typeface="Arial" pitchFamily="34" charset="0"/>
              <a:cs typeface="Arial" pitchFamily="34" charset="0"/>
            </a:endParaRPr>
          </a:p>
        </p:txBody>
      </p:sp>
      <p:grpSp>
        <p:nvGrpSpPr>
          <p:cNvPr id="29" name="Gruppe 28"/>
          <p:cNvGrpSpPr/>
          <p:nvPr/>
        </p:nvGrpSpPr>
        <p:grpSpPr>
          <a:xfrm>
            <a:off x="485816" y="1547664"/>
            <a:ext cx="377184" cy="4176464"/>
            <a:chOff x="6525360" y="1988840"/>
            <a:chExt cx="377184" cy="4176464"/>
          </a:xfrm>
        </p:grpSpPr>
        <p:cxnSp>
          <p:nvCxnSpPr>
            <p:cNvPr id="30" name="Rett pil 29"/>
            <p:cNvCxnSpPr/>
            <p:nvPr/>
          </p:nvCxnSpPr>
          <p:spPr>
            <a:xfrm>
              <a:off x="6723096" y="1988840"/>
              <a:ext cx="0" cy="4176464"/>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 name="Rett linje 30"/>
            <p:cNvCxnSpPr/>
            <p:nvPr/>
          </p:nvCxnSpPr>
          <p:spPr>
            <a:xfrm>
              <a:off x="6542504" y="2060848"/>
              <a:ext cx="36004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Rett linje 31"/>
            <p:cNvCxnSpPr/>
            <p:nvPr/>
          </p:nvCxnSpPr>
          <p:spPr>
            <a:xfrm>
              <a:off x="6534504" y="2636912"/>
              <a:ext cx="36004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Rett linje 32"/>
            <p:cNvCxnSpPr/>
            <p:nvPr/>
          </p:nvCxnSpPr>
          <p:spPr>
            <a:xfrm>
              <a:off x="6534504" y="3140968"/>
              <a:ext cx="36004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Rett linje 33"/>
            <p:cNvCxnSpPr/>
            <p:nvPr/>
          </p:nvCxnSpPr>
          <p:spPr>
            <a:xfrm>
              <a:off x="6534504" y="5589240"/>
              <a:ext cx="36004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Rett linje 34"/>
            <p:cNvCxnSpPr/>
            <p:nvPr/>
          </p:nvCxnSpPr>
          <p:spPr>
            <a:xfrm>
              <a:off x="6525360" y="3717032"/>
              <a:ext cx="36004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Rett linje 35"/>
            <p:cNvCxnSpPr/>
            <p:nvPr/>
          </p:nvCxnSpPr>
          <p:spPr>
            <a:xfrm>
              <a:off x="6534504" y="4293096"/>
              <a:ext cx="36004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Rett linje 36"/>
            <p:cNvCxnSpPr/>
            <p:nvPr/>
          </p:nvCxnSpPr>
          <p:spPr>
            <a:xfrm>
              <a:off x="6534504" y="4941168"/>
              <a:ext cx="36004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Rett linje 37"/>
            <p:cNvCxnSpPr/>
            <p:nvPr/>
          </p:nvCxnSpPr>
          <p:spPr>
            <a:xfrm>
              <a:off x="6534504" y="5157192"/>
              <a:ext cx="36004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9" name="TekstSylinder 38"/>
          <p:cNvSpPr txBox="1"/>
          <p:nvPr/>
        </p:nvSpPr>
        <p:spPr>
          <a:xfrm>
            <a:off x="44624" y="1475656"/>
            <a:ext cx="504056" cy="307777"/>
          </a:xfrm>
          <a:prstGeom prst="rect">
            <a:avLst/>
          </a:prstGeom>
          <a:noFill/>
        </p:spPr>
        <p:txBody>
          <a:bodyPr wrap="square" rtlCol="0">
            <a:spAutoFit/>
          </a:bodyPr>
          <a:lstStyle/>
          <a:p>
            <a:r>
              <a:rPr lang="nb-NO" sz="1400" dirty="0">
                <a:solidFill>
                  <a:schemeClr val="bg1">
                    <a:lumMod val="85000"/>
                  </a:schemeClr>
                </a:solidFill>
                <a:latin typeface="Arial" pitchFamily="34" charset="0"/>
                <a:cs typeface="Arial" pitchFamily="34" charset="0"/>
              </a:rPr>
              <a:t>35</a:t>
            </a:r>
          </a:p>
        </p:txBody>
      </p:sp>
      <p:sp>
        <p:nvSpPr>
          <p:cNvPr id="40" name="TekstSylinder 39"/>
          <p:cNvSpPr txBox="1"/>
          <p:nvPr/>
        </p:nvSpPr>
        <p:spPr>
          <a:xfrm>
            <a:off x="44624" y="2062753"/>
            <a:ext cx="504056" cy="307777"/>
          </a:xfrm>
          <a:prstGeom prst="rect">
            <a:avLst/>
          </a:prstGeom>
          <a:noFill/>
        </p:spPr>
        <p:txBody>
          <a:bodyPr wrap="square" rtlCol="0">
            <a:spAutoFit/>
          </a:bodyPr>
          <a:lstStyle/>
          <a:p>
            <a:r>
              <a:rPr lang="nb-NO" sz="1400" dirty="0">
                <a:solidFill>
                  <a:schemeClr val="bg1">
                    <a:lumMod val="85000"/>
                  </a:schemeClr>
                </a:solidFill>
                <a:latin typeface="Arial" pitchFamily="34" charset="0"/>
                <a:cs typeface="Arial" pitchFamily="34" charset="0"/>
              </a:rPr>
              <a:t>30</a:t>
            </a:r>
          </a:p>
        </p:txBody>
      </p:sp>
      <p:sp>
        <p:nvSpPr>
          <p:cNvPr id="41" name="TekstSylinder 40"/>
          <p:cNvSpPr txBox="1"/>
          <p:nvPr/>
        </p:nvSpPr>
        <p:spPr>
          <a:xfrm>
            <a:off x="44624" y="2566809"/>
            <a:ext cx="504056" cy="307777"/>
          </a:xfrm>
          <a:prstGeom prst="rect">
            <a:avLst/>
          </a:prstGeom>
          <a:noFill/>
        </p:spPr>
        <p:txBody>
          <a:bodyPr wrap="square" rtlCol="0">
            <a:spAutoFit/>
          </a:bodyPr>
          <a:lstStyle/>
          <a:p>
            <a:r>
              <a:rPr lang="nb-NO" sz="1400" dirty="0">
                <a:solidFill>
                  <a:schemeClr val="bg1">
                    <a:lumMod val="85000"/>
                  </a:schemeClr>
                </a:solidFill>
                <a:latin typeface="Arial" pitchFamily="34" charset="0"/>
                <a:cs typeface="Arial" pitchFamily="34" charset="0"/>
              </a:rPr>
              <a:t>25</a:t>
            </a:r>
          </a:p>
        </p:txBody>
      </p:sp>
      <p:sp>
        <p:nvSpPr>
          <p:cNvPr id="42" name="TekstSylinder 41"/>
          <p:cNvSpPr txBox="1"/>
          <p:nvPr/>
        </p:nvSpPr>
        <p:spPr>
          <a:xfrm>
            <a:off x="116632" y="3142873"/>
            <a:ext cx="432048" cy="307777"/>
          </a:xfrm>
          <a:prstGeom prst="rect">
            <a:avLst/>
          </a:prstGeom>
          <a:noFill/>
        </p:spPr>
        <p:txBody>
          <a:bodyPr wrap="square" rtlCol="0">
            <a:spAutoFit/>
          </a:bodyPr>
          <a:lstStyle/>
          <a:p>
            <a:r>
              <a:rPr lang="nb-NO" sz="1400" dirty="0">
                <a:solidFill>
                  <a:schemeClr val="bg1">
                    <a:lumMod val="85000"/>
                  </a:schemeClr>
                </a:solidFill>
                <a:latin typeface="Arial" pitchFamily="34" charset="0"/>
                <a:cs typeface="Arial" pitchFamily="34" charset="0"/>
              </a:rPr>
              <a:t>20</a:t>
            </a:r>
          </a:p>
        </p:txBody>
      </p:sp>
      <p:sp>
        <p:nvSpPr>
          <p:cNvPr id="43" name="TekstSylinder 42"/>
          <p:cNvSpPr txBox="1"/>
          <p:nvPr/>
        </p:nvSpPr>
        <p:spPr>
          <a:xfrm>
            <a:off x="116632" y="3718937"/>
            <a:ext cx="432048" cy="307777"/>
          </a:xfrm>
          <a:prstGeom prst="rect">
            <a:avLst/>
          </a:prstGeom>
          <a:noFill/>
        </p:spPr>
        <p:txBody>
          <a:bodyPr wrap="square" rtlCol="0">
            <a:spAutoFit/>
          </a:bodyPr>
          <a:lstStyle/>
          <a:p>
            <a:r>
              <a:rPr lang="nb-NO" sz="1400" dirty="0">
                <a:solidFill>
                  <a:schemeClr val="bg1">
                    <a:lumMod val="85000"/>
                  </a:schemeClr>
                </a:solidFill>
                <a:latin typeface="Arial" pitchFamily="34" charset="0"/>
                <a:cs typeface="Arial" pitchFamily="34" charset="0"/>
              </a:rPr>
              <a:t>15</a:t>
            </a:r>
          </a:p>
        </p:txBody>
      </p:sp>
      <p:sp>
        <p:nvSpPr>
          <p:cNvPr id="44" name="TekstSylinder 43"/>
          <p:cNvSpPr txBox="1"/>
          <p:nvPr/>
        </p:nvSpPr>
        <p:spPr>
          <a:xfrm>
            <a:off x="116632" y="4367009"/>
            <a:ext cx="432048" cy="307777"/>
          </a:xfrm>
          <a:prstGeom prst="rect">
            <a:avLst/>
          </a:prstGeom>
          <a:noFill/>
        </p:spPr>
        <p:txBody>
          <a:bodyPr wrap="square" rtlCol="0">
            <a:spAutoFit/>
          </a:bodyPr>
          <a:lstStyle/>
          <a:p>
            <a:r>
              <a:rPr lang="nb-NO" sz="1400" dirty="0">
                <a:solidFill>
                  <a:schemeClr val="bg1">
                    <a:lumMod val="85000"/>
                  </a:schemeClr>
                </a:solidFill>
                <a:latin typeface="Arial" pitchFamily="34" charset="0"/>
                <a:cs typeface="Arial" pitchFamily="34" charset="0"/>
              </a:rPr>
              <a:t>10</a:t>
            </a:r>
          </a:p>
        </p:txBody>
      </p:sp>
      <p:sp>
        <p:nvSpPr>
          <p:cNvPr id="45" name="TekstSylinder 44"/>
          <p:cNvSpPr txBox="1"/>
          <p:nvPr/>
        </p:nvSpPr>
        <p:spPr>
          <a:xfrm>
            <a:off x="188640" y="4583033"/>
            <a:ext cx="360040" cy="307777"/>
          </a:xfrm>
          <a:prstGeom prst="rect">
            <a:avLst/>
          </a:prstGeom>
          <a:noFill/>
        </p:spPr>
        <p:txBody>
          <a:bodyPr wrap="square" rtlCol="0">
            <a:spAutoFit/>
          </a:bodyPr>
          <a:lstStyle/>
          <a:p>
            <a:r>
              <a:rPr lang="nb-NO" sz="1400" dirty="0">
                <a:solidFill>
                  <a:schemeClr val="bg1">
                    <a:lumMod val="85000"/>
                  </a:schemeClr>
                </a:solidFill>
                <a:latin typeface="Arial" pitchFamily="34" charset="0"/>
                <a:cs typeface="Arial" pitchFamily="34" charset="0"/>
              </a:rPr>
              <a:t> 8</a:t>
            </a:r>
          </a:p>
        </p:txBody>
      </p:sp>
      <p:sp>
        <p:nvSpPr>
          <p:cNvPr id="46" name="Rektangel 45"/>
          <p:cNvSpPr/>
          <p:nvPr/>
        </p:nvSpPr>
        <p:spPr>
          <a:xfrm>
            <a:off x="0" y="5796136"/>
            <a:ext cx="3429000" cy="3347864"/>
          </a:xfrm>
          <a:prstGeom prst="rect">
            <a:avLst/>
          </a:prstGeom>
          <a:ln>
            <a:solidFill>
              <a:schemeClr val="tx1"/>
            </a:solidFill>
          </a:ln>
        </p:spPr>
        <p:txBody>
          <a:bodyPr>
            <a:noAutofit/>
          </a:bodyPr>
          <a:lstStyle/>
          <a:p>
            <a:pPr marL="342900" lvl="0" indent="-342900">
              <a:spcBef>
                <a:spcPct val="20000"/>
              </a:spcBef>
              <a:defRPr/>
            </a:pPr>
            <a:r>
              <a:rPr lang="nb-NO" sz="1400" b="1" u="sng" dirty="0">
                <a:solidFill>
                  <a:schemeClr val="bg1">
                    <a:lumMod val="85000"/>
                  </a:schemeClr>
                </a:solidFill>
                <a:latin typeface="Arial" pitchFamily="34" charset="0"/>
                <a:cs typeface="Arial" pitchFamily="34" charset="0"/>
              </a:rPr>
              <a:t>4 </a:t>
            </a:r>
            <a:r>
              <a:rPr lang="nb-NO" sz="1400" b="1" u="sng" dirty="0" err="1">
                <a:solidFill>
                  <a:schemeClr val="bg1">
                    <a:lumMod val="85000"/>
                  </a:schemeClr>
                </a:solidFill>
                <a:latin typeface="Arial" pitchFamily="34" charset="0"/>
                <a:cs typeface="Arial" pitchFamily="34" charset="0"/>
              </a:rPr>
              <a:t>Assumptions</a:t>
            </a:r>
            <a:r>
              <a:rPr lang="nb-NO" sz="1400" b="1" u="sng" dirty="0">
                <a:solidFill>
                  <a:schemeClr val="bg1">
                    <a:lumMod val="85000"/>
                  </a:schemeClr>
                </a:solidFill>
                <a:latin typeface="Arial" pitchFamily="34" charset="0"/>
                <a:cs typeface="Arial" pitchFamily="34" charset="0"/>
              </a:rPr>
              <a:t>:</a:t>
            </a:r>
            <a:endParaRPr lang="nb-NO" sz="1400" u="sng" dirty="0">
              <a:solidFill>
                <a:schemeClr val="bg1">
                  <a:lumMod val="85000"/>
                </a:schemeClr>
              </a:solidFill>
              <a:latin typeface="Arial" pitchFamily="34" charset="0"/>
              <a:cs typeface="Arial" pitchFamily="34" charset="0"/>
            </a:endParaRPr>
          </a:p>
          <a:p>
            <a:r>
              <a:rPr lang="en-US" sz="1400" b="1" dirty="0">
                <a:solidFill>
                  <a:schemeClr val="bg1">
                    <a:lumMod val="85000"/>
                  </a:schemeClr>
                </a:solidFill>
                <a:latin typeface="Arial" pitchFamily="34" charset="0"/>
                <a:cs typeface="Arial" pitchFamily="34" charset="0"/>
              </a:rPr>
              <a:t>Visual: </a:t>
            </a:r>
            <a:r>
              <a:rPr lang="en-US" sz="1400" dirty="0">
                <a:solidFill>
                  <a:schemeClr val="bg1">
                    <a:lumMod val="85000"/>
                  </a:schemeClr>
                </a:solidFill>
                <a:latin typeface="Arial" pitchFamily="34" charset="0"/>
                <a:cs typeface="Arial" pitchFamily="34" charset="0"/>
              </a:rPr>
              <a:t>meaning they have sight of the other fighter</a:t>
            </a:r>
          </a:p>
          <a:p>
            <a:endParaRPr lang="en-US" sz="1400" dirty="0">
              <a:solidFill>
                <a:schemeClr val="bg1">
                  <a:lumMod val="85000"/>
                </a:schemeClr>
              </a:solidFill>
              <a:latin typeface="Arial" pitchFamily="34" charset="0"/>
              <a:cs typeface="Arial" pitchFamily="34" charset="0"/>
            </a:endParaRPr>
          </a:p>
          <a:p>
            <a:r>
              <a:rPr lang="en-US" sz="1400" b="1" dirty="0">
                <a:solidFill>
                  <a:schemeClr val="bg1">
                    <a:lumMod val="85000"/>
                  </a:schemeClr>
                </a:solidFill>
                <a:latin typeface="Arial" pitchFamily="34" charset="0"/>
                <a:cs typeface="Arial" pitchFamily="34" charset="0"/>
              </a:rPr>
              <a:t>No Joy: </a:t>
            </a:r>
            <a:r>
              <a:rPr lang="en-US" sz="1400" dirty="0">
                <a:solidFill>
                  <a:schemeClr val="bg1">
                    <a:lumMod val="85000"/>
                  </a:schemeClr>
                </a:solidFill>
                <a:latin typeface="Arial" pitchFamily="34" charset="0"/>
                <a:cs typeface="Arial" pitchFamily="34" charset="0"/>
              </a:rPr>
              <a:t>meaning they do not have a tally on any unknown or hostile aircraft</a:t>
            </a:r>
          </a:p>
          <a:p>
            <a:endParaRPr lang="en-US" sz="1400" dirty="0">
              <a:solidFill>
                <a:schemeClr val="bg1">
                  <a:lumMod val="85000"/>
                </a:schemeClr>
              </a:solidFill>
              <a:latin typeface="Arial" pitchFamily="34" charset="0"/>
              <a:cs typeface="Arial" pitchFamily="34" charset="0"/>
            </a:endParaRPr>
          </a:p>
          <a:p>
            <a:r>
              <a:rPr lang="en-US" sz="1400" b="1" dirty="0">
                <a:solidFill>
                  <a:schemeClr val="bg1">
                    <a:lumMod val="85000"/>
                  </a:schemeClr>
                </a:solidFill>
                <a:latin typeface="Arial" pitchFamily="34" charset="0"/>
                <a:cs typeface="Arial" pitchFamily="34" charset="0"/>
              </a:rPr>
              <a:t>Naked: </a:t>
            </a:r>
            <a:r>
              <a:rPr lang="en-US" sz="1400" dirty="0">
                <a:solidFill>
                  <a:schemeClr val="bg1">
                    <a:lumMod val="85000"/>
                  </a:schemeClr>
                </a:solidFill>
                <a:latin typeface="Arial" pitchFamily="34" charset="0"/>
                <a:cs typeface="Arial" pitchFamily="34" charset="0"/>
              </a:rPr>
              <a:t>meaning the fighters are not spiked by hostile radars</a:t>
            </a:r>
          </a:p>
          <a:p>
            <a:endParaRPr lang="en-US" sz="1400" dirty="0">
              <a:solidFill>
                <a:schemeClr val="bg1">
                  <a:lumMod val="85000"/>
                </a:schemeClr>
              </a:solidFill>
              <a:latin typeface="Arial" pitchFamily="34" charset="0"/>
              <a:cs typeface="Arial" pitchFamily="34" charset="0"/>
            </a:endParaRPr>
          </a:p>
          <a:p>
            <a:r>
              <a:rPr lang="en-US" sz="1400" b="1" dirty="0">
                <a:solidFill>
                  <a:schemeClr val="bg1">
                    <a:lumMod val="85000"/>
                  </a:schemeClr>
                </a:solidFill>
                <a:latin typeface="Arial" pitchFamily="34" charset="0"/>
                <a:cs typeface="Arial" pitchFamily="34" charset="0"/>
              </a:rPr>
              <a:t>Clean: </a:t>
            </a:r>
            <a:r>
              <a:rPr lang="en-US" sz="1400" dirty="0">
                <a:solidFill>
                  <a:schemeClr val="bg1">
                    <a:lumMod val="85000"/>
                  </a:schemeClr>
                </a:solidFill>
                <a:latin typeface="Arial" pitchFamily="34" charset="0"/>
                <a:cs typeface="Arial" pitchFamily="34" charset="0"/>
              </a:rPr>
              <a:t>meaning the fighter has no radar contacts</a:t>
            </a:r>
          </a:p>
          <a:p>
            <a:endParaRPr lang="en-US" sz="1400" dirty="0">
              <a:solidFill>
                <a:schemeClr val="bg1">
                  <a:lumMod val="85000"/>
                </a:schemeClr>
              </a:solidFill>
              <a:latin typeface="Arial" pitchFamily="34" charset="0"/>
              <a:cs typeface="Arial" pitchFamily="34" charset="0"/>
            </a:endParaRPr>
          </a:p>
          <a:p>
            <a:r>
              <a:rPr lang="en-US" sz="1400" dirty="0">
                <a:solidFill>
                  <a:schemeClr val="bg1">
                    <a:lumMod val="85000"/>
                  </a:schemeClr>
                </a:solidFill>
                <a:latin typeface="Arial" pitchFamily="34" charset="0"/>
                <a:cs typeface="Arial" pitchFamily="34" charset="0"/>
              </a:rPr>
              <a:t>#2 report if this changes and it have not been picked up by lead.</a:t>
            </a:r>
          </a:p>
        </p:txBody>
      </p:sp>
      <p:sp>
        <p:nvSpPr>
          <p:cNvPr id="47" name="Rektangel 46"/>
          <p:cNvSpPr/>
          <p:nvPr/>
        </p:nvSpPr>
        <p:spPr>
          <a:xfrm>
            <a:off x="3429000" y="7543562"/>
            <a:ext cx="3429000" cy="1600438"/>
          </a:xfrm>
          <a:prstGeom prst="rect">
            <a:avLst/>
          </a:prstGeom>
          <a:ln>
            <a:solidFill>
              <a:schemeClr val="tx1"/>
            </a:solidFill>
          </a:ln>
        </p:spPr>
        <p:txBody>
          <a:bodyPr>
            <a:spAutoFit/>
          </a:bodyPr>
          <a:lstStyle/>
          <a:p>
            <a:pPr marL="179388" lvl="1" indent="-179388">
              <a:buNone/>
            </a:pPr>
            <a:r>
              <a:rPr lang="nb-NO" sz="1400" b="1" u="sng" dirty="0">
                <a:solidFill>
                  <a:schemeClr val="bg1">
                    <a:lumMod val="85000"/>
                  </a:schemeClr>
                </a:solidFill>
                <a:latin typeface="Arial" pitchFamily="34" charset="0"/>
                <a:cs typeface="Arial" pitchFamily="34" charset="0"/>
              </a:rPr>
              <a:t>Radar: </a:t>
            </a:r>
          </a:p>
          <a:p>
            <a:pPr marL="179388" lvl="2" indent="-179388"/>
            <a:r>
              <a:rPr lang="nb-NO" sz="1400" b="1" dirty="0">
                <a:solidFill>
                  <a:schemeClr val="bg1">
                    <a:lumMod val="85000"/>
                  </a:schemeClr>
                </a:solidFill>
                <a:latin typeface="Arial" pitchFamily="34" charset="0"/>
                <a:cs typeface="Arial" pitchFamily="34" charset="0"/>
              </a:rPr>
              <a:t>#1 </a:t>
            </a:r>
            <a:r>
              <a:rPr lang="nb-NO" sz="1400" dirty="0" err="1">
                <a:solidFill>
                  <a:schemeClr val="bg1">
                    <a:lumMod val="85000"/>
                  </a:schemeClr>
                </a:solidFill>
                <a:latin typeface="Arial" pitchFamily="34" charset="0"/>
                <a:cs typeface="Arial" pitchFamily="34" charset="0"/>
              </a:rPr>
              <a:t>High</a:t>
            </a:r>
            <a:r>
              <a:rPr lang="nb-NO" sz="1400" dirty="0">
                <a:solidFill>
                  <a:schemeClr val="bg1">
                    <a:lumMod val="85000"/>
                  </a:schemeClr>
                </a:solidFill>
                <a:latin typeface="Arial" pitchFamily="34" charset="0"/>
                <a:cs typeface="Arial" pitchFamily="34" charset="0"/>
              </a:rPr>
              <a:t> and far</a:t>
            </a:r>
          </a:p>
          <a:p>
            <a:pPr marL="179388" lvl="2" indent="-179388"/>
            <a:r>
              <a:rPr lang="nb-NO" sz="1400" b="1" dirty="0">
                <a:solidFill>
                  <a:schemeClr val="bg1">
                    <a:lumMod val="85000"/>
                  </a:schemeClr>
                </a:solidFill>
                <a:latin typeface="Arial" pitchFamily="34" charset="0"/>
                <a:cs typeface="Arial" pitchFamily="34" charset="0"/>
              </a:rPr>
              <a:t>#2  </a:t>
            </a:r>
            <a:r>
              <a:rPr lang="nb-NO" sz="1400" dirty="0" err="1">
                <a:solidFill>
                  <a:schemeClr val="bg1">
                    <a:lumMod val="85000"/>
                  </a:schemeClr>
                </a:solidFill>
                <a:latin typeface="Arial" pitchFamily="34" charset="0"/>
                <a:cs typeface="Arial" pitchFamily="34" charset="0"/>
              </a:rPr>
              <a:t>Low</a:t>
            </a:r>
            <a:r>
              <a:rPr lang="nb-NO" sz="1400" dirty="0">
                <a:solidFill>
                  <a:schemeClr val="bg1">
                    <a:lumMod val="85000"/>
                  </a:schemeClr>
                </a:solidFill>
                <a:latin typeface="Arial" pitchFamily="34" charset="0"/>
                <a:cs typeface="Arial" pitchFamily="34" charset="0"/>
              </a:rPr>
              <a:t> and </a:t>
            </a:r>
            <a:r>
              <a:rPr lang="nb-NO" sz="1400" dirty="0" err="1">
                <a:solidFill>
                  <a:schemeClr val="bg1">
                    <a:lumMod val="85000"/>
                  </a:schemeClr>
                </a:solidFill>
                <a:latin typeface="Arial" pitchFamily="34" charset="0"/>
                <a:cs typeface="Arial" pitchFamily="34" charset="0"/>
              </a:rPr>
              <a:t>near</a:t>
            </a:r>
            <a:endParaRPr lang="nb-NO" sz="1400" dirty="0">
              <a:solidFill>
                <a:schemeClr val="bg1">
                  <a:lumMod val="85000"/>
                </a:schemeClr>
              </a:solidFill>
              <a:latin typeface="Arial" pitchFamily="34" charset="0"/>
              <a:cs typeface="Arial" pitchFamily="34" charset="0"/>
            </a:endParaRPr>
          </a:p>
          <a:p>
            <a:pPr marL="179388" lvl="2" indent="-179388"/>
            <a:endParaRPr lang="nb-NO" sz="1400" dirty="0">
              <a:solidFill>
                <a:schemeClr val="bg1">
                  <a:lumMod val="85000"/>
                </a:schemeClr>
              </a:solidFill>
              <a:latin typeface="Arial" pitchFamily="34" charset="0"/>
              <a:cs typeface="Arial" pitchFamily="34" charset="0"/>
            </a:endParaRPr>
          </a:p>
          <a:p>
            <a:pPr marL="179388" lvl="2" indent="-179388">
              <a:buNone/>
            </a:pPr>
            <a:r>
              <a:rPr lang="nb-NO" sz="1400" b="1" u="sng" dirty="0">
                <a:solidFill>
                  <a:schemeClr val="bg1">
                    <a:lumMod val="85000"/>
                  </a:schemeClr>
                </a:solidFill>
                <a:latin typeface="Arial" pitchFamily="34" charset="0"/>
                <a:cs typeface="Arial" pitchFamily="34" charset="0"/>
              </a:rPr>
              <a:t>Sorting:</a:t>
            </a:r>
          </a:p>
          <a:p>
            <a:pPr marL="179388" lvl="2" indent="-179388"/>
            <a:r>
              <a:rPr lang="nb-NO" sz="1400" b="1" dirty="0">
                <a:solidFill>
                  <a:schemeClr val="bg1">
                    <a:lumMod val="85000"/>
                  </a:schemeClr>
                </a:solidFill>
                <a:latin typeface="Arial" pitchFamily="34" charset="0"/>
                <a:cs typeface="Arial" pitchFamily="34" charset="0"/>
              </a:rPr>
              <a:t>#1 : </a:t>
            </a:r>
            <a:r>
              <a:rPr lang="nb-NO" sz="1400" dirty="0" err="1">
                <a:solidFill>
                  <a:schemeClr val="bg1">
                    <a:lumMod val="85000"/>
                  </a:schemeClr>
                </a:solidFill>
                <a:latin typeface="Arial" pitchFamily="34" charset="0"/>
                <a:cs typeface="Arial" pitchFamily="34" charset="0"/>
              </a:rPr>
              <a:t>Left</a:t>
            </a:r>
            <a:r>
              <a:rPr lang="nb-NO" sz="1400" dirty="0">
                <a:solidFill>
                  <a:schemeClr val="bg1">
                    <a:lumMod val="85000"/>
                  </a:schemeClr>
                </a:solidFill>
                <a:latin typeface="Arial" pitchFamily="34" charset="0"/>
                <a:cs typeface="Arial" pitchFamily="34" charset="0"/>
              </a:rPr>
              <a:t>, Lead, </a:t>
            </a:r>
            <a:r>
              <a:rPr lang="nb-NO" sz="1400" dirty="0" err="1">
                <a:solidFill>
                  <a:schemeClr val="bg1">
                    <a:lumMod val="85000"/>
                  </a:schemeClr>
                </a:solidFill>
                <a:latin typeface="Arial" pitchFamily="34" charset="0"/>
                <a:cs typeface="Arial" pitchFamily="34" charset="0"/>
              </a:rPr>
              <a:t>High</a:t>
            </a:r>
            <a:endParaRPr lang="nb-NO" sz="1400" dirty="0">
              <a:solidFill>
                <a:schemeClr val="bg1">
                  <a:lumMod val="85000"/>
                </a:schemeClr>
              </a:solidFill>
              <a:latin typeface="Arial" pitchFamily="34" charset="0"/>
              <a:cs typeface="Arial" pitchFamily="34" charset="0"/>
            </a:endParaRPr>
          </a:p>
          <a:p>
            <a:pPr marL="179388" lvl="2" indent="-179388"/>
            <a:r>
              <a:rPr lang="nb-NO" sz="1400" b="1" dirty="0">
                <a:solidFill>
                  <a:schemeClr val="bg1">
                    <a:lumMod val="85000"/>
                  </a:schemeClr>
                </a:solidFill>
                <a:latin typeface="Arial" pitchFamily="34" charset="0"/>
                <a:cs typeface="Arial" pitchFamily="34" charset="0"/>
              </a:rPr>
              <a:t>#2: </a:t>
            </a:r>
            <a:r>
              <a:rPr lang="nb-NO" sz="1400" dirty="0">
                <a:solidFill>
                  <a:schemeClr val="bg1">
                    <a:lumMod val="85000"/>
                  </a:schemeClr>
                </a:solidFill>
                <a:latin typeface="Arial" pitchFamily="34" charset="0"/>
                <a:cs typeface="Arial" pitchFamily="34" charset="0"/>
              </a:rPr>
              <a:t>Right, </a:t>
            </a:r>
            <a:r>
              <a:rPr lang="nb-NO" sz="1400" dirty="0" err="1">
                <a:solidFill>
                  <a:schemeClr val="bg1">
                    <a:lumMod val="85000"/>
                  </a:schemeClr>
                </a:solidFill>
                <a:latin typeface="Arial" pitchFamily="34" charset="0"/>
                <a:cs typeface="Arial" pitchFamily="34" charset="0"/>
              </a:rPr>
              <a:t>Trail</a:t>
            </a:r>
            <a:r>
              <a:rPr lang="nb-NO" sz="1400" dirty="0">
                <a:solidFill>
                  <a:schemeClr val="bg1">
                    <a:lumMod val="85000"/>
                  </a:schemeClr>
                </a:solidFill>
                <a:latin typeface="Arial" pitchFamily="34" charset="0"/>
                <a:cs typeface="Arial" pitchFamily="34" charset="0"/>
              </a:rPr>
              <a:t>, </a:t>
            </a:r>
            <a:r>
              <a:rPr lang="nb-NO" sz="1400" dirty="0" err="1">
                <a:solidFill>
                  <a:schemeClr val="bg1">
                    <a:lumMod val="85000"/>
                  </a:schemeClr>
                </a:solidFill>
                <a:latin typeface="Arial" pitchFamily="34" charset="0"/>
                <a:cs typeface="Arial" pitchFamily="34" charset="0"/>
              </a:rPr>
              <a:t>Low</a:t>
            </a:r>
            <a:endParaRPr lang="nb-NO" sz="1400" dirty="0">
              <a:solidFill>
                <a:schemeClr val="bg1">
                  <a:lumMod val="85000"/>
                </a:schemeClr>
              </a:solidFill>
              <a:latin typeface="Arial" pitchFamily="34" charset="0"/>
              <a:cs typeface="Arial" pitchFamily="34" charset="0"/>
            </a:endParaRPr>
          </a:p>
        </p:txBody>
      </p:sp>
      <p:sp>
        <p:nvSpPr>
          <p:cNvPr id="50" name="Rektangel 49"/>
          <p:cNvSpPr/>
          <p:nvPr/>
        </p:nvSpPr>
        <p:spPr>
          <a:xfrm>
            <a:off x="3429000" y="5796136"/>
            <a:ext cx="3429000" cy="1740067"/>
          </a:xfrm>
          <a:prstGeom prst="rect">
            <a:avLst/>
          </a:prstGeom>
          <a:ln>
            <a:solidFill>
              <a:schemeClr val="tx1"/>
            </a:solidFill>
          </a:ln>
        </p:spPr>
        <p:txBody>
          <a:bodyPr>
            <a:noAutofit/>
          </a:bodyPr>
          <a:lstStyle/>
          <a:p>
            <a:pPr marL="179388" lvl="1" indent="-179388">
              <a:buNone/>
            </a:pPr>
            <a:r>
              <a:rPr lang="nb-NO" sz="1400" b="1" u="sng" dirty="0" err="1">
                <a:solidFill>
                  <a:schemeClr val="bg1">
                    <a:lumMod val="85000"/>
                  </a:schemeClr>
                </a:solidFill>
                <a:latin typeface="Arial" pitchFamily="34" charset="0"/>
                <a:cs typeface="Arial" pitchFamily="34" charset="0"/>
              </a:rPr>
              <a:t>Brevity</a:t>
            </a:r>
            <a:endParaRPr lang="nb-NO" sz="1400" b="1" u="sng" dirty="0">
              <a:solidFill>
                <a:schemeClr val="bg1">
                  <a:lumMod val="85000"/>
                </a:schemeClr>
              </a:solidFill>
              <a:latin typeface="Arial" pitchFamily="34" charset="0"/>
              <a:cs typeface="Arial" pitchFamily="34" charset="0"/>
            </a:endParaRPr>
          </a:p>
          <a:p>
            <a:pPr marL="0" lvl="1">
              <a:buNone/>
            </a:pPr>
            <a:r>
              <a:rPr lang="nb-NO" sz="1400" b="1" dirty="0">
                <a:solidFill>
                  <a:schemeClr val="bg1">
                    <a:lumMod val="85000"/>
                  </a:schemeClr>
                </a:solidFill>
                <a:latin typeface="Arial" pitchFamily="34" charset="0"/>
                <a:cs typeface="Arial" pitchFamily="34" charset="0"/>
              </a:rPr>
              <a:t>MELD: </a:t>
            </a:r>
            <a:r>
              <a:rPr lang="nb-NO" sz="1400" dirty="0" err="1">
                <a:solidFill>
                  <a:schemeClr val="bg1">
                    <a:lumMod val="85000"/>
                  </a:schemeClr>
                </a:solidFill>
                <a:latin typeface="Arial" pitchFamily="34" charset="0"/>
                <a:cs typeface="Arial" pitchFamily="34" charset="0"/>
              </a:rPr>
              <a:t>Cease</a:t>
            </a:r>
            <a:r>
              <a:rPr lang="nb-NO" sz="1400" dirty="0">
                <a:solidFill>
                  <a:schemeClr val="bg1">
                    <a:lumMod val="85000"/>
                  </a:schemeClr>
                </a:solidFill>
                <a:latin typeface="Arial" pitchFamily="34" charset="0"/>
                <a:cs typeface="Arial" pitchFamily="34" charset="0"/>
              </a:rPr>
              <a:t> radar </a:t>
            </a:r>
            <a:r>
              <a:rPr lang="nb-NO" sz="1400" dirty="0" err="1">
                <a:solidFill>
                  <a:schemeClr val="bg1">
                    <a:lumMod val="85000"/>
                  </a:schemeClr>
                </a:solidFill>
                <a:latin typeface="Arial" pitchFamily="34" charset="0"/>
                <a:cs typeface="Arial" pitchFamily="34" charset="0"/>
              </a:rPr>
              <a:t>sanitization</a:t>
            </a:r>
            <a:r>
              <a:rPr lang="nb-NO" sz="1400" dirty="0">
                <a:solidFill>
                  <a:schemeClr val="bg1">
                    <a:lumMod val="85000"/>
                  </a:schemeClr>
                </a:solidFill>
                <a:latin typeface="Arial" pitchFamily="34" charset="0"/>
                <a:cs typeface="Arial" pitchFamily="34" charset="0"/>
              </a:rPr>
              <a:t> and </a:t>
            </a:r>
            <a:r>
              <a:rPr lang="nb-NO" sz="1400" dirty="0" err="1">
                <a:solidFill>
                  <a:schemeClr val="bg1">
                    <a:lumMod val="85000"/>
                  </a:schemeClr>
                </a:solidFill>
                <a:latin typeface="Arial" pitchFamily="34" charset="0"/>
                <a:cs typeface="Arial" pitchFamily="34" charset="0"/>
              </a:rPr>
              <a:t>focus</a:t>
            </a:r>
            <a:r>
              <a:rPr lang="nb-NO" sz="1400" dirty="0">
                <a:solidFill>
                  <a:schemeClr val="bg1">
                    <a:lumMod val="85000"/>
                  </a:schemeClr>
                </a:solidFill>
                <a:latin typeface="Arial" pitchFamily="34" charset="0"/>
                <a:cs typeface="Arial" pitchFamily="34" charset="0"/>
              </a:rPr>
              <a:t> radar </a:t>
            </a:r>
            <a:r>
              <a:rPr lang="nb-NO" sz="1400" dirty="0" err="1">
                <a:solidFill>
                  <a:schemeClr val="bg1">
                    <a:lumMod val="85000"/>
                  </a:schemeClr>
                </a:solidFill>
                <a:latin typeface="Arial" pitchFamily="34" charset="0"/>
                <a:cs typeface="Arial" pitchFamily="34" charset="0"/>
              </a:rPr>
              <a:t>on</a:t>
            </a:r>
            <a:r>
              <a:rPr lang="nb-NO" sz="1400" dirty="0">
                <a:solidFill>
                  <a:schemeClr val="bg1">
                    <a:lumMod val="85000"/>
                  </a:schemeClr>
                </a:solidFill>
                <a:latin typeface="Arial" pitchFamily="34" charset="0"/>
                <a:cs typeface="Arial" pitchFamily="34" charset="0"/>
              </a:rPr>
              <a:t> single target. </a:t>
            </a:r>
            <a:r>
              <a:rPr lang="nb-NO" sz="1400" dirty="0" err="1">
                <a:solidFill>
                  <a:schemeClr val="bg1">
                    <a:lumMod val="85000"/>
                  </a:schemeClr>
                </a:solidFill>
                <a:latin typeface="Arial" pitchFamily="34" charset="0"/>
                <a:cs typeface="Arial" pitchFamily="34" charset="0"/>
              </a:rPr>
              <a:t>Set</a:t>
            </a:r>
            <a:r>
              <a:rPr lang="nb-NO" sz="1400" dirty="0">
                <a:solidFill>
                  <a:schemeClr val="bg1">
                    <a:lumMod val="85000"/>
                  </a:schemeClr>
                </a:solidFill>
                <a:latin typeface="Arial" pitchFamily="34" charset="0"/>
                <a:cs typeface="Arial" pitchFamily="34" charset="0"/>
              </a:rPr>
              <a:t> :</a:t>
            </a:r>
          </a:p>
          <a:p>
            <a:pPr marL="0" lvl="1">
              <a:buFontTx/>
              <a:buChar char="-"/>
            </a:pPr>
            <a:r>
              <a:rPr lang="en-GB" sz="1400" dirty="0">
                <a:solidFill>
                  <a:schemeClr val="bg1">
                    <a:lumMod val="85000"/>
                  </a:schemeClr>
                </a:solidFill>
              </a:rPr>
              <a:t>Range to 40 NM</a:t>
            </a:r>
            <a:endParaRPr lang="nb-NO" sz="1050" dirty="0">
              <a:solidFill>
                <a:schemeClr val="bg1">
                  <a:lumMod val="85000"/>
                </a:schemeClr>
              </a:solidFill>
            </a:endParaRPr>
          </a:p>
          <a:p>
            <a:pPr marL="0" lvl="1">
              <a:buFontTx/>
              <a:buChar char="-"/>
            </a:pPr>
            <a:r>
              <a:rPr lang="en-GB" sz="1400" dirty="0">
                <a:solidFill>
                  <a:schemeClr val="bg1">
                    <a:lumMod val="85000"/>
                  </a:schemeClr>
                </a:solidFill>
              </a:rPr>
              <a:t>Reduce to 80 degrees Azimuth</a:t>
            </a:r>
            <a:endParaRPr lang="nb-NO" sz="1050" dirty="0">
              <a:solidFill>
                <a:schemeClr val="bg1">
                  <a:lumMod val="85000"/>
                </a:schemeClr>
              </a:solidFill>
            </a:endParaRPr>
          </a:p>
          <a:p>
            <a:pPr marL="0" lvl="1">
              <a:buNone/>
            </a:pPr>
            <a:endParaRPr lang="nb-NO" sz="1400" dirty="0">
              <a:solidFill>
                <a:schemeClr val="bg1">
                  <a:lumMod val="85000"/>
                </a:schemeClr>
              </a:solidFill>
              <a:latin typeface="Arial" pitchFamily="34" charset="0"/>
              <a:cs typeface="Arial"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Reference</a:t>
            </a:r>
            <a:endParaRPr lang="nb-NO" dirty="0"/>
          </a:p>
        </p:txBody>
      </p:sp>
      <p:cxnSp>
        <p:nvCxnSpPr>
          <p:cNvPr id="6" name="Rett pil 5"/>
          <p:cNvCxnSpPr/>
          <p:nvPr/>
        </p:nvCxnSpPr>
        <p:spPr>
          <a:xfrm>
            <a:off x="1971529" y="3766102"/>
            <a:ext cx="0" cy="117013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Rett pil 7"/>
          <p:cNvCxnSpPr/>
          <p:nvPr/>
        </p:nvCxnSpPr>
        <p:spPr>
          <a:xfrm flipV="1">
            <a:off x="1971529" y="2775992"/>
            <a:ext cx="0" cy="99011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Rett pil 10"/>
          <p:cNvCxnSpPr/>
          <p:nvPr/>
        </p:nvCxnSpPr>
        <p:spPr>
          <a:xfrm flipV="1">
            <a:off x="1944216" y="3756590"/>
            <a:ext cx="1190509" cy="11613"/>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Rett pil 14"/>
          <p:cNvCxnSpPr/>
          <p:nvPr/>
        </p:nvCxnSpPr>
        <p:spPr>
          <a:xfrm flipH="1">
            <a:off x="720080" y="3766102"/>
            <a:ext cx="1251449" cy="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Rett pil 22"/>
          <p:cNvCxnSpPr/>
          <p:nvPr/>
        </p:nvCxnSpPr>
        <p:spPr>
          <a:xfrm>
            <a:off x="1971529" y="3766102"/>
            <a:ext cx="715114" cy="9001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Rett pil 25"/>
          <p:cNvCxnSpPr/>
          <p:nvPr/>
        </p:nvCxnSpPr>
        <p:spPr>
          <a:xfrm flipH="1">
            <a:off x="1256415" y="3766102"/>
            <a:ext cx="715114" cy="9001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1" name="TekstSylinder 40"/>
          <p:cNvSpPr txBox="1"/>
          <p:nvPr/>
        </p:nvSpPr>
        <p:spPr>
          <a:xfrm>
            <a:off x="3096344" y="3568080"/>
            <a:ext cx="792088" cy="369332"/>
          </a:xfrm>
          <a:prstGeom prst="rect">
            <a:avLst/>
          </a:prstGeom>
          <a:noFill/>
        </p:spPr>
        <p:txBody>
          <a:bodyPr wrap="square" rtlCol="0">
            <a:spAutoFit/>
          </a:bodyPr>
          <a:lstStyle/>
          <a:p>
            <a:r>
              <a:rPr lang="nb-NO" b="1" dirty="0"/>
              <a:t>Beam</a:t>
            </a:r>
          </a:p>
        </p:txBody>
      </p:sp>
      <p:sp>
        <p:nvSpPr>
          <p:cNvPr id="42" name="TekstSylinder 41"/>
          <p:cNvSpPr txBox="1"/>
          <p:nvPr/>
        </p:nvSpPr>
        <p:spPr>
          <a:xfrm>
            <a:off x="0" y="3568080"/>
            <a:ext cx="792088" cy="369332"/>
          </a:xfrm>
          <a:prstGeom prst="rect">
            <a:avLst/>
          </a:prstGeom>
          <a:noFill/>
        </p:spPr>
        <p:txBody>
          <a:bodyPr wrap="square" rtlCol="0">
            <a:spAutoFit/>
          </a:bodyPr>
          <a:lstStyle/>
          <a:p>
            <a:r>
              <a:rPr lang="nb-NO" b="1" dirty="0"/>
              <a:t>Beam</a:t>
            </a:r>
          </a:p>
        </p:txBody>
      </p:sp>
      <p:sp>
        <p:nvSpPr>
          <p:cNvPr id="43" name="TekstSylinder 42"/>
          <p:cNvSpPr txBox="1"/>
          <p:nvPr/>
        </p:nvSpPr>
        <p:spPr>
          <a:xfrm>
            <a:off x="1679236" y="4818120"/>
            <a:ext cx="792088" cy="369332"/>
          </a:xfrm>
          <a:prstGeom prst="rect">
            <a:avLst/>
          </a:prstGeom>
          <a:noFill/>
        </p:spPr>
        <p:txBody>
          <a:bodyPr wrap="square" rtlCol="0">
            <a:spAutoFit/>
          </a:bodyPr>
          <a:lstStyle/>
          <a:p>
            <a:r>
              <a:rPr lang="nb-NO" b="1" dirty="0"/>
              <a:t>Hot</a:t>
            </a:r>
          </a:p>
        </p:txBody>
      </p:sp>
      <p:sp>
        <p:nvSpPr>
          <p:cNvPr id="44" name="TekstSylinder 43"/>
          <p:cNvSpPr txBox="1"/>
          <p:nvPr/>
        </p:nvSpPr>
        <p:spPr>
          <a:xfrm>
            <a:off x="893688" y="4572000"/>
            <a:ext cx="792088" cy="369332"/>
          </a:xfrm>
          <a:prstGeom prst="rect">
            <a:avLst/>
          </a:prstGeom>
          <a:noFill/>
        </p:spPr>
        <p:txBody>
          <a:bodyPr wrap="square" rtlCol="0">
            <a:spAutoFit/>
          </a:bodyPr>
          <a:lstStyle/>
          <a:p>
            <a:r>
              <a:rPr lang="nb-NO" b="1" dirty="0" err="1"/>
              <a:t>Flank</a:t>
            </a:r>
            <a:endParaRPr lang="nb-NO" b="1" dirty="0"/>
          </a:p>
        </p:txBody>
      </p:sp>
      <p:sp>
        <p:nvSpPr>
          <p:cNvPr id="45" name="TekstSylinder 44"/>
          <p:cNvSpPr txBox="1"/>
          <p:nvPr/>
        </p:nvSpPr>
        <p:spPr>
          <a:xfrm>
            <a:off x="2350864" y="4563492"/>
            <a:ext cx="792088" cy="369332"/>
          </a:xfrm>
          <a:prstGeom prst="rect">
            <a:avLst/>
          </a:prstGeom>
          <a:noFill/>
        </p:spPr>
        <p:txBody>
          <a:bodyPr wrap="square" rtlCol="0">
            <a:spAutoFit/>
          </a:bodyPr>
          <a:lstStyle/>
          <a:p>
            <a:r>
              <a:rPr lang="nb-NO" b="1" dirty="0" err="1"/>
              <a:t>Flank</a:t>
            </a:r>
            <a:endParaRPr lang="nb-NO" b="1" dirty="0"/>
          </a:p>
        </p:txBody>
      </p:sp>
      <p:cxnSp>
        <p:nvCxnSpPr>
          <p:cNvPr id="52" name="Rett pil 51"/>
          <p:cNvCxnSpPr/>
          <p:nvPr/>
        </p:nvCxnSpPr>
        <p:spPr>
          <a:xfrm>
            <a:off x="4941097" y="7353018"/>
            <a:ext cx="0" cy="1170130"/>
          </a:xfrm>
          <a:prstGeom prst="straightConnector1">
            <a:avLst/>
          </a:prstGeom>
          <a:ln w="571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53" name="Rett pil 52"/>
          <p:cNvCxnSpPr/>
          <p:nvPr/>
        </p:nvCxnSpPr>
        <p:spPr>
          <a:xfrm flipV="1">
            <a:off x="4941097" y="6362908"/>
            <a:ext cx="0" cy="990110"/>
          </a:xfrm>
          <a:prstGeom prst="straightConnector1">
            <a:avLst/>
          </a:prstGeom>
          <a:ln w="571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54" name="Rett pil 53"/>
          <p:cNvCxnSpPr/>
          <p:nvPr/>
        </p:nvCxnSpPr>
        <p:spPr>
          <a:xfrm flipV="1">
            <a:off x="4913784" y="7343506"/>
            <a:ext cx="1190509" cy="11613"/>
          </a:xfrm>
          <a:prstGeom prst="straightConnector1">
            <a:avLst/>
          </a:prstGeom>
          <a:ln w="571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55" name="Rett pil 54"/>
          <p:cNvCxnSpPr/>
          <p:nvPr/>
        </p:nvCxnSpPr>
        <p:spPr>
          <a:xfrm flipH="1">
            <a:off x="3689648" y="7353018"/>
            <a:ext cx="1251449" cy="0"/>
          </a:xfrm>
          <a:prstGeom prst="straightConnector1">
            <a:avLst/>
          </a:prstGeom>
          <a:ln w="571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56" name="Rett pil 55"/>
          <p:cNvCxnSpPr/>
          <p:nvPr/>
        </p:nvCxnSpPr>
        <p:spPr>
          <a:xfrm flipV="1">
            <a:off x="4941097" y="6660232"/>
            <a:ext cx="667367" cy="692786"/>
          </a:xfrm>
          <a:prstGeom prst="straightConnector1">
            <a:avLst/>
          </a:prstGeom>
          <a:ln w="571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57" name="Rett pil 56"/>
          <p:cNvCxnSpPr/>
          <p:nvPr/>
        </p:nvCxnSpPr>
        <p:spPr>
          <a:xfrm flipH="1" flipV="1">
            <a:off x="4312320" y="6660232"/>
            <a:ext cx="628777" cy="692786"/>
          </a:xfrm>
          <a:prstGeom prst="straightConnector1">
            <a:avLst/>
          </a:prstGeom>
          <a:ln w="5715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58" name="TekstSylinder 57"/>
          <p:cNvSpPr txBox="1"/>
          <p:nvPr/>
        </p:nvSpPr>
        <p:spPr>
          <a:xfrm>
            <a:off x="6065912" y="7154996"/>
            <a:ext cx="792088" cy="369332"/>
          </a:xfrm>
          <a:prstGeom prst="rect">
            <a:avLst/>
          </a:prstGeom>
          <a:noFill/>
        </p:spPr>
        <p:txBody>
          <a:bodyPr wrap="square" rtlCol="0">
            <a:spAutoFit/>
          </a:bodyPr>
          <a:lstStyle/>
          <a:p>
            <a:r>
              <a:rPr lang="nb-NO" dirty="0" err="1"/>
              <a:t>Notch</a:t>
            </a:r>
            <a:endParaRPr lang="nb-NO" dirty="0"/>
          </a:p>
        </p:txBody>
      </p:sp>
      <p:sp>
        <p:nvSpPr>
          <p:cNvPr id="59" name="TekstSylinder 58"/>
          <p:cNvSpPr txBox="1"/>
          <p:nvPr/>
        </p:nvSpPr>
        <p:spPr>
          <a:xfrm>
            <a:off x="2969568" y="7154996"/>
            <a:ext cx="792088" cy="369332"/>
          </a:xfrm>
          <a:prstGeom prst="rect">
            <a:avLst/>
          </a:prstGeom>
          <a:noFill/>
        </p:spPr>
        <p:txBody>
          <a:bodyPr wrap="square" rtlCol="0">
            <a:spAutoFit/>
          </a:bodyPr>
          <a:lstStyle/>
          <a:p>
            <a:r>
              <a:rPr lang="nb-NO" dirty="0" err="1"/>
              <a:t>Notch</a:t>
            </a:r>
            <a:endParaRPr lang="nb-NO" dirty="0"/>
          </a:p>
        </p:txBody>
      </p:sp>
      <p:sp>
        <p:nvSpPr>
          <p:cNvPr id="60" name="TekstSylinder 59"/>
          <p:cNvSpPr txBox="1"/>
          <p:nvPr/>
        </p:nvSpPr>
        <p:spPr>
          <a:xfrm>
            <a:off x="4553744" y="8451140"/>
            <a:ext cx="792088" cy="369332"/>
          </a:xfrm>
          <a:prstGeom prst="rect">
            <a:avLst/>
          </a:prstGeom>
          <a:noFill/>
        </p:spPr>
        <p:txBody>
          <a:bodyPr wrap="square" rtlCol="0">
            <a:spAutoFit/>
          </a:bodyPr>
          <a:lstStyle/>
          <a:p>
            <a:r>
              <a:rPr lang="nb-NO" dirty="0"/>
              <a:t>Pump</a:t>
            </a:r>
          </a:p>
        </p:txBody>
      </p:sp>
      <p:sp>
        <p:nvSpPr>
          <p:cNvPr id="62" name="TekstSylinder 61"/>
          <p:cNvSpPr txBox="1"/>
          <p:nvPr/>
        </p:nvSpPr>
        <p:spPr>
          <a:xfrm>
            <a:off x="5392440" y="6372200"/>
            <a:ext cx="792088" cy="369332"/>
          </a:xfrm>
          <a:prstGeom prst="rect">
            <a:avLst/>
          </a:prstGeom>
          <a:noFill/>
        </p:spPr>
        <p:txBody>
          <a:bodyPr wrap="square" rtlCol="0">
            <a:spAutoFit/>
          </a:bodyPr>
          <a:lstStyle/>
          <a:p>
            <a:r>
              <a:rPr lang="nb-NO" dirty="0" err="1"/>
              <a:t>Crank</a:t>
            </a:r>
            <a:endParaRPr lang="nb-NO" dirty="0"/>
          </a:p>
        </p:txBody>
      </p:sp>
      <p:sp>
        <p:nvSpPr>
          <p:cNvPr id="65" name="TekstSylinder 64"/>
          <p:cNvSpPr txBox="1"/>
          <p:nvPr/>
        </p:nvSpPr>
        <p:spPr>
          <a:xfrm>
            <a:off x="3808264" y="6372200"/>
            <a:ext cx="792088" cy="369332"/>
          </a:xfrm>
          <a:prstGeom prst="rect">
            <a:avLst/>
          </a:prstGeom>
          <a:noFill/>
        </p:spPr>
        <p:txBody>
          <a:bodyPr wrap="square" rtlCol="0">
            <a:spAutoFit/>
          </a:bodyPr>
          <a:lstStyle/>
          <a:p>
            <a:r>
              <a:rPr lang="nb-NO" dirty="0" err="1"/>
              <a:t>Cra</a:t>
            </a:r>
            <a:r>
              <a:rPr lang="nb-NO" dirty="0" err="1">
                <a:solidFill>
                  <a:schemeClr val="bg1">
                    <a:lumMod val="85000"/>
                  </a:schemeClr>
                </a:solidFill>
              </a:rPr>
              <a:t>n</a:t>
            </a:r>
            <a:r>
              <a:rPr lang="nb-NO" dirty="0" err="1"/>
              <a:t>k</a:t>
            </a:r>
            <a:endParaRPr lang="nb-NO" dirty="0"/>
          </a:p>
        </p:txBody>
      </p:sp>
      <p:sp>
        <p:nvSpPr>
          <p:cNvPr id="66" name="TekstSylinder 65"/>
          <p:cNvSpPr txBox="1"/>
          <p:nvPr/>
        </p:nvSpPr>
        <p:spPr>
          <a:xfrm>
            <a:off x="4672360" y="6094704"/>
            <a:ext cx="792088" cy="369332"/>
          </a:xfrm>
          <a:prstGeom prst="rect">
            <a:avLst/>
          </a:prstGeom>
          <a:noFill/>
        </p:spPr>
        <p:txBody>
          <a:bodyPr wrap="square" rtlCol="0">
            <a:spAutoFit/>
          </a:bodyPr>
          <a:lstStyle/>
          <a:p>
            <a:r>
              <a:rPr lang="nb-NO" dirty="0"/>
              <a:t>Hot</a:t>
            </a:r>
          </a:p>
        </p:txBody>
      </p:sp>
      <p:sp>
        <p:nvSpPr>
          <p:cNvPr id="67" name="TekstSylinder 66"/>
          <p:cNvSpPr txBox="1"/>
          <p:nvPr/>
        </p:nvSpPr>
        <p:spPr>
          <a:xfrm>
            <a:off x="1616075" y="2517436"/>
            <a:ext cx="792088" cy="369332"/>
          </a:xfrm>
          <a:prstGeom prst="rect">
            <a:avLst/>
          </a:prstGeom>
          <a:noFill/>
        </p:spPr>
        <p:txBody>
          <a:bodyPr wrap="square" rtlCol="0">
            <a:spAutoFit/>
          </a:bodyPr>
          <a:lstStyle/>
          <a:p>
            <a:r>
              <a:rPr lang="nb-NO" b="1" dirty="0"/>
              <a:t>Drag</a:t>
            </a:r>
          </a:p>
        </p:txBody>
      </p:sp>
      <p:sp>
        <p:nvSpPr>
          <p:cNvPr id="68" name="TekstSylinder 67"/>
          <p:cNvSpPr txBox="1"/>
          <p:nvPr/>
        </p:nvSpPr>
        <p:spPr>
          <a:xfrm>
            <a:off x="0" y="2051720"/>
            <a:ext cx="3744416" cy="523220"/>
          </a:xfrm>
          <a:prstGeom prst="rect">
            <a:avLst/>
          </a:prstGeom>
          <a:noFill/>
        </p:spPr>
        <p:txBody>
          <a:bodyPr wrap="square" rtlCol="0">
            <a:spAutoFit/>
          </a:bodyPr>
          <a:lstStyle/>
          <a:p>
            <a:r>
              <a:rPr lang="nb-NO" sz="2800" b="1" dirty="0" err="1">
                <a:solidFill>
                  <a:schemeClr val="bg1">
                    <a:lumMod val="85000"/>
                  </a:schemeClr>
                </a:solidFill>
              </a:rPr>
              <a:t>Enemy’s</a:t>
            </a:r>
            <a:r>
              <a:rPr lang="nb-NO" sz="2800" b="1" dirty="0">
                <a:solidFill>
                  <a:schemeClr val="bg1">
                    <a:lumMod val="85000"/>
                  </a:schemeClr>
                </a:solidFill>
              </a:rPr>
              <a:t> </a:t>
            </a:r>
            <a:r>
              <a:rPr lang="nb-NO" sz="2800" b="1" dirty="0" err="1">
                <a:solidFill>
                  <a:schemeClr val="bg1">
                    <a:lumMod val="85000"/>
                  </a:schemeClr>
                </a:solidFill>
              </a:rPr>
              <a:t>relation</a:t>
            </a:r>
            <a:r>
              <a:rPr lang="nb-NO" sz="2800" b="1" dirty="0">
                <a:solidFill>
                  <a:schemeClr val="bg1">
                    <a:lumMod val="85000"/>
                  </a:schemeClr>
                </a:solidFill>
              </a:rPr>
              <a:t> to </a:t>
            </a:r>
            <a:r>
              <a:rPr lang="nb-NO" sz="2800" b="1" dirty="0" err="1">
                <a:solidFill>
                  <a:schemeClr val="bg1">
                    <a:lumMod val="85000"/>
                  </a:schemeClr>
                </a:solidFill>
              </a:rPr>
              <a:t>you</a:t>
            </a:r>
            <a:endParaRPr lang="nb-NO" sz="2800" b="1" dirty="0">
              <a:solidFill>
                <a:schemeClr val="bg1">
                  <a:lumMod val="85000"/>
                </a:schemeClr>
              </a:solidFill>
            </a:endParaRPr>
          </a:p>
        </p:txBody>
      </p:sp>
      <p:sp>
        <p:nvSpPr>
          <p:cNvPr id="69" name="TekstSylinder 68"/>
          <p:cNvSpPr txBox="1"/>
          <p:nvPr/>
        </p:nvSpPr>
        <p:spPr>
          <a:xfrm>
            <a:off x="3113584" y="5570820"/>
            <a:ext cx="3744416" cy="523220"/>
          </a:xfrm>
          <a:prstGeom prst="rect">
            <a:avLst/>
          </a:prstGeom>
          <a:noFill/>
        </p:spPr>
        <p:txBody>
          <a:bodyPr wrap="square" rtlCol="0">
            <a:spAutoFit/>
          </a:bodyPr>
          <a:lstStyle/>
          <a:p>
            <a:r>
              <a:rPr lang="nb-NO" sz="2800" b="1" dirty="0" err="1">
                <a:solidFill>
                  <a:schemeClr val="bg1">
                    <a:lumMod val="85000"/>
                  </a:schemeClr>
                </a:solidFill>
              </a:rPr>
              <a:t>Your</a:t>
            </a:r>
            <a:r>
              <a:rPr lang="nb-NO" sz="2800" b="1" dirty="0">
                <a:solidFill>
                  <a:schemeClr val="bg1">
                    <a:lumMod val="85000"/>
                  </a:schemeClr>
                </a:solidFill>
              </a:rPr>
              <a:t> </a:t>
            </a:r>
            <a:r>
              <a:rPr lang="nb-NO" sz="2800" b="1" dirty="0" err="1">
                <a:solidFill>
                  <a:schemeClr val="bg1">
                    <a:lumMod val="85000"/>
                  </a:schemeClr>
                </a:solidFill>
              </a:rPr>
              <a:t>relation</a:t>
            </a:r>
            <a:r>
              <a:rPr lang="nb-NO" sz="2800" b="1" dirty="0">
                <a:solidFill>
                  <a:schemeClr val="bg1">
                    <a:lumMod val="85000"/>
                  </a:schemeClr>
                </a:solidFill>
              </a:rPr>
              <a:t> to </a:t>
            </a:r>
            <a:r>
              <a:rPr lang="nb-NO" sz="2800" b="1" dirty="0" err="1">
                <a:solidFill>
                  <a:schemeClr val="bg1">
                    <a:lumMod val="85000"/>
                  </a:schemeClr>
                </a:solidFill>
              </a:rPr>
              <a:t>enemy</a:t>
            </a:r>
            <a:endParaRPr lang="nb-NO" sz="2800" b="1" dirty="0">
              <a:solidFill>
                <a:schemeClr val="bg1">
                  <a:lumMod val="85000"/>
                </a:schemeClr>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Lineups</a:t>
            </a:r>
            <a:endParaRPr lang="nb-NO" dirty="0"/>
          </a:p>
        </p:txBody>
      </p:sp>
      <p:grpSp>
        <p:nvGrpSpPr>
          <p:cNvPr id="9" name="Gruppe 8"/>
          <p:cNvGrpSpPr/>
          <p:nvPr/>
        </p:nvGrpSpPr>
        <p:grpSpPr>
          <a:xfrm>
            <a:off x="0" y="2157637"/>
            <a:ext cx="936103" cy="1478259"/>
            <a:chOff x="2492896" y="3635896"/>
            <a:chExt cx="1206349" cy="1815873"/>
          </a:xfrm>
        </p:grpSpPr>
        <p:pic>
          <p:nvPicPr>
            <p:cNvPr id="5" name="Bilde 4"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8" name="TekstSylinder 7"/>
            <p:cNvSpPr txBox="1"/>
            <p:nvPr/>
          </p:nvSpPr>
          <p:spPr>
            <a:xfrm>
              <a:off x="2910086" y="4347592"/>
              <a:ext cx="446906" cy="516759"/>
            </a:xfrm>
            <a:prstGeom prst="rect">
              <a:avLst/>
            </a:prstGeom>
            <a:noFill/>
          </p:spPr>
          <p:txBody>
            <a:bodyPr wrap="square" rtlCol="0">
              <a:spAutoFit/>
            </a:bodyPr>
            <a:lstStyle/>
            <a:p>
              <a:r>
                <a:rPr lang="nb-NO" sz="2400" dirty="0">
                  <a:solidFill>
                    <a:schemeClr val="bg1"/>
                  </a:solidFill>
                </a:rPr>
                <a:t>1</a:t>
              </a:r>
            </a:p>
          </p:txBody>
        </p:sp>
      </p:grpSp>
      <p:cxnSp>
        <p:nvCxnSpPr>
          <p:cNvPr id="32" name="Rett linje 31"/>
          <p:cNvCxnSpPr>
            <a:stCxn id="2" idx="2"/>
          </p:cNvCxnSpPr>
          <p:nvPr/>
        </p:nvCxnSpPr>
        <p:spPr>
          <a:xfrm>
            <a:off x="3429000" y="1475656"/>
            <a:ext cx="0" cy="766834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Rett linje 32"/>
          <p:cNvCxnSpPr/>
          <p:nvPr/>
        </p:nvCxnSpPr>
        <p:spPr>
          <a:xfrm flipH="1">
            <a:off x="3501008" y="5292080"/>
            <a:ext cx="335699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Rett linje 39"/>
          <p:cNvCxnSpPr/>
          <p:nvPr/>
        </p:nvCxnSpPr>
        <p:spPr>
          <a:xfrm flipH="1">
            <a:off x="0" y="5292080"/>
            <a:ext cx="357301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2" name="Gruppe 41"/>
          <p:cNvGrpSpPr/>
          <p:nvPr/>
        </p:nvGrpSpPr>
        <p:grpSpPr>
          <a:xfrm>
            <a:off x="692696" y="2517677"/>
            <a:ext cx="936103" cy="1478259"/>
            <a:chOff x="2492896" y="3635896"/>
            <a:chExt cx="1206349" cy="1815873"/>
          </a:xfrm>
        </p:grpSpPr>
        <p:pic>
          <p:nvPicPr>
            <p:cNvPr id="43" name="Bilde 42"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44" name="TekstSylinder 43"/>
            <p:cNvSpPr txBox="1"/>
            <p:nvPr/>
          </p:nvSpPr>
          <p:spPr>
            <a:xfrm>
              <a:off x="2910086" y="4347592"/>
              <a:ext cx="446906" cy="567103"/>
            </a:xfrm>
            <a:prstGeom prst="rect">
              <a:avLst/>
            </a:prstGeom>
            <a:noFill/>
          </p:spPr>
          <p:txBody>
            <a:bodyPr wrap="square" rtlCol="0">
              <a:spAutoFit/>
            </a:bodyPr>
            <a:lstStyle/>
            <a:p>
              <a:r>
                <a:rPr lang="nb-NO" sz="2400" dirty="0">
                  <a:solidFill>
                    <a:schemeClr val="bg1"/>
                  </a:solidFill>
                </a:rPr>
                <a:t>2</a:t>
              </a:r>
            </a:p>
          </p:txBody>
        </p:sp>
      </p:grpSp>
      <p:grpSp>
        <p:nvGrpSpPr>
          <p:cNvPr id="45" name="Gruppe 44"/>
          <p:cNvGrpSpPr/>
          <p:nvPr/>
        </p:nvGrpSpPr>
        <p:grpSpPr>
          <a:xfrm>
            <a:off x="1412776" y="2877717"/>
            <a:ext cx="936103" cy="1478259"/>
            <a:chOff x="2492896" y="3635896"/>
            <a:chExt cx="1206349" cy="1815873"/>
          </a:xfrm>
        </p:grpSpPr>
        <p:pic>
          <p:nvPicPr>
            <p:cNvPr id="46" name="Bilde 45"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47" name="TekstSylinder 46"/>
            <p:cNvSpPr txBox="1"/>
            <p:nvPr/>
          </p:nvSpPr>
          <p:spPr>
            <a:xfrm>
              <a:off x="2910086" y="4347592"/>
              <a:ext cx="446906" cy="567103"/>
            </a:xfrm>
            <a:prstGeom prst="rect">
              <a:avLst/>
            </a:prstGeom>
            <a:noFill/>
          </p:spPr>
          <p:txBody>
            <a:bodyPr wrap="square" rtlCol="0">
              <a:spAutoFit/>
            </a:bodyPr>
            <a:lstStyle/>
            <a:p>
              <a:r>
                <a:rPr lang="nb-NO" sz="2400" dirty="0">
                  <a:solidFill>
                    <a:schemeClr val="bg1"/>
                  </a:solidFill>
                </a:rPr>
                <a:t>3</a:t>
              </a:r>
            </a:p>
          </p:txBody>
        </p:sp>
      </p:grpSp>
      <p:grpSp>
        <p:nvGrpSpPr>
          <p:cNvPr id="48" name="Gruppe 47"/>
          <p:cNvGrpSpPr/>
          <p:nvPr/>
        </p:nvGrpSpPr>
        <p:grpSpPr>
          <a:xfrm>
            <a:off x="2132856" y="3237757"/>
            <a:ext cx="936103" cy="1478259"/>
            <a:chOff x="2492896" y="3635896"/>
            <a:chExt cx="1206349" cy="1815873"/>
          </a:xfrm>
        </p:grpSpPr>
        <p:pic>
          <p:nvPicPr>
            <p:cNvPr id="49" name="Bilde 48"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50" name="TekstSylinder 49"/>
            <p:cNvSpPr txBox="1"/>
            <p:nvPr/>
          </p:nvSpPr>
          <p:spPr>
            <a:xfrm>
              <a:off x="2910086" y="4347592"/>
              <a:ext cx="446906" cy="567103"/>
            </a:xfrm>
            <a:prstGeom prst="rect">
              <a:avLst/>
            </a:prstGeom>
            <a:noFill/>
          </p:spPr>
          <p:txBody>
            <a:bodyPr wrap="square" rtlCol="0">
              <a:spAutoFit/>
            </a:bodyPr>
            <a:lstStyle/>
            <a:p>
              <a:r>
                <a:rPr lang="nb-NO" sz="2400" dirty="0">
                  <a:solidFill>
                    <a:schemeClr val="bg1"/>
                  </a:solidFill>
                </a:rPr>
                <a:t>4</a:t>
              </a:r>
            </a:p>
          </p:txBody>
        </p:sp>
      </p:grpSp>
      <p:grpSp>
        <p:nvGrpSpPr>
          <p:cNvPr id="51" name="Gruppe 50"/>
          <p:cNvGrpSpPr/>
          <p:nvPr/>
        </p:nvGrpSpPr>
        <p:grpSpPr>
          <a:xfrm>
            <a:off x="0" y="5724128"/>
            <a:ext cx="936103" cy="1478259"/>
            <a:chOff x="2492896" y="3635896"/>
            <a:chExt cx="1206349" cy="1815873"/>
          </a:xfrm>
        </p:grpSpPr>
        <p:pic>
          <p:nvPicPr>
            <p:cNvPr id="52" name="Bilde 51"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53" name="TekstSylinder 52"/>
            <p:cNvSpPr txBox="1"/>
            <p:nvPr/>
          </p:nvSpPr>
          <p:spPr>
            <a:xfrm>
              <a:off x="2910086" y="4347592"/>
              <a:ext cx="446906" cy="516759"/>
            </a:xfrm>
            <a:prstGeom prst="rect">
              <a:avLst/>
            </a:prstGeom>
            <a:noFill/>
          </p:spPr>
          <p:txBody>
            <a:bodyPr wrap="square" rtlCol="0">
              <a:spAutoFit/>
            </a:bodyPr>
            <a:lstStyle/>
            <a:p>
              <a:r>
                <a:rPr lang="nb-NO" sz="2400" dirty="0">
                  <a:solidFill>
                    <a:schemeClr val="bg1"/>
                  </a:solidFill>
                </a:rPr>
                <a:t>1</a:t>
              </a:r>
            </a:p>
          </p:txBody>
        </p:sp>
      </p:grpSp>
      <p:grpSp>
        <p:nvGrpSpPr>
          <p:cNvPr id="54" name="Gruppe 53"/>
          <p:cNvGrpSpPr/>
          <p:nvPr/>
        </p:nvGrpSpPr>
        <p:grpSpPr>
          <a:xfrm>
            <a:off x="692696" y="7521725"/>
            <a:ext cx="936103" cy="1478259"/>
            <a:chOff x="2492896" y="3635896"/>
            <a:chExt cx="1206349" cy="1815873"/>
          </a:xfrm>
        </p:grpSpPr>
        <p:pic>
          <p:nvPicPr>
            <p:cNvPr id="55" name="Bilde 54"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56" name="TekstSylinder 55"/>
            <p:cNvSpPr txBox="1"/>
            <p:nvPr/>
          </p:nvSpPr>
          <p:spPr>
            <a:xfrm>
              <a:off x="2910086" y="4347592"/>
              <a:ext cx="446906" cy="567103"/>
            </a:xfrm>
            <a:prstGeom prst="rect">
              <a:avLst/>
            </a:prstGeom>
            <a:noFill/>
          </p:spPr>
          <p:txBody>
            <a:bodyPr wrap="square" rtlCol="0">
              <a:spAutoFit/>
            </a:bodyPr>
            <a:lstStyle/>
            <a:p>
              <a:r>
                <a:rPr lang="nb-NO" sz="2400" dirty="0">
                  <a:solidFill>
                    <a:schemeClr val="bg1"/>
                  </a:solidFill>
                </a:rPr>
                <a:t>4</a:t>
              </a:r>
            </a:p>
          </p:txBody>
        </p:sp>
      </p:grpSp>
      <p:grpSp>
        <p:nvGrpSpPr>
          <p:cNvPr id="57" name="Gruppe 56"/>
          <p:cNvGrpSpPr/>
          <p:nvPr/>
        </p:nvGrpSpPr>
        <p:grpSpPr>
          <a:xfrm>
            <a:off x="1412776" y="6444208"/>
            <a:ext cx="936103" cy="1478259"/>
            <a:chOff x="2492896" y="3635896"/>
            <a:chExt cx="1206349" cy="1815873"/>
          </a:xfrm>
        </p:grpSpPr>
        <p:pic>
          <p:nvPicPr>
            <p:cNvPr id="58" name="Bilde 57"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59" name="TekstSylinder 58"/>
            <p:cNvSpPr txBox="1"/>
            <p:nvPr/>
          </p:nvSpPr>
          <p:spPr>
            <a:xfrm>
              <a:off x="2910086" y="4347592"/>
              <a:ext cx="446906" cy="567103"/>
            </a:xfrm>
            <a:prstGeom prst="rect">
              <a:avLst/>
            </a:prstGeom>
            <a:noFill/>
          </p:spPr>
          <p:txBody>
            <a:bodyPr wrap="square" rtlCol="0">
              <a:spAutoFit/>
            </a:bodyPr>
            <a:lstStyle/>
            <a:p>
              <a:r>
                <a:rPr lang="nb-NO" sz="2400" dirty="0">
                  <a:solidFill>
                    <a:schemeClr val="bg1"/>
                  </a:solidFill>
                </a:rPr>
                <a:t>2</a:t>
              </a:r>
            </a:p>
          </p:txBody>
        </p:sp>
      </p:grpSp>
      <p:grpSp>
        <p:nvGrpSpPr>
          <p:cNvPr id="60" name="Gruppe 59"/>
          <p:cNvGrpSpPr/>
          <p:nvPr/>
        </p:nvGrpSpPr>
        <p:grpSpPr>
          <a:xfrm>
            <a:off x="2132856" y="6804248"/>
            <a:ext cx="936103" cy="1478259"/>
            <a:chOff x="2492896" y="3635896"/>
            <a:chExt cx="1206349" cy="1815873"/>
          </a:xfrm>
        </p:grpSpPr>
        <p:pic>
          <p:nvPicPr>
            <p:cNvPr id="61" name="Bilde 60"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62" name="TekstSylinder 61"/>
            <p:cNvSpPr txBox="1"/>
            <p:nvPr/>
          </p:nvSpPr>
          <p:spPr>
            <a:xfrm>
              <a:off x="2910086" y="4347592"/>
              <a:ext cx="446906" cy="567103"/>
            </a:xfrm>
            <a:prstGeom prst="rect">
              <a:avLst/>
            </a:prstGeom>
            <a:noFill/>
          </p:spPr>
          <p:txBody>
            <a:bodyPr wrap="square" rtlCol="0">
              <a:spAutoFit/>
            </a:bodyPr>
            <a:lstStyle/>
            <a:p>
              <a:r>
                <a:rPr lang="nb-NO" sz="2400" dirty="0">
                  <a:solidFill>
                    <a:schemeClr val="bg1"/>
                  </a:solidFill>
                </a:rPr>
                <a:t>3</a:t>
              </a:r>
            </a:p>
          </p:txBody>
        </p:sp>
      </p:grpSp>
      <p:grpSp>
        <p:nvGrpSpPr>
          <p:cNvPr id="75" name="Gruppe 74"/>
          <p:cNvGrpSpPr/>
          <p:nvPr/>
        </p:nvGrpSpPr>
        <p:grpSpPr>
          <a:xfrm>
            <a:off x="3384377" y="2123728"/>
            <a:ext cx="936103" cy="1478259"/>
            <a:chOff x="2492896" y="3635896"/>
            <a:chExt cx="1206349" cy="1815873"/>
          </a:xfrm>
        </p:grpSpPr>
        <p:pic>
          <p:nvPicPr>
            <p:cNvPr id="76" name="Bilde 75"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77" name="TekstSylinder 76"/>
            <p:cNvSpPr txBox="1"/>
            <p:nvPr/>
          </p:nvSpPr>
          <p:spPr>
            <a:xfrm>
              <a:off x="2910086" y="4347592"/>
              <a:ext cx="446906" cy="516759"/>
            </a:xfrm>
            <a:prstGeom prst="rect">
              <a:avLst/>
            </a:prstGeom>
            <a:noFill/>
          </p:spPr>
          <p:txBody>
            <a:bodyPr wrap="square" rtlCol="0">
              <a:spAutoFit/>
            </a:bodyPr>
            <a:lstStyle/>
            <a:p>
              <a:r>
                <a:rPr lang="nb-NO" sz="2400" dirty="0">
                  <a:solidFill>
                    <a:schemeClr val="bg1"/>
                  </a:solidFill>
                </a:rPr>
                <a:t>1</a:t>
              </a:r>
            </a:p>
          </p:txBody>
        </p:sp>
      </p:grpSp>
      <p:grpSp>
        <p:nvGrpSpPr>
          <p:cNvPr id="78" name="Gruppe 77"/>
          <p:cNvGrpSpPr/>
          <p:nvPr/>
        </p:nvGrpSpPr>
        <p:grpSpPr>
          <a:xfrm>
            <a:off x="4005064" y="3419872"/>
            <a:ext cx="936103" cy="1478259"/>
            <a:chOff x="2492896" y="3635896"/>
            <a:chExt cx="1206349" cy="1815873"/>
          </a:xfrm>
        </p:grpSpPr>
        <p:pic>
          <p:nvPicPr>
            <p:cNvPr id="79" name="Bilde 78"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80" name="TekstSylinder 79"/>
            <p:cNvSpPr txBox="1"/>
            <p:nvPr/>
          </p:nvSpPr>
          <p:spPr>
            <a:xfrm>
              <a:off x="2910086" y="4347592"/>
              <a:ext cx="446906" cy="567103"/>
            </a:xfrm>
            <a:prstGeom prst="rect">
              <a:avLst/>
            </a:prstGeom>
            <a:noFill/>
          </p:spPr>
          <p:txBody>
            <a:bodyPr wrap="square" rtlCol="0">
              <a:spAutoFit/>
            </a:bodyPr>
            <a:lstStyle/>
            <a:p>
              <a:r>
                <a:rPr lang="nb-NO" sz="2400" dirty="0">
                  <a:solidFill>
                    <a:schemeClr val="bg1"/>
                  </a:solidFill>
                </a:rPr>
                <a:t>3</a:t>
              </a:r>
            </a:p>
          </p:txBody>
        </p:sp>
      </p:grpSp>
      <p:grpSp>
        <p:nvGrpSpPr>
          <p:cNvPr id="81" name="Gruppe 80"/>
          <p:cNvGrpSpPr/>
          <p:nvPr/>
        </p:nvGrpSpPr>
        <p:grpSpPr>
          <a:xfrm>
            <a:off x="4725144" y="2627784"/>
            <a:ext cx="936103" cy="1478259"/>
            <a:chOff x="2492896" y="3635896"/>
            <a:chExt cx="1206349" cy="1815873"/>
          </a:xfrm>
        </p:grpSpPr>
        <p:pic>
          <p:nvPicPr>
            <p:cNvPr id="82" name="Bilde 81"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83" name="TekstSylinder 82"/>
            <p:cNvSpPr txBox="1"/>
            <p:nvPr/>
          </p:nvSpPr>
          <p:spPr>
            <a:xfrm>
              <a:off x="2910086" y="4347592"/>
              <a:ext cx="446906" cy="567103"/>
            </a:xfrm>
            <a:prstGeom prst="rect">
              <a:avLst/>
            </a:prstGeom>
            <a:noFill/>
          </p:spPr>
          <p:txBody>
            <a:bodyPr wrap="square" rtlCol="0">
              <a:spAutoFit/>
            </a:bodyPr>
            <a:lstStyle/>
            <a:p>
              <a:r>
                <a:rPr lang="nb-NO" sz="2400" dirty="0">
                  <a:solidFill>
                    <a:schemeClr val="bg1"/>
                  </a:solidFill>
                </a:rPr>
                <a:t>2</a:t>
              </a:r>
            </a:p>
          </p:txBody>
        </p:sp>
      </p:grpSp>
      <p:grpSp>
        <p:nvGrpSpPr>
          <p:cNvPr id="84" name="Gruppe 83"/>
          <p:cNvGrpSpPr/>
          <p:nvPr/>
        </p:nvGrpSpPr>
        <p:grpSpPr>
          <a:xfrm>
            <a:off x="5445224" y="3779912"/>
            <a:ext cx="936103" cy="1478259"/>
            <a:chOff x="2492896" y="3635896"/>
            <a:chExt cx="1206349" cy="1815873"/>
          </a:xfrm>
        </p:grpSpPr>
        <p:pic>
          <p:nvPicPr>
            <p:cNvPr id="85" name="Bilde 84"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86" name="TekstSylinder 85"/>
            <p:cNvSpPr txBox="1"/>
            <p:nvPr/>
          </p:nvSpPr>
          <p:spPr>
            <a:xfrm>
              <a:off x="2910086" y="4347592"/>
              <a:ext cx="446906" cy="567103"/>
            </a:xfrm>
            <a:prstGeom prst="rect">
              <a:avLst/>
            </a:prstGeom>
            <a:noFill/>
          </p:spPr>
          <p:txBody>
            <a:bodyPr wrap="square" rtlCol="0">
              <a:spAutoFit/>
            </a:bodyPr>
            <a:lstStyle/>
            <a:p>
              <a:r>
                <a:rPr lang="nb-NO" sz="2400" dirty="0">
                  <a:solidFill>
                    <a:schemeClr val="bg1"/>
                  </a:solidFill>
                </a:rPr>
                <a:t>4</a:t>
              </a:r>
            </a:p>
          </p:txBody>
        </p:sp>
      </p:grpSp>
      <p:sp>
        <p:nvSpPr>
          <p:cNvPr id="87" name="TekstSylinder 86"/>
          <p:cNvSpPr txBox="1"/>
          <p:nvPr/>
        </p:nvSpPr>
        <p:spPr>
          <a:xfrm>
            <a:off x="0" y="1475656"/>
            <a:ext cx="3429000" cy="523220"/>
          </a:xfrm>
          <a:prstGeom prst="rect">
            <a:avLst/>
          </a:prstGeom>
          <a:noFill/>
        </p:spPr>
        <p:txBody>
          <a:bodyPr wrap="square" rtlCol="0">
            <a:spAutoFit/>
          </a:bodyPr>
          <a:lstStyle/>
          <a:p>
            <a:pPr algn="ctr"/>
            <a:r>
              <a:rPr lang="nb-NO" sz="2800" b="1" dirty="0" err="1">
                <a:solidFill>
                  <a:schemeClr val="bg1">
                    <a:lumMod val="85000"/>
                  </a:schemeClr>
                </a:solidFill>
              </a:rPr>
              <a:t>Echelon</a:t>
            </a:r>
            <a:endParaRPr lang="nb-NO" sz="2800" b="1" dirty="0">
              <a:solidFill>
                <a:schemeClr val="bg1">
                  <a:lumMod val="85000"/>
                </a:schemeClr>
              </a:solidFill>
            </a:endParaRPr>
          </a:p>
        </p:txBody>
      </p:sp>
      <p:sp>
        <p:nvSpPr>
          <p:cNvPr id="88" name="TekstSylinder 87"/>
          <p:cNvSpPr txBox="1"/>
          <p:nvPr/>
        </p:nvSpPr>
        <p:spPr>
          <a:xfrm>
            <a:off x="3429000" y="1475656"/>
            <a:ext cx="3429000" cy="523220"/>
          </a:xfrm>
          <a:prstGeom prst="rect">
            <a:avLst/>
          </a:prstGeom>
          <a:noFill/>
        </p:spPr>
        <p:txBody>
          <a:bodyPr wrap="square" rtlCol="0">
            <a:spAutoFit/>
          </a:bodyPr>
          <a:lstStyle/>
          <a:p>
            <a:pPr algn="ctr"/>
            <a:r>
              <a:rPr lang="nb-NO" sz="2800" b="1" dirty="0">
                <a:solidFill>
                  <a:schemeClr val="bg1">
                    <a:lumMod val="85000"/>
                  </a:schemeClr>
                </a:solidFill>
              </a:rPr>
              <a:t>3 in </a:t>
            </a:r>
            <a:r>
              <a:rPr lang="nb-NO" sz="2800" b="1" dirty="0" err="1">
                <a:solidFill>
                  <a:schemeClr val="bg1">
                    <a:lumMod val="85000"/>
                  </a:schemeClr>
                </a:solidFill>
              </a:rPr>
              <a:t>the</a:t>
            </a:r>
            <a:r>
              <a:rPr lang="nb-NO" sz="2800" b="1" dirty="0">
                <a:solidFill>
                  <a:schemeClr val="bg1">
                    <a:lumMod val="85000"/>
                  </a:schemeClr>
                </a:solidFill>
              </a:rPr>
              <a:t> </a:t>
            </a:r>
            <a:r>
              <a:rPr lang="nb-NO" sz="2800" b="1" dirty="0" err="1">
                <a:solidFill>
                  <a:schemeClr val="bg1">
                    <a:lumMod val="85000"/>
                  </a:schemeClr>
                </a:solidFill>
              </a:rPr>
              <a:t>slot</a:t>
            </a:r>
            <a:endParaRPr lang="nb-NO" sz="2800" b="1" dirty="0">
              <a:solidFill>
                <a:schemeClr val="bg1">
                  <a:lumMod val="85000"/>
                </a:schemeClr>
              </a:solidFill>
            </a:endParaRPr>
          </a:p>
        </p:txBody>
      </p:sp>
      <p:sp>
        <p:nvSpPr>
          <p:cNvPr id="89" name="TekstSylinder 88"/>
          <p:cNvSpPr txBox="1"/>
          <p:nvPr/>
        </p:nvSpPr>
        <p:spPr>
          <a:xfrm>
            <a:off x="0" y="5292080"/>
            <a:ext cx="3429000" cy="523220"/>
          </a:xfrm>
          <a:prstGeom prst="rect">
            <a:avLst/>
          </a:prstGeom>
          <a:noFill/>
        </p:spPr>
        <p:txBody>
          <a:bodyPr wrap="square" rtlCol="0">
            <a:spAutoFit/>
          </a:bodyPr>
          <a:lstStyle/>
          <a:p>
            <a:pPr algn="ctr"/>
            <a:r>
              <a:rPr lang="nb-NO" sz="2800" b="1" dirty="0">
                <a:solidFill>
                  <a:schemeClr val="bg1">
                    <a:lumMod val="85000"/>
                  </a:schemeClr>
                </a:solidFill>
              </a:rPr>
              <a:t>4 in </a:t>
            </a:r>
            <a:r>
              <a:rPr lang="nb-NO" sz="2800" b="1" dirty="0" err="1">
                <a:solidFill>
                  <a:schemeClr val="bg1">
                    <a:lumMod val="85000"/>
                  </a:schemeClr>
                </a:solidFill>
              </a:rPr>
              <a:t>the</a:t>
            </a:r>
            <a:r>
              <a:rPr lang="nb-NO" sz="2800" b="1" dirty="0">
                <a:solidFill>
                  <a:schemeClr val="bg1">
                    <a:lumMod val="85000"/>
                  </a:schemeClr>
                </a:solidFill>
              </a:rPr>
              <a:t> </a:t>
            </a:r>
            <a:r>
              <a:rPr lang="nb-NO" sz="2800" b="1" dirty="0" err="1">
                <a:solidFill>
                  <a:schemeClr val="bg1">
                    <a:lumMod val="85000"/>
                  </a:schemeClr>
                </a:solidFill>
              </a:rPr>
              <a:t>slot</a:t>
            </a:r>
            <a:endParaRPr lang="nb-NO" sz="2800" b="1" dirty="0">
              <a:solidFill>
                <a:schemeClr val="bg1">
                  <a:lumMod val="85000"/>
                </a:schemeClr>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Formations</a:t>
            </a:r>
            <a:endParaRPr lang="nb-NO" dirty="0"/>
          </a:p>
        </p:txBody>
      </p:sp>
      <p:cxnSp>
        <p:nvCxnSpPr>
          <p:cNvPr id="32" name="Rett linje 31"/>
          <p:cNvCxnSpPr/>
          <p:nvPr/>
        </p:nvCxnSpPr>
        <p:spPr>
          <a:xfrm>
            <a:off x="4581128" y="1475656"/>
            <a:ext cx="0" cy="766834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Rett linje 32"/>
          <p:cNvCxnSpPr/>
          <p:nvPr/>
        </p:nvCxnSpPr>
        <p:spPr>
          <a:xfrm flipH="1">
            <a:off x="3501008" y="6732240"/>
            <a:ext cx="335699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Rett linje 39"/>
          <p:cNvCxnSpPr/>
          <p:nvPr/>
        </p:nvCxnSpPr>
        <p:spPr>
          <a:xfrm flipH="1">
            <a:off x="0" y="6732240"/>
            <a:ext cx="357301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TekstSylinder 79"/>
          <p:cNvSpPr txBox="1"/>
          <p:nvPr/>
        </p:nvSpPr>
        <p:spPr>
          <a:xfrm>
            <a:off x="4328795" y="3999247"/>
            <a:ext cx="346790" cy="461665"/>
          </a:xfrm>
          <a:prstGeom prst="rect">
            <a:avLst/>
          </a:prstGeom>
          <a:noFill/>
        </p:spPr>
        <p:txBody>
          <a:bodyPr wrap="square" rtlCol="0">
            <a:spAutoFit/>
          </a:bodyPr>
          <a:lstStyle/>
          <a:p>
            <a:endParaRPr lang="nb-NO" sz="2400" dirty="0">
              <a:solidFill>
                <a:schemeClr val="bg1"/>
              </a:solidFill>
            </a:endParaRPr>
          </a:p>
        </p:txBody>
      </p:sp>
      <p:sp>
        <p:nvSpPr>
          <p:cNvPr id="87" name="TekstSylinder 86"/>
          <p:cNvSpPr txBox="1"/>
          <p:nvPr/>
        </p:nvSpPr>
        <p:spPr>
          <a:xfrm>
            <a:off x="0" y="1475656"/>
            <a:ext cx="2276872" cy="338554"/>
          </a:xfrm>
          <a:prstGeom prst="rect">
            <a:avLst/>
          </a:prstGeom>
          <a:noFill/>
        </p:spPr>
        <p:txBody>
          <a:bodyPr wrap="square" rtlCol="0">
            <a:spAutoFit/>
          </a:bodyPr>
          <a:lstStyle/>
          <a:p>
            <a:pPr algn="ctr"/>
            <a:r>
              <a:rPr lang="nb-NO" sz="1600" b="1" dirty="0">
                <a:solidFill>
                  <a:schemeClr val="bg1">
                    <a:lumMod val="85000"/>
                  </a:schemeClr>
                </a:solidFill>
              </a:rPr>
              <a:t>Finger 4 - </a:t>
            </a:r>
            <a:r>
              <a:rPr lang="nb-NO" sz="1600" b="1" dirty="0" err="1">
                <a:solidFill>
                  <a:schemeClr val="bg1">
                    <a:lumMod val="85000"/>
                  </a:schemeClr>
                </a:solidFill>
              </a:rPr>
              <a:t>Left</a:t>
            </a:r>
            <a:endParaRPr lang="nb-NO" sz="1600" b="1" dirty="0">
              <a:solidFill>
                <a:schemeClr val="bg1">
                  <a:lumMod val="85000"/>
                </a:schemeClr>
              </a:solidFill>
            </a:endParaRPr>
          </a:p>
        </p:txBody>
      </p:sp>
      <p:sp>
        <p:nvSpPr>
          <p:cNvPr id="88" name="TekstSylinder 87"/>
          <p:cNvSpPr txBox="1"/>
          <p:nvPr/>
        </p:nvSpPr>
        <p:spPr>
          <a:xfrm>
            <a:off x="2276872" y="1475656"/>
            <a:ext cx="2304256" cy="338554"/>
          </a:xfrm>
          <a:prstGeom prst="rect">
            <a:avLst/>
          </a:prstGeom>
          <a:noFill/>
        </p:spPr>
        <p:txBody>
          <a:bodyPr wrap="square" rtlCol="0">
            <a:spAutoFit/>
          </a:bodyPr>
          <a:lstStyle/>
          <a:p>
            <a:pPr algn="ctr"/>
            <a:r>
              <a:rPr lang="nb-NO" sz="1600" b="1" dirty="0">
                <a:solidFill>
                  <a:schemeClr val="bg1">
                    <a:lumMod val="85000"/>
                  </a:schemeClr>
                </a:solidFill>
              </a:rPr>
              <a:t>Finger 4 - Right</a:t>
            </a:r>
          </a:p>
        </p:txBody>
      </p:sp>
      <p:grpSp>
        <p:nvGrpSpPr>
          <p:cNvPr id="45" name="Gruppe 44"/>
          <p:cNvGrpSpPr/>
          <p:nvPr/>
        </p:nvGrpSpPr>
        <p:grpSpPr>
          <a:xfrm>
            <a:off x="2996952" y="2051720"/>
            <a:ext cx="432048" cy="720080"/>
            <a:chOff x="2492896" y="3635896"/>
            <a:chExt cx="1206349" cy="1815873"/>
          </a:xfrm>
        </p:grpSpPr>
        <p:pic>
          <p:nvPicPr>
            <p:cNvPr id="48" name="Bilde 47"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51" name="TekstSylinder 50"/>
            <p:cNvSpPr txBox="1"/>
            <p:nvPr/>
          </p:nvSpPr>
          <p:spPr>
            <a:xfrm>
              <a:off x="2773238" y="4264628"/>
              <a:ext cx="446905" cy="582104"/>
            </a:xfrm>
            <a:prstGeom prst="rect">
              <a:avLst/>
            </a:prstGeom>
            <a:noFill/>
          </p:spPr>
          <p:txBody>
            <a:bodyPr wrap="square" rtlCol="0">
              <a:spAutoFit/>
            </a:bodyPr>
            <a:lstStyle/>
            <a:p>
              <a:r>
                <a:rPr lang="nb-NO" sz="1200" dirty="0">
                  <a:solidFill>
                    <a:schemeClr val="bg1"/>
                  </a:solidFill>
                </a:rPr>
                <a:t>1</a:t>
              </a:r>
            </a:p>
          </p:txBody>
        </p:sp>
      </p:grpSp>
      <p:cxnSp>
        <p:nvCxnSpPr>
          <p:cNvPr id="92" name="Rett linje 91"/>
          <p:cNvCxnSpPr/>
          <p:nvPr/>
        </p:nvCxnSpPr>
        <p:spPr>
          <a:xfrm flipH="1">
            <a:off x="0" y="4067944"/>
            <a:ext cx="357301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Rett linje 92"/>
          <p:cNvCxnSpPr/>
          <p:nvPr/>
        </p:nvCxnSpPr>
        <p:spPr>
          <a:xfrm flipH="1">
            <a:off x="3501008" y="4067944"/>
            <a:ext cx="335699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8" name="Gruppe 107"/>
          <p:cNvGrpSpPr/>
          <p:nvPr/>
        </p:nvGrpSpPr>
        <p:grpSpPr>
          <a:xfrm>
            <a:off x="2636912" y="2267744"/>
            <a:ext cx="432048" cy="720080"/>
            <a:chOff x="2492896" y="3635896"/>
            <a:chExt cx="1206349" cy="1815873"/>
          </a:xfrm>
        </p:grpSpPr>
        <p:pic>
          <p:nvPicPr>
            <p:cNvPr id="109" name="Bilde 108"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10" name="TekstSylinder 109"/>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2</a:t>
              </a:r>
            </a:p>
          </p:txBody>
        </p:sp>
      </p:grpSp>
      <p:grpSp>
        <p:nvGrpSpPr>
          <p:cNvPr id="111" name="Gruppe 110"/>
          <p:cNvGrpSpPr/>
          <p:nvPr/>
        </p:nvGrpSpPr>
        <p:grpSpPr>
          <a:xfrm>
            <a:off x="3356992" y="2267744"/>
            <a:ext cx="432048" cy="720080"/>
            <a:chOff x="2492896" y="3635896"/>
            <a:chExt cx="1206349" cy="1815873"/>
          </a:xfrm>
        </p:grpSpPr>
        <p:pic>
          <p:nvPicPr>
            <p:cNvPr id="112" name="Bilde 111"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13" name="TekstSylinder 112"/>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3</a:t>
              </a:r>
            </a:p>
          </p:txBody>
        </p:sp>
      </p:grpSp>
      <p:grpSp>
        <p:nvGrpSpPr>
          <p:cNvPr id="114" name="Gruppe 113"/>
          <p:cNvGrpSpPr/>
          <p:nvPr/>
        </p:nvGrpSpPr>
        <p:grpSpPr>
          <a:xfrm>
            <a:off x="3717032" y="2483768"/>
            <a:ext cx="432048" cy="720080"/>
            <a:chOff x="2492896" y="3635896"/>
            <a:chExt cx="1206349" cy="1815873"/>
          </a:xfrm>
        </p:grpSpPr>
        <p:pic>
          <p:nvPicPr>
            <p:cNvPr id="115" name="Bilde 114"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16" name="TekstSylinder 115"/>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4</a:t>
              </a:r>
            </a:p>
          </p:txBody>
        </p:sp>
      </p:grpSp>
      <p:cxnSp>
        <p:nvCxnSpPr>
          <p:cNvPr id="117" name="Rett linje 116"/>
          <p:cNvCxnSpPr/>
          <p:nvPr/>
        </p:nvCxnSpPr>
        <p:spPr>
          <a:xfrm>
            <a:off x="2276872" y="1475656"/>
            <a:ext cx="0" cy="766834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46" name="Gruppe 145"/>
          <p:cNvGrpSpPr/>
          <p:nvPr/>
        </p:nvGrpSpPr>
        <p:grpSpPr>
          <a:xfrm>
            <a:off x="1052736" y="2051720"/>
            <a:ext cx="432048" cy="720080"/>
            <a:chOff x="2492896" y="3635896"/>
            <a:chExt cx="1206349" cy="1815873"/>
          </a:xfrm>
        </p:grpSpPr>
        <p:pic>
          <p:nvPicPr>
            <p:cNvPr id="147" name="Bilde 146"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48" name="TekstSylinder 147"/>
            <p:cNvSpPr txBox="1"/>
            <p:nvPr/>
          </p:nvSpPr>
          <p:spPr>
            <a:xfrm>
              <a:off x="2773238" y="4264628"/>
              <a:ext cx="446905" cy="582104"/>
            </a:xfrm>
            <a:prstGeom prst="rect">
              <a:avLst/>
            </a:prstGeom>
            <a:noFill/>
          </p:spPr>
          <p:txBody>
            <a:bodyPr wrap="square" rtlCol="0">
              <a:spAutoFit/>
            </a:bodyPr>
            <a:lstStyle/>
            <a:p>
              <a:r>
                <a:rPr lang="nb-NO" sz="1200" dirty="0">
                  <a:solidFill>
                    <a:schemeClr val="bg1"/>
                  </a:solidFill>
                </a:rPr>
                <a:t>1</a:t>
              </a:r>
            </a:p>
          </p:txBody>
        </p:sp>
      </p:grpSp>
      <p:grpSp>
        <p:nvGrpSpPr>
          <p:cNvPr id="149" name="Gruppe 148"/>
          <p:cNvGrpSpPr/>
          <p:nvPr/>
        </p:nvGrpSpPr>
        <p:grpSpPr>
          <a:xfrm>
            <a:off x="692696" y="2267744"/>
            <a:ext cx="432048" cy="720080"/>
            <a:chOff x="2492896" y="3635896"/>
            <a:chExt cx="1206349" cy="1815873"/>
          </a:xfrm>
        </p:grpSpPr>
        <p:pic>
          <p:nvPicPr>
            <p:cNvPr id="150" name="Bilde 149"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51" name="TekstSylinder 150"/>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3</a:t>
              </a:r>
            </a:p>
          </p:txBody>
        </p:sp>
      </p:grpSp>
      <p:grpSp>
        <p:nvGrpSpPr>
          <p:cNvPr id="152" name="Gruppe 151"/>
          <p:cNvGrpSpPr/>
          <p:nvPr/>
        </p:nvGrpSpPr>
        <p:grpSpPr>
          <a:xfrm>
            <a:off x="1412776" y="2267744"/>
            <a:ext cx="432048" cy="720080"/>
            <a:chOff x="2492896" y="3635896"/>
            <a:chExt cx="1206349" cy="1815873"/>
          </a:xfrm>
        </p:grpSpPr>
        <p:pic>
          <p:nvPicPr>
            <p:cNvPr id="153" name="Bilde 152"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54" name="TekstSylinder 153"/>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2</a:t>
              </a:r>
            </a:p>
          </p:txBody>
        </p:sp>
      </p:grpSp>
      <p:grpSp>
        <p:nvGrpSpPr>
          <p:cNvPr id="155" name="Gruppe 154"/>
          <p:cNvGrpSpPr/>
          <p:nvPr/>
        </p:nvGrpSpPr>
        <p:grpSpPr>
          <a:xfrm>
            <a:off x="332656" y="2555776"/>
            <a:ext cx="432048" cy="720080"/>
            <a:chOff x="2492896" y="3635896"/>
            <a:chExt cx="1206349" cy="1815873"/>
          </a:xfrm>
        </p:grpSpPr>
        <p:pic>
          <p:nvPicPr>
            <p:cNvPr id="156" name="Bilde 155"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57" name="TekstSylinder 156"/>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4</a:t>
              </a:r>
            </a:p>
          </p:txBody>
        </p:sp>
      </p:grpSp>
      <p:grpSp>
        <p:nvGrpSpPr>
          <p:cNvPr id="158" name="Gruppe 157"/>
          <p:cNvGrpSpPr/>
          <p:nvPr/>
        </p:nvGrpSpPr>
        <p:grpSpPr>
          <a:xfrm>
            <a:off x="2996952" y="4860032"/>
            <a:ext cx="432048" cy="720080"/>
            <a:chOff x="2492896" y="3635896"/>
            <a:chExt cx="1206349" cy="1815873"/>
          </a:xfrm>
        </p:grpSpPr>
        <p:pic>
          <p:nvPicPr>
            <p:cNvPr id="159" name="Bilde 158"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60" name="TekstSylinder 159"/>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2</a:t>
              </a:r>
            </a:p>
          </p:txBody>
        </p:sp>
      </p:grpSp>
      <p:grpSp>
        <p:nvGrpSpPr>
          <p:cNvPr id="161" name="Gruppe 160"/>
          <p:cNvGrpSpPr/>
          <p:nvPr/>
        </p:nvGrpSpPr>
        <p:grpSpPr>
          <a:xfrm>
            <a:off x="2564904" y="4644008"/>
            <a:ext cx="432048" cy="720080"/>
            <a:chOff x="2492896" y="3635896"/>
            <a:chExt cx="1206349" cy="1815873"/>
          </a:xfrm>
        </p:grpSpPr>
        <p:pic>
          <p:nvPicPr>
            <p:cNvPr id="162" name="Bilde 161"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63" name="TekstSylinder 162"/>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1</a:t>
              </a:r>
            </a:p>
          </p:txBody>
        </p:sp>
      </p:grpSp>
      <p:grpSp>
        <p:nvGrpSpPr>
          <p:cNvPr id="164" name="Gruppe 163"/>
          <p:cNvGrpSpPr/>
          <p:nvPr/>
        </p:nvGrpSpPr>
        <p:grpSpPr>
          <a:xfrm>
            <a:off x="3429000" y="5076056"/>
            <a:ext cx="432048" cy="720080"/>
            <a:chOff x="2492896" y="3635896"/>
            <a:chExt cx="1206349" cy="1815873"/>
          </a:xfrm>
        </p:grpSpPr>
        <p:pic>
          <p:nvPicPr>
            <p:cNvPr id="165" name="Bilde 164"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66" name="TekstSylinder 165"/>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3</a:t>
              </a:r>
            </a:p>
          </p:txBody>
        </p:sp>
      </p:grpSp>
      <p:grpSp>
        <p:nvGrpSpPr>
          <p:cNvPr id="167" name="Gruppe 166"/>
          <p:cNvGrpSpPr/>
          <p:nvPr/>
        </p:nvGrpSpPr>
        <p:grpSpPr>
          <a:xfrm>
            <a:off x="3861048" y="5292080"/>
            <a:ext cx="432048" cy="720080"/>
            <a:chOff x="2492896" y="3635896"/>
            <a:chExt cx="1206349" cy="1815873"/>
          </a:xfrm>
        </p:grpSpPr>
        <p:pic>
          <p:nvPicPr>
            <p:cNvPr id="168" name="Bilde 167"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69" name="TekstSylinder 168"/>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4</a:t>
              </a:r>
            </a:p>
          </p:txBody>
        </p:sp>
      </p:grpSp>
      <p:sp>
        <p:nvSpPr>
          <p:cNvPr id="170" name="TekstSylinder 169"/>
          <p:cNvSpPr txBox="1"/>
          <p:nvPr/>
        </p:nvSpPr>
        <p:spPr>
          <a:xfrm>
            <a:off x="0" y="4067944"/>
            <a:ext cx="2276872" cy="338554"/>
          </a:xfrm>
          <a:prstGeom prst="rect">
            <a:avLst/>
          </a:prstGeom>
          <a:noFill/>
        </p:spPr>
        <p:txBody>
          <a:bodyPr wrap="square" rtlCol="0">
            <a:spAutoFit/>
          </a:bodyPr>
          <a:lstStyle/>
          <a:p>
            <a:pPr algn="ctr"/>
            <a:r>
              <a:rPr lang="nb-NO" sz="1600" b="1" dirty="0">
                <a:solidFill>
                  <a:schemeClr val="bg1">
                    <a:lumMod val="85000"/>
                  </a:schemeClr>
                </a:solidFill>
              </a:rPr>
              <a:t>Echelon Left</a:t>
            </a:r>
          </a:p>
        </p:txBody>
      </p:sp>
      <p:sp>
        <p:nvSpPr>
          <p:cNvPr id="171" name="TekstSylinder 170"/>
          <p:cNvSpPr txBox="1"/>
          <p:nvPr/>
        </p:nvSpPr>
        <p:spPr>
          <a:xfrm>
            <a:off x="2276872" y="4067944"/>
            <a:ext cx="2304256" cy="338554"/>
          </a:xfrm>
          <a:prstGeom prst="rect">
            <a:avLst/>
          </a:prstGeom>
          <a:noFill/>
        </p:spPr>
        <p:txBody>
          <a:bodyPr wrap="square" rtlCol="0">
            <a:spAutoFit/>
          </a:bodyPr>
          <a:lstStyle/>
          <a:p>
            <a:pPr algn="ctr"/>
            <a:r>
              <a:rPr lang="nb-NO" sz="1600" b="1" dirty="0">
                <a:solidFill>
                  <a:schemeClr val="bg1">
                    <a:lumMod val="85000"/>
                  </a:schemeClr>
                </a:solidFill>
              </a:rPr>
              <a:t>Echelon Right</a:t>
            </a:r>
          </a:p>
        </p:txBody>
      </p:sp>
      <p:grpSp>
        <p:nvGrpSpPr>
          <p:cNvPr id="172" name="Gruppe 171"/>
          <p:cNvGrpSpPr/>
          <p:nvPr/>
        </p:nvGrpSpPr>
        <p:grpSpPr>
          <a:xfrm>
            <a:off x="1052736" y="4788024"/>
            <a:ext cx="432048" cy="720080"/>
            <a:chOff x="2492896" y="3635896"/>
            <a:chExt cx="1206349" cy="1815873"/>
          </a:xfrm>
        </p:grpSpPr>
        <p:pic>
          <p:nvPicPr>
            <p:cNvPr id="173" name="Bilde 172"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74" name="TekstSylinder 173"/>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2</a:t>
              </a:r>
            </a:p>
          </p:txBody>
        </p:sp>
      </p:grpSp>
      <p:grpSp>
        <p:nvGrpSpPr>
          <p:cNvPr id="175" name="Gruppe 174"/>
          <p:cNvGrpSpPr/>
          <p:nvPr/>
        </p:nvGrpSpPr>
        <p:grpSpPr>
          <a:xfrm>
            <a:off x="620688" y="5004048"/>
            <a:ext cx="432048" cy="720080"/>
            <a:chOff x="2492896" y="3635896"/>
            <a:chExt cx="1206349" cy="1815873"/>
          </a:xfrm>
        </p:grpSpPr>
        <p:pic>
          <p:nvPicPr>
            <p:cNvPr id="176" name="Bilde 175"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77" name="TekstSylinder 176"/>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3</a:t>
              </a:r>
            </a:p>
          </p:txBody>
        </p:sp>
      </p:grpSp>
      <p:grpSp>
        <p:nvGrpSpPr>
          <p:cNvPr id="178" name="Gruppe 177"/>
          <p:cNvGrpSpPr/>
          <p:nvPr/>
        </p:nvGrpSpPr>
        <p:grpSpPr>
          <a:xfrm>
            <a:off x="1484784" y="4644008"/>
            <a:ext cx="432048" cy="720080"/>
            <a:chOff x="2492896" y="3635896"/>
            <a:chExt cx="1206349" cy="1815873"/>
          </a:xfrm>
        </p:grpSpPr>
        <p:pic>
          <p:nvPicPr>
            <p:cNvPr id="179" name="Bilde 178"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80" name="TekstSylinder 179"/>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1</a:t>
              </a:r>
            </a:p>
          </p:txBody>
        </p:sp>
      </p:grpSp>
      <p:grpSp>
        <p:nvGrpSpPr>
          <p:cNvPr id="181" name="Gruppe 180"/>
          <p:cNvGrpSpPr/>
          <p:nvPr/>
        </p:nvGrpSpPr>
        <p:grpSpPr>
          <a:xfrm>
            <a:off x="188640" y="5292080"/>
            <a:ext cx="432048" cy="720080"/>
            <a:chOff x="2492896" y="3635896"/>
            <a:chExt cx="1206349" cy="1815873"/>
          </a:xfrm>
        </p:grpSpPr>
        <p:pic>
          <p:nvPicPr>
            <p:cNvPr id="182" name="Bilde 181"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83" name="TekstSylinder 182"/>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4</a:t>
              </a:r>
            </a:p>
          </p:txBody>
        </p:sp>
      </p:grpSp>
      <p:sp>
        <p:nvSpPr>
          <p:cNvPr id="184" name="TekstSylinder 183"/>
          <p:cNvSpPr txBox="1"/>
          <p:nvPr/>
        </p:nvSpPr>
        <p:spPr>
          <a:xfrm>
            <a:off x="4581128" y="1475656"/>
            <a:ext cx="2276872" cy="584775"/>
          </a:xfrm>
          <a:prstGeom prst="rect">
            <a:avLst/>
          </a:prstGeom>
          <a:noFill/>
        </p:spPr>
        <p:txBody>
          <a:bodyPr wrap="square" rtlCol="0">
            <a:spAutoFit/>
          </a:bodyPr>
          <a:lstStyle/>
          <a:p>
            <a:pPr algn="ctr"/>
            <a:r>
              <a:rPr lang="nb-NO" sz="1600" b="1" dirty="0">
                <a:solidFill>
                  <a:schemeClr val="bg1">
                    <a:lumMod val="85000"/>
                  </a:schemeClr>
                </a:solidFill>
              </a:rPr>
              <a:t>Line Abreast / Combat Spread</a:t>
            </a:r>
          </a:p>
        </p:txBody>
      </p:sp>
      <p:grpSp>
        <p:nvGrpSpPr>
          <p:cNvPr id="185" name="Gruppe 184"/>
          <p:cNvGrpSpPr/>
          <p:nvPr/>
        </p:nvGrpSpPr>
        <p:grpSpPr>
          <a:xfrm>
            <a:off x="5229200" y="2483768"/>
            <a:ext cx="432048" cy="720080"/>
            <a:chOff x="2492896" y="3635896"/>
            <a:chExt cx="1206349" cy="1815873"/>
          </a:xfrm>
        </p:grpSpPr>
        <p:pic>
          <p:nvPicPr>
            <p:cNvPr id="186" name="Bilde 185"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87" name="TekstSylinder 186"/>
            <p:cNvSpPr txBox="1"/>
            <p:nvPr/>
          </p:nvSpPr>
          <p:spPr>
            <a:xfrm>
              <a:off x="2773238" y="4264628"/>
              <a:ext cx="446905" cy="582104"/>
            </a:xfrm>
            <a:prstGeom prst="rect">
              <a:avLst/>
            </a:prstGeom>
            <a:noFill/>
          </p:spPr>
          <p:txBody>
            <a:bodyPr wrap="square" rtlCol="0">
              <a:spAutoFit/>
            </a:bodyPr>
            <a:lstStyle/>
            <a:p>
              <a:r>
                <a:rPr lang="nb-NO" sz="1200" dirty="0">
                  <a:solidFill>
                    <a:schemeClr val="bg1"/>
                  </a:solidFill>
                </a:rPr>
                <a:t>1</a:t>
              </a:r>
            </a:p>
          </p:txBody>
        </p:sp>
      </p:grpSp>
      <p:grpSp>
        <p:nvGrpSpPr>
          <p:cNvPr id="188" name="Gruppe 187"/>
          <p:cNvGrpSpPr/>
          <p:nvPr/>
        </p:nvGrpSpPr>
        <p:grpSpPr>
          <a:xfrm>
            <a:off x="5805264" y="2483768"/>
            <a:ext cx="432048" cy="720080"/>
            <a:chOff x="2492896" y="3635896"/>
            <a:chExt cx="1206349" cy="1815873"/>
          </a:xfrm>
        </p:grpSpPr>
        <p:pic>
          <p:nvPicPr>
            <p:cNvPr id="189" name="Bilde 188"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90" name="TekstSylinder 189"/>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3</a:t>
              </a:r>
            </a:p>
          </p:txBody>
        </p:sp>
      </p:grpSp>
      <p:grpSp>
        <p:nvGrpSpPr>
          <p:cNvPr id="191" name="Gruppe 190"/>
          <p:cNvGrpSpPr/>
          <p:nvPr/>
        </p:nvGrpSpPr>
        <p:grpSpPr>
          <a:xfrm>
            <a:off x="4653136" y="2483768"/>
            <a:ext cx="432048" cy="720080"/>
            <a:chOff x="2492896" y="3635896"/>
            <a:chExt cx="1206349" cy="1815873"/>
          </a:xfrm>
        </p:grpSpPr>
        <p:pic>
          <p:nvPicPr>
            <p:cNvPr id="192" name="Bilde 191"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93" name="TekstSylinder 192"/>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2</a:t>
              </a:r>
            </a:p>
          </p:txBody>
        </p:sp>
      </p:grpSp>
      <p:grpSp>
        <p:nvGrpSpPr>
          <p:cNvPr id="194" name="Gruppe 193"/>
          <p:cNvGrpSpPr/>
          <p:nvPr/>
        </p:nvGrpSpPr>
        <p:grpSpPr>
          <a:xfrm>
            <a:off x="6381328" y="2483768"/>
            <a:ext cx="432048" cy="720080"/>
            <a:chOff x="2492896" y="3635896"/>
            <a:chExt cx="1206349" cy="1815873"/>
          </a:xfrm>
        </p:grpSpPr>
        <p:pic>
          <p:nvPicPr>
            <p:cNvPr id="195" name="Bilde 194"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96" name="TekstSylinder 195"/>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4</a:t>
              </a:r>
            </a:p>
          </p:txBody>
        </p:sp>
      </p:grpSp>
      <p:grpSp>
        <p:nvGrpSpPr>
          <p:cNvPr id="197" name="Gruppe 196"/>
          <p:cNvGrpSpPr/>
          <p:nvPr/>
        </p:nvGrpSpPr>
        <p:grpSpPr>
          <a:xfrm>
            <a:off x="5589240" y="4499992"/>
            <a:ext cx="432048" cy="720080"/>
            <a:chOff x="2492896" y="3635896"/>
            <a:chExt cx="1206349" cy="1815873"/>
          </a:xfrm>
        </p:grpSpPr>
        <p:pic>
          <p:nvPicPr>
            <p:cNvPr id="198" name="Bilde 197"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99" name="TekstSylinder 198"/>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1</a:t>
              </a:r>
            </a:p>
          </p:txBody>
        </p:sp>
      </p:grpSp>
      <p:grpSp>
        <p:nvGrpSpPr>
          <p:cNvPr id="200" name="Gruppe 199"/>
          <p:cNvGrpSpPr/>
          <p:nvPr/>
        </p:nvGrpSpPr>
        <p:grpSpPr>
          <a:xfrm>
            <a:off x="6021288" y="5724128"/>
            <a:ext cx="432048" cy="720080"/>
            <a:chOff x="2492896" y="3635896"/>
            <a:chExt cx="1206349" cy="1815873"/>
          </a:xfrm>
        </p:grpSpPr>
        <p:pic>
          <p:nvPicPr>
            <p:cNvPr id="201" name="Bilde 200"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202" name="TekstSylinder 201"/>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2</a:t>
              </a:r>
            </a:p>
          </p:txBody>
        </p:sp>
      </p:grpSp>
      <p:grpSp>
        <p:nvGrpSpPr>
          <p:cNvPr id="203" name="Gruppe 202"/>
          <p:cNvGrpSpPr/>
          <p:nvPr/>
        </p:nvGrpSpPr>
        <p:grpSpPr>
          <a:xfrm>
            <a:off x="5085184" y="5724128"/>
            <a:ext cx="432048" cy="720080"/>
            <a:chOff x="2492896" y="3635896"/>
            <a:chExt cx="1206349" cy="1815873"/>
          </a:xfrm>
        </p:grpSpPr>
        <p:pic>
          <p:nvPicPr>
            <p:cNvPr id="204" name="Bilde 203"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205" name="TekstSylinder 204"/>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3</a:t>
              </a:r>
            </a:p>
          </p:txBody>
        </p:sp>
      </p:grpSp>
      <p:sp>
        <p:nvSpPr>
          <p:cNvPr id="206" name="TekstSylinder 205"/>
          <p:cNvSpPr txBox="1"/>
          <p:nvPr/>
        </p:nvSpPr>
        <p:spPr>
          <a:xfrm>
            <a:off x="4581128" y="4067944"/>
            <a:ext cx="2276872" cy="338554"/>
          </a:xfrm>
          <a:prstGeom prst="rect">
            <a:avLst/>
          </a:prstGeom>
          <a:noFill/>
        </p:spPr>
        <p:txBody>
          <a:bodyPr wrap="square" rtlCol="0">
            <a:spAutoFit/>
          </a:bodyPr>
          <a:lstStyle/>
          <a:p>
            <a:pPr algn="ctr"/>
            <a:r>
              <a:rPr lang="nb-NO" sz="1600" b="1" dirty="0">
                <a:solidFill>
                  <a:schemeClr val="bg1">
                    <a:lumMod val="85000"/>
                  </a:schemeClr>
                </a:solidFill>
              </a:rPr>
              <a:t>3ship VIC</a:t>
            </a:r>
          </a:p>
        </p:txBody>
      </p:sp>
      <p:sp>
        <p:nvSpPr>
          <p:cNvPr id="207" name="TekstSylinder 206"/>
          <p:cNvSpPr txBox="1"/>
          <p:nvPr/>
        </p:nvSpPr>
        <p:spPr>
          <a:xfrm>
            <a:off x="4581128" y="6732240"/>
            <a:ext cx="2276872" cy="338554"/>
          </a:xfrm>
          <a:prstGeom prst="rect">
            <a:avLst/>
          </a:prstGeom>
          <a:noFill/>
        </p:spPr>
        <p:txBody>
          <a:bodyPr wrap="square" rtlCol="0">
            <a:spAutoFit/>
          </a:bodyPr>
          <a:lstStyle/>
          <a:p>
            <a:pPr algn="ctr"/>
            <a:r>
              <a:rPr lang="nb-NO" sz="1600" b="1" dirty="0" err="1">
                <a:solidFill>
                  <a:schemeClr val="bg1">
                    <a:lumMod val="85000"/>
                  </a:schemeClr>
                </a:solidFill>
              </a:rPr>
              <a:t>Diamond</a:t>
            </a:r>
            <a:endParaRPr lang="nb-NO" sz="1600" b="1" dirty="0">
              <a:solidFill>
                <a:schemeClr val="bg1">
                  <a:lumMod val="85000"/>
                </a:schemeClr>
              </a:solidFill>
            </a:endParaRPr>
          </a:p>
        </p:txBody>
      </p:sp>
      <p:grpSp>
        <p:nvGrpSpPr>
          <p:cNvPr id="208" name="Gruppe 207"/>
          <p:cNvGrpSpPr/>
          <p:nvPr/>
        </p:nvGrpSpPr>
        <p:grpSpPr>
          <a:xfrm>
            <a:off x="5517232" y="7020272"/>
            <a:ext cx="432048" cy="720080"/>
            <a:chOff x="2492896" y="3635896"/>
            <a:chExt cx="1206349" cy="1815873"/>
          </a:xfrm>
        </p:grpSpPr>
        <p:pic>
          <p:nvPicPr>
            <p:cNvPr id="209" name="Bilde 208"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210" name="TekstSylinder 209"/>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1</a:t>
              </a:r>
            </a:p>
          </p:txBody>
        </p:sp>
      </p:grpSp>
      <p:grpSp>
        <p:nvGrpSpPr>
          <p:cNvPr id="211" name="Gruppe 210"/>
          <p:cNvGrpSpPr/>
          <p:nvPr/>
        </p:nvGrpSpPr>
        <p:grpSpPr>
          <a:xfrm>
            <a:off x="5013176" y="7452320"/>
            <a:ext cx="432048" cy="720080"/>
            <a:chOff x="2492896" y="3635896"/>
            <a:chExt cx="1206349" cy="1815873"/>
          </a:xfrm>
        </p:grpSpPr>
        <p:pic>
          <p:nvPicPr>
            <p:cNvPr id="212" name="Bilde 211"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213" name="TekstSylinder 212"/>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2</a:t>
              </a:r>
            </a:p>
          </p:txBody>
        </p:sp>
      </p:grpSp>
      <p:grpSp>
        <p:nvGrpSpPr>
          <p:cNvPr id="214" name="Gruppe 213"/>
          <p:cNvGrpSpPr/>
          <p:nvPr/>
        </p:nvGrpSpPr>
        <p:grpSpPr>
          <a:xfrm>
            <a:off x="6021288" y="7452320"/>
            <a:ext cx="432048" cy="720080"/>
            <a:chOff x="2492896" y="3635896"/>
            <a:chExt cx="1206349" cy="1815873"/>
          </a:xfrm>
        </p:grpSpPr>
        <p:pic>
          <p:nvPicPr>
            <p:cNvPr id="215" name="Bilde 214"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216" name="TekstSylinder 215"/>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3</a:t>
              </a:r>
            </a:p>
          </p:txBody>
        </p:sp>
      </p:grpSp>
      <p:grpSp>
        <p:nvGrpSpPr>
          <p:cNvPr id="217" name="Gruppe 216"/>
          <p:cNvGrpSpPr/>
          <p:nvPr/>
        </p:nvGrpSpPr>
        <p:grpSpPr>
          <a:xfrm>
            <a:off x="5517232" y="8028384"/>
            <a:ext cx="432048" cy="720080"/>
            <a:chOff x="2492896" y="3635896"/>
            <a:chExt cx="1206349" cy="1815873"/>
          </a:xfrm>
        </p:grpSpPr>
        <p:pic>
          <p:nvPicPr>
            <p:cNvPr id="218" name="Bilde 217"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219" name="TekstSylinder 218"/>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4</a:t>
              </a:r>
            </a:p>
          </p:txBody>
        </p:sp>
      </p:grpSp>
      <p:grpSp>
        <p:nvGrpSpPr>
          <p:cNvPr id="220" name="Gruppe 219"/>
          <p:cNvGrpSpPr/>
          <p:nvPr/>
        </p:nvGrpSpPr>
        <p:grpSpPr>
          <a:xfrm>
            <a:off x="1412776" y="7236296"/>
            <a:ext cx="432048" cy="720080"/>
            <a:chOff x="2492896" y="3635896"/>
            <a:chExt cx="1206349" cy="1815873"/>
          </a:xfrm>
        </p:grpSpPr>
        <p:pic>
          <p:nvPicPr>
            <p:cNvPr id="221" name="Bilde 220"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222" name="TekstSylinder 221"/>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1</a:t>
              </a:r>
            </a:p>
          </p:txBody>
        </p:sp>
      </p:grpSp>
      <p:sp>
        <p:nvSpPr>
          <p:cNvPr id="223" name="TekstSylinder 222"/>
          <p:cNvSpPr txBox="1"/>
          <p:nvPr/>
        </p:nvSpPr>
        <p:spPr>
          <a:xfrm>
            <a:off x="0" y="6732240"/>
            <a:ext cx="2276872" cy="338554"/>
          </a:xfrm>
          <a:prstGeom prst="rect">
            <a:avLst/>
          </a:prstGeom>
          <a:noFill/>
        </p:spPr>
        <p:txBody>
          <a:bodyPr wrap="square" rtlCol="0">
            <a:spAutoFit/>
          </a:bodyPr>
          <a:lstStyle/>
          <a:p>
            <a:pPr algn="ctr"/>
            <a:r>
              <a:rPr lang="nb-NO" sz="1600" b="1" dirty="0">
                <a:solidFill>
                  <a:schemeClr val="bg1">
                    <a:lumMod val="85000"/>
                  </a:schemeClr>
                </a:solidFill>
              </a:rPr>
              <a:t>2ship </a:t>
            </a:r>
            <a:r>
              <a:rPr lang="nb-NO" sz="1600" b="1" dirty="0" err="1">
                <a:solidFill>
                  <a:schemeClr val="bg1">
                    <a:lumMod val="85000"/>
                  </a:schemeClr>
                </a:solidFill>
              </a:rPr>
              <a:t>Wedge</a:t>
            </a:r>
            <a:endParaRPr lang="nb-NO" sz="1600" b="1" dirty="0">
              <a:solidFill>
                <a:schemeClr val="bg1">
                  <a:lumMod val="85000"/>
                </a:schemeClr>
              </a:solidFill>
            </a:endParaRPr>
          </a:p>
        </p:txBody>
      </p:sp>
      <p:sp>
        <p:nvSpPr>
          <p:cNvPr id="224" name="TekstSylinder 223"/>
          <p:cNvSpPr txBox="1"/>
          <p:nvPr/>
        </p:nvSpPr>
        <p:spPr>
          <a:xfrm>
            <a:off x="2276872" y="6732240"/>
            <a:ext cx="2304256" cy="338554"/>
          </a:xfrm>
          <a:prstGeom prst="rect">
            <a:avLst/>
          </a:prstGeom>
          <a:noFill/>
        </p:spPr>
        <p:txBody>
          <a:bodyPr wrap="square" rtlCol="0">
            <a:spAutoFit/>
          </a:bodyPr>
          <a:lstStyle/>
          <a:p>
            <a:pPr algn="ctr"/>
            <a:r>
              <a:rPr lang="nb-NO" sz="1600" b="1" dirty="0">
                <a:solidFill>
                  <a:schemeClr val="bg1">
                    <a:lumMod val="85000"/>
                  </a:schemeClr>
                </a:solidFill>
              </a:rPr>
              <a:t>Fighting Wing</a:t>
            </a:r>
          </a:p>
        </p:txBody>
      </p:sp>
      <p:grpSp>
        <p:nvGrpSpPr>
          <p:cNvPr id="225" name="Gruppe 224"/>
          <p:cNvGrpSpPr/>
          <p:nvPr/>
        </p:nvGrpSpPr>
        <p:grpSpPr>
          <a:xfrm>
            <a:off x="404664" y="8100392"/>
            <a:ext cx="432048" cy="720080"/>
            <a:chOff x="2492896" y="3635896"/>
            <a:chExt cx="1206349" cy="1815873"/>
          </a:xfrm>
        </p:grpSpPr>
        <p:pic>
          <p:nvPicPr>
            <p:cNvPr id="226" name="Bilde 225"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227" name="TekstSylinder 226"/>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2</a:t>
              </a:r>
            </a:p>
          </p:txBody>
        </p:sp>
      </p:grpSp>
      <p:cxnSp>
        <p:nvCxnSpPr>
          <p:cNvPr id="229" name="Rett linje 228"/>
          <p:cNvCxnSpPr>
            <a:stCxn id="221" idx="1"/>
            <a:endCxn id="234" idx="0"/>
          </p:cNvCxnSpPr>
          <p:nvPr/>
        </p:nvCxnSpPr>
        <p:spPr>
          <a:xfrm flipH="1">
            <a:off x="360040" y="7596336"/>
            <a:ext cx="1052736" cy="50405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1" name="Rett linje 230"/>
          <p:cNvCxnSpPr>
            <a:stCxn id="221" idx="1"/>
            <a:endCxn id="235" idx="0"/>
          </p:cNvCxnSpPr>
          <p:nvPr/>
        </p:nvCxnSpPr>
        <p:spPr>
          <a:xfrm flipH="1">
            <a:off x="980728" y="7596336"/>
            <a:ext cx="432048" cy="127066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234" name="TekstSylinder 233"/>
          <p:cNvSpPr txBox="1"/>
          <p:nvPr/>
        </p:nvSpPr>
        <p:spPr>
          <a:xfrm>
            <a:off x="0" y="8100392"/>
            <a:ext cx="720080" cy="276999"/>
          </a:xfrm>
          <a:prstGeom prst="rect">
            <a:avLst/>
          </a:prstGeom>
          <a:noFill/>
        </p:spPr>
        <p:txBody>
          <a:bodyPr wrap="square" rtlCol="0">
            <a:spAutoFit/>
          </a:bodyPr>
          <a:lstStyle/>
          <a:p>
            <a:r>
              <a:rPr lang="nb-NO" sz="1200" dirty="0">
                <a:latin typeface="Arial" pitchFamily="34" charset="0"/>
                <a:cs typeface="Arial" pitchFamily="34" charset="0"/>
              </a:rPr>
              <a:t>30˚</a:t>
            </a:r>
          </a:p>
        </p:txBody>
      </p:sp>
      <p:sp>
        <p:nvSpPr>
          <p:cNvPr id="235" name="TekstSylinder 234"/>
          <p:cNvSpPr txBox="1"/>
          <p:nvPr/>
        </p:nvSpPr>
        <p:spPr>
          <a:xfrm>
            <a:off x="620688" y="8867001"/>
            <a:ext cx="720080" cy="276999"/>
          </a:xfrm>
          <a:prstGeom prst="rect">
            <a:avLst/>
          </a:prstGeom>
          <a:noFill/>
        </p:spPr>
        <p:txBody>
          <a:bodyPr wrap="square" rtlCol="0">
            <a:spAutoFit/>
          </a:bodyPr>
          <a:lstStyle/>
          <a:p>
            <a:r>
              <a:rPr lang="nb-NO" sz="1200" dirty="0">
                <a:latin typeface="Arial" pitchFamily="34" charset="0"/>
                <a:cs typeface="Arial" pitchFamily="34" charset="0"/>
              </a:rPr>
              <a:t>60˚</a:t>
            </a:r>
          </a:p>
        </p:txBody>
      </p:sp>
      <p:cxnSp>
        <p:nvCxnSpPr>
          <p:cNvPr id="238" name="Rett linje 237"/>
          <p:cNvCxnSpPr>
            <a:stCxn id="221" idx="1"/>
          </p:cNvCxnSpPr>
          <p:nvPr/>
        </p:nvCxnSpPr>
        <p:spPr>
          <a:xfrm flipH="1">
            <a:off x="764704" y="7596336"/>
            <a:ext cx="648072" cy="792088"/>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41" name="TekstSylinder 240"/>
          <p:cNvSpPr txBox="1"/>
          <p:nvPr/>
        </p:nvSpPr>
        <p:spPr>
          <a:xfrm rot="18622243">
            <a:off x="398364" y="7606786"/>
            <a:ext cx="1728192" cy="215444"/>
          </a:xfrm>
          <a:prstGeom prst="rect">
            <a:avLst/>
          </a:prstGeom>
          <a:noFill/>
        </p:spPr>
        <p:txBody>
          <a:bodyPr wrap="square" rtlCol="0">
            <a:spAutoFit/>
          </a:bodyPr>
          <a:lstStyle/>
          <a:p>
            <a:r>
              <a:rPr lang="nb-NO" sz="800" dirty="0">
                <a:latin typeface="Arial" pitchFamily="34" charset="0"/>
                <a:cs typeface="Arial" pitchFamily="34" charset="0"/>
              </a:rPr>
              <a:t>3000ft-6000ft</a:t>
            </a:r>
          </a:p>
        </p:txBody>
      </p:sp>
      <p:grpSp>
        <p:nvGrpSpPr>
          <p:cNvPr id="293" name="Gruppe 292"/>
          <p:cNvGrpSpPr/>
          <p:nvPr/>
        </p:nvGrpSpPr>
        <p:grpSpPr>
          <a:xfrm>
            <a:off x="3297584" y="7236296"/>
            <a:ext cx="432048" cy="720080"/>
            <a:chOff x="2492896" y="3635896"/>
            <a:chExt cx="1206349" cy="1815873"/>
          </a:xfrm>
        </p:grpSpPr>
        <p:pic>
          <p:nvPicPr>
            <p:cNvPr id="294" name="Bilde 293"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295" name="TekstSylinder 294"/>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1</a:t>
              </a:r>
            </a:p>
          </p:txBody>
        </p:sp>
      </p:grpSp>
      <p:grpSp>
        <p:nvGrpSpPr>
          <p:cNvPr id="296" name="Gruppe 295"/>
          <p:cNvGrpSpPr/>
          <p:nvPr/>
        </p:nvGrpSpPr>
        <p:grpSpPr>
          <a:xfrm>
            <a:off x="2289472" y="8100392"/>
            <a:ext cx="432048" cy="720080"/>
            <a:chOff x="2492896" y="3635896"/>
            <a:chExt cx="1206349" cy="1815873"/>
          </a:xfrm>
        </p:grpSpPr>
        <p:pic>
          <p:nvPicPr>
            <p:cNvPr id="297" name="Bilde 296"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298" name="TekstSylinder 297"/>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2</a:t>
              </a:r>
            </a:p>
          </p:txBody>
        </p:sp>
      </p:grpSp>
      <p:cxnSp>
        <p:nvCxnSpPr>
          <p:cNvPr id="299" name="Rett linje 298"/>
          <p:cNvCxnSpPr>
            <a:stCxn id="294" idx="1"/>
          </p:cNvCxnSpPr>
          <p:nvPr/>
        </p:nvCxnSpPr>
        <p:spPr>
          <a:xfrm flipH="1">
            <a:off x="2348880" y="7596336"/>
            <a:ext cx="948704" cy="43204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0" name="Rett linje 299"/>
          <p:cNvCxnSpPr>
            <a:stCxn id="294" idx="1"/>
            <a:endCxn id="302" idx="0"/>
          </p:cNvCxnSpPr>
          <p:nvPr/>
        </p:nvCxnSpPr>
        <p:spPr>
          <a:xfrm flipH="1">
            <a:off x="2865536" y="7596336"/>
            <a:ext cx="432048" cy="127066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301" name="TekstSylinder 300"/>
          <p:cNvSpPr txBox="1"/>
          <p:nvPr/>
        </p:nvSpPr>
        <p:spPr>
          <a:xfrm>
            <a:off x="2204864" y="7812360"/>
            <a:ext cx="720080" cy="276999"/>
          </a:xfrm>
          <a:prstGeom prst="rect">
            <a:avLst/>
          </a:prstGeom>
          <a:noFill/>
        </p:spPr>
        <p:txBody>
          <a:bodyPr wrap="square" rtlCol="0">
            <a:spAutoFit/>
          </a:bodyPr>
          <a:lstStyle/>
          <a:p>
            <a:r>
              <a:rPr lang="nb-NO" sz="1200" dirty="0">
                <a:latin typeface="Arial" pitchFamily="34" charset="0"/>
                <a:cs typeface="Arial" pitchFamily="34" charset="0"/>
              </a:rPr>
              <a:t>30˚</a:t>
            </a:r>
          </a:p>
        </p:txBody>
      </p:sp>
      <p:sp>
        <p:nvSpPr>
          <p:cNvPr id="302" name="TekstSylinder 301"/>
          <p:cNvSpPr txBox="1"/>
          <p:nvPr/>
        </p:nvSpPr>
        <p:spPr>
          <a:xfrm>
            <a:off x="2505496" y="8867001"/>
            <a:ext cx="720080" cy="276999"/>
          </a:xfrm>
          <a:prstGeom prst="rect">
            <a:avLst/>
          </a:prstGeom>
          <a:noFill/>
        </p:spPr>
        <p:txBody>
          <a:bodyPr wrap="square" rtlCol="0">
            <a:spAutoFit/>
          </a:bodyPr>
          <a:lstStyle/>
          <a:p>
            <a:r>
              <a:rPr lang="nb-NO" sz="1200" dirty="0">
                <a:latin typeface="Arial" pitchFamily="34" charset="0"/>
                <a:cs typeface="Arial" pitchFamily="34" charset="0"/>
              </a:rPr>
              <a:t>60˚</a:t>
            </a:r>
          </a:p>
        </p:txBody>
      </p:sp>
      <p:cxnSp>
        <p:nvCxnSpPr>
          <p:cNvPr id="303" name="Rett linje 302"/>
          <p:cNvCxnSpPr>
            <a:stCxn id="294" idx="1"/>
          </p:cNvCxnSpPr>
          <p:nvPr/>
        </p:nvCxnSpPr>
        <p:spPr>
          <a:xfrm flipH="1">
            <a:off x="2649512" y="7596336"/>
            <a:ext cx="648072" cy="792088"/>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04" name="TekstSylinder 303"/>
          <p:cNvSpPr txBox="1"/>
          <p:nvPr/>
        </p:nvSpPr>
        <p:spPr>
          <a:xfrm rot="18622243">
            <a:off x="2283172" y="7606786"/>
            <a:ext cx="1728192" cy="215444"/>
          </a:xfrm>
          <a:prstGeom prst="rect">
            <a:avLst/>
          </a:prstGeom>
          <a:noFill/>
        </p:spPr>
        <p:txBody>
          <a:bodyPr wrap="square" rtlCol="0">
            <a:spAutoFit/>
          </a:bodyPr>
          <a:lstStyle/>
          <a:p>
            <a:r>
              <a:rPr lang="nb-NO" sz="800" dirty="0">
                <a:latin typeface="Arial" pitchFamily="34" charset="0"/>
                <a:cs typeface="Arial" pitchFamily="34" charset="0"/>
              </a:rPr>
              <a:t>500ft-3000ft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Turns</a:t>
            </a:r>
            <a:r>
              <a:rPr lang="nb-NO" dirty="0"/>
              <a:t> </a:t>
            </a:r>
            <a:r>
              <a:rPr lang="nb-NO" dirty="0" err="1"/>
              <a:t>page</a:t>
            </a:r>
            <a:r>
              <a:rPr lang="nb-NO" dirty="0"/>
              <a:t> 1</a:t>
            </a:r>
          </a:p>
        </p:txBody>
      </p:sp>
      <p:cxnSp>
        <p:nvCxnSpPr>
          <p:cNvPr id="32" name="Rett linje 31"/>
          <p:cNvCxnSpPr>
            <a:stCxn id="2" idx="2"/>
          </p:cNvCxnSpPr>
          <p:nvPr/>
        </p:nvCxnSpPr>
        <p:spPr>
          <a:xfrm>
            <a:off x="3429000" y="1475656"/>
            <a:ext cx="0" cy="766834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Rett linje 32"/>
          <p:cNvCxnSpPr/>
          <p:nvPr/>
        </p:nvCxnSpPr>
        <p:spPr>
          <a:xfrm flipH="1">
            <a:off x="0" y="5309828"/>
            <a:ext cx="6858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10" name="TekstSylinder 109"/>
          <p:cNvSpPr txBox="1"/>
          <p:nvPr/>
        </p:nvSpPr>
        <p:spPr>
          <a:xfrm>
            <a:off x="0" y="1475656"/>
            <a:ext cx="3429000" cy="338554"/>
          </a:xfrm>
          <a:prstGeom prst="rect">
            <a:avLst/>
          </a:prstGeom>
          <a:noFill/>
        </p:spPr>
        <p:txBody>
          <a:bodyPr wrap="square" rtlCol="0">
            <a:spAutoFit/>
          </a:bodyPr>
          <a:lstStyle/>
          <a:p>
            <a:pPr algn="ctr"/>
            <a:r>
              <a:rPr lang="nb-NO" sz="1600" b="1" dirty="0" err="1">
                <a:solidFill>
                  <a:schemeClr val="bg1">
                    <a:lumMod val="85000"/>
                  </a:schemeClr>
                </a:solidFill>
              </a:rPr>
              <a:t>TAC-Left</a:t>
            </a:r>
            <a:r>
              <a:rPr lang="nb-NO" sz="1600" b="1" dirty="0">
                <a:solidFill>
                  <a:schemeClr val="bg1">
                    <a:lumMod val="85000"/>
                  </a:schemeClr>
                </a:solidFill>
              </a:rPr>
              <a:t> 90˚</a:t>
            </a:r>
          </a:p>
        </p:txBody>
      </p:sp>
      <p:grpSp>
        <p:nvGrpSpPr>
          <p:cNvPr id="112" name="Gruppe 111"/>
          <p:cNvGrpSpPr/>
          <p:nvPr/>
        </p:nvGrpSpPr>
        <p:grpSpPr>
          <a:xfrm>
            <a:off x="3789040" y="4122758"/>
            <a:ext cx="432048" cy="720080"/>
            <a:chOff x="2492896" y="3635896"/>
            <a:chExt cx="1206349" cy="1815873"/>
          </a:xfrm>
        </p:grpSpPr>
        <p:pic>
          <p:nvPicPr>
            <p:cNvPr id="113" name="Bilde 112"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14" name="TekstSylinder 113"/>
            <p:cNvSpPr txBox="1"/>
            <p:nvPr/>
          </p:nvSpPr>
          <p:spPr>
            <a:xfrm>
              <a:off x="2773238" y="4264628"/>
              <a:ext cx="446905" cy="582104"/>
            </a:xfrm>
            <a:prstGeom prst="rect">
              <a:avLst/>
            </a:prstGeom>
            <a:noFill/>
          </p:spPr>
          <p:txBody>
            <a:bodyPr wrap="square" rtlCol="0">
              <a:spAutoFit/>
            </a:bodyPr>
            <a:lstStyle/>
            <a:p>
              <a:r>
                <a:rPr lang="nb-NO" sz="1200" dirty="0">
                  <a:solidFill>
                    <a:schemeClr val="bg1"/>
                  </a:solidFill>
                </a:rPr>
                <a:t>1</a:t>
              </a:r>
            </a:p>
          </p:txBody>
        </p:sp>
      </p:grpSp>
      <p:grpSp>
        <p:nvGrpSpPr>
          <p:cNvPr id="115" name="Gruppe 114"/>
          <p:cNvGrpSpPr/>
          <p:nvPr/>
        </p:nvGrpSpPr>
        <p:grpSpPr>
          <a:xfrm>
            <a:off x="4653136" y="4139952"/>
            <a:ext cx="432048" cy="720080"/>
            <a:chOff x="2492896" y="3635896"/>
            <a:chExt cx="1206349" cy="1815873"/>
          </a:xfrm>
        </p:grpSpPr>
        <p:pic>
          <p:nvPicPr>
            <p:cNvPr id="116" name="Bilde 115"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17" name="TekstSylinder 116"/>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2</a:t>
              </a:r>
            </a:p>
          </p:txBody>
        </p:sp>
      </p:grpSp>
      <p:sp>
        <p:nvSpPr>
          <p:cNvPr id="118" name="Bue 117"/>
          <p:cNvSpPr/>
          <p:nvPr/>
        </p:nvSpPr>
        <p:spPr>
          <a:xfrm>
            <a:off x="4005064" y="3450936"/>
            <a:ext cx="1368152" cy="1296144"/>
          </a:xfrm>
          <a:prstGeom prst="arc">
            <a:avLst>
              <a:gd name="adj1" fmla="val 10693475"/>
              <a:gd name="adj2" fmla="val 16392134"/>
            </a:avLst>
          </a:prstGeom>
          <a:ln w="38100">
            <a:solidFill>
              <a:schemeClr val="tx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cxnSp>
        <p:nvCxnSpPr>
          <p:cNvPr id="122" name="Rett linje 121"/>
          <p:cNvCxnSpPr>
            <a:stCxn id="118" idx="2"/>
            <a:endCxn id="126" idx="2"/>
          </p:cNvCxnSpPr>
          <p:nvPr/>
        </p:nvCxnSpPr>
        <p:spPr>
          <a:xfrm flipV="1">
            <a:off x="4725347" y="3450936"/>
            <a:ext cx="719877" cy="908"/>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nvGrpSpPr>
          <p:cNvPr id="125" name="Gruppe 124"/>
          <p:cNvGrpSpPr/>
          <p:nvPr/>
        </p:nvGrpSpPr>
        <p:grpSpPr>
          <a:xfrm rot="5400000">
            <a:off x="5589240" y="3090896"/>
            <a:ext cx="432048" cy="720080"/>
            <a:chOff x="2492896" y="3635896"/>
            <a:chExt cx="1206349" cy="1815873"/>
          </a:xfrm>
        </p:grpSpPr>
        <p:pic>
          <p:nvPicPr>
            <p:cNvPr id="126" name="Bilde 125"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27" name="TekstSylinder 126"/>
            <p:cNvSpPr txBox="1"/>
            <p:nvPr/>
          </p:nvSpPr>
          <p:spPr>
            <a:xfrm>
              <a:off x="2773238" y="4264628"/>
              <a:ext cx="446905" cy="582104"/>
            </a:xfrm>
            <a:prstGeom prst="rect">
              <a:avLst/>
            </a:prstGeom>
            <a:noFill/>
          </p:spPr>
          <p:txBody>
            <a:bodyPr wrap="square" rtlCol="0">
              <a:spAutoFit/>
            </a:bodyPr>
            <a:lstStyle/>
            <a:p>
              <a:r>
                <a:rPr lang="nb-NO" sz="1200" dirty="0">
                  <a:solidFill>
                    <a:schemeClr val="bg1"/>
                  </a:solidFill>
                </a:rPr>
                <a:t>1</a:t>
              </a:r>
            </a:p>
          </p:txBody>
        </p:sp>
      </p:grpSp>
      <p:sp>
        <p:nvSpPr>
          <p:cNvPr id="130" name="Bue 129"/>
          <p:cNvSpPr/>
          <p:nvPr/>
        </p:nvSpPr>
        <p:spPr>
          <a:xfrm>
            <a:off x="4869160" y="2514832"/>
            <a:ext cx="1368152" cy="1296144"/>
          </a:xfrm>
          <a:prstGeom prst="arc">
            <a:avLst>
              <a:gd name="adj1" fmla="val 10693475"/>
              <a:gd name="adj2" fmla="val 16392134"/>
            </a:avLst>
          </a:prstGeom>
          <a:ln w="38100">
            <a:solidFill>
              <a:schemeClr val="accent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cxnSp>
        <p:nvCxnSpPr>
          <p:cNvPr id="131" name="Rett linje 130"/>
          <p:cNvCxnSpPr>
            <a:stCxn id="130" idx="0"/>
            <a:endCxn id="116" idx="0"/>
          </p:cNvCxnSpPr>
          <p:nvPr/>
        </p:nvCxnSpPr>
        <p:spPr>
          <a:xfrm flipH="1">
            <a:off x="4869160" y="3184097"/>
            <a:ext cx="366" cy="955855"/>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nvGrpSpPr>
          <p:cNvPr id="134" name="Gruppe 133"/>
          <p:cNvGrpSpPr/>
          <p:nvPr/>
        </p:nvGrpSpPr>
        <p:grpSpPr>
          <a:xfrm rot="5400000">
            <a:off x="5661248" y="2154792"/>
            <a:ext cx="432048" cy="720080"/>
            <a:chOff x="2492896" y="3635896"/>
            <a:chExt cx="1206349" cy="1815873"/>
          </a:xfrm>
        </p:grpSpPr>
        <p:pic>
          <p:nvPicPr>
            <p:cNvPr id="135" name="Bilde 134"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36" name="TekstSylinder 135"/>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2</a:t>
              </a:r>
            </a:p>
          </p:txBody>
        </p:sp>
      </p:grpSp>
      <p:sp>
        <p:nvSpPr>
          <p:cNvPr id="137" name="TekstSylinder 136"/>
          <p:cNvSpPr txBox="1"/>
          <p:nvPr/>
        </p:nvSpPr>
        <p:spPr>
          <a:xfrm>
            <a:off x="3429000" y="5292080"/>
            <a:ext cx="3429000" cy="338554"/>
          </a:xfrm>
          <a:prstGeom prst="rect">
            <a:avLst/>
          </a:prstGeom>
          <a:noFill/>
        </p:spPr>
        <p:txBody>
          <a:bodyPr wrap="square" rtlCol="0">
            <a:spAutoFit/>
          </a:bodyPr>
          <a:lstStyle/>
          <a:p>
            <a:pPr algn="ctr"/>
            <a:r>
              <a:rPr lang="nb-NO" sz="1600" b="1" dirty="0" err="1">
                <a:solidFill>
                  <a:schemeClr val="bg1">
                    <a:lumMod val="85000"/>
                  </a:schemeClr>
                </a:solidFill>
              </a:rPr>
              <a:t>TAC-Right</a:t>
            </a:r>
            <a:r>
              <a:rPr lang="nb-NO" sz="1600" b="1" dirty="0">
                <a:solidFill>
                  <a:schemeClr val="bg1">
                    <a:lumMod val="85000"/>
                  </a:schemeClr>
                </a:solidFill>
              </a:rPr>
              <a:t> 45˚</a:t>
            </a:r>
          </a:p>
        </p:txBody>
      </p:sp>
      <p:grpSp>
        <p:nvGrpSpPr>
          <p:cNvPr id="138" name="Gruppe 137"/>
          <p:cNvGrpSpPr/>
          <p:nvPr/>
        </p:nvGrpSpPr>
        <p:grpSpPr>
          <a:xfrm>
            <a:off x="3900553" y="8149096"/>
            <a:ext cx="432048" cy="720080"/>
            <a:chOff x="2492896" y="3635896"/>
            <a:chExt cx="1206349" cy="1815873"/>
          </a:xfrm>
        </p:grpSpPr>
        <p:pic>
          <p:nvPicPr>
            <p:cNvPr id="139" name="Bilde 138"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40" name="TekstSylinder 139"/>
            <p:cNvSpPr txBox="1"/>
            <p:nvPr/>
          </p:nvSpPr>
          <p:spPr>
            <a:xfrm>
              <a:off x="2773238" y="4264628"/>
              <a:ext cx="446905" cy="582104"/>
            </a:xfrm>
            <a:prstGeom prst="rect">
              <a:avLst/>
            </a:prstGeom>
            <a:noFill/>
          </p:spPr>
          <p:txBody>
            <a:bodyPr wrap="square" rtlCol="0">
              <a:spAutoFit/>
            </a:bodyPr>
            <a:lstStyle/>
            <a:p>
              <a:r>
                <a:rPr lang="nb-NO" sz="1200" dirty="0">
                  <a:solidFill>
                    <a:schemeClr val="bg1"/>
                  </a:solidFill>
                </a:rPr>
                <a:t>1</a:t>
              </a:r>
            </a:p>
          </p:txBody>
        </p:sp>
      </p:grpSp>
      <p:grpSp>
        <p:nvGrpSpPr>
          <p:cNvPr id="141" name="Gruppe 140"/>
          <p:cNvGrpSpPr/>
          <p:nvPr/>
        </p:nvGrpSpPr>
        <p:grpSpPr>
          <a:xfrm>
            <a:off x="4764649" y="8166290"/>
            <a:ext cx="432048" cy="720080"/>
            <a:chOff x="2492896" y="3635896"/>
            <a:chExt cx="1206349" cy="1815873"/>
          </a:xfrm>
        </p:grpSpPr>
        <p:pic>
          <p:nvPicPr>
            <p:cNvPr id="142" name="Bilde 141"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43" name="TekstSylinder 142"/>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2</a:t>
              </a:r>
            </a:p>
          </p:txBody>
        </p:sp>
      </p:grpSp>
      <p:sp>
        <p:nvSpPr>
          <p:cNvPr id="144" name="Bue 143"/>
          <p:cNvSpPr/>
          <p:nvPr/>
        </p:nvSpPr>
        <p:spPr>
          <a:xfrm>
            <a:off x="4116577" y="7541210"/>
            <a:ext cx="1368152" cy="1296144"/>
          </a:xfrm>
          <a:prstGeom prst="arc">
            <a:avLst>
              <a:gd name="adj1" fmla="val 10693475"/>
              <a:gd name="adj2" fmla="val 14189224"/>
            </a:avLst>
          </a:prstGeom>
          <a:ln w="38100">
            <a:solidFill>
              <a:schemeClr val="tx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cxnSp>
        <p:nvCxnSpPr>
          <p:cNvPr id="149" name="Rett linje 148"/>
          <p:cNvCxnSpPr/>
          <p:nvPr/>
        </p:nvCxnSpPr>
        <p:spPr>
          <a:xfrm>
            <a:off x="4980673" y="6810771"/>
            <a:ext cx="0" cy="144016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51" name="Bue 150"/>
          <p:cNvSpPr/>
          <p:nvPr/>
        </p:nvSpPr>
        <p:spPr>
          <a:xfrm>
            <a:off x="4980673" y="6162699"/>
            <a:ext cx="1368152" cy="1296144"/>
          </a:xfrm>
          <a:prstGeom prst="arc">
            <a:avLst>
              <a:gd name="adj1" fmla="val 10693475"/>
              <a:gd name="adj2" fmla="val 14189224"/>
            </a:avLst>
          </a:prstGeom>
          <a:ln w="38100">
            <a:solidFill>
              <a:schemeClr val="accent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cxnSp>
        <p:nvCxnSpPr>
          <p:cNvPr id="153" name="Rett linje 152"/>
          <p:cNvCxnSpPr>
            <a:stCxn id="144" idx="2"/>
            <a:endCxn id="157" idx="2"/>
          </p:cNvCxnSpPr>
          <p:nvPr/>
        </p:nvCxnSpPr>
        <p:spPr>
          <a:xfrm flipV="1">
            <a:off x="4437112" y="6876256"/>
            <a:ext cx="1174971" cy="764044"/>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nvGrpSpPr>
          <p:cNvPr id="156" name="Gruppe 155"/>
          <p:cNvGrpSpPr/>
          <p:nvPr/>
        </p:nvGrpSpPr>
        <p:grpSpPr>
          <a:xfrm rot="3446852">
            <a:off x="5699536" y="6322489"/>
            <a:ext cx="432048" cy="720080"/>
            <a:chOff x="2492896" y="3635896"/>
            <a:chExt cx="1206349" cy="1815873"/>
          </a:xfrm>
        </p:grpSpPr>
        <p:pic>
          <p:nvPicPr>
            <p:cNvPr id="157" name="Bilde 156"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58" name="TekstSylinder 157"/>
            <p:cNvSpPr txBox="1"/>
            <p:nvPr/>
          </p:nvSpPr>
          <p:spPr>
            <a:xfrm>
              <a:off x="2773238" y="4264628"/>
              <a:ext cx="446905" cy="582104"/>
            </a:xfrm>
            <a:prstGeom prst="rect">
              <a:avLst/>
            </a:prstGeom>
            <a:noFill/>
          </p:spPr>
          <p:txBody>
            <a:bodyPr wrap="square" rtlCol="0">
              <a:spAutoFit/>
            </a:bodyPr>
            <a:lstStyle/>
            <a:p>
              <a:r>
                <a:rPr lang="nb-NO" sz="1200" dirty="0">
                  <a:solidFill>
                    <a:schemeClr val="bg1"/>
                  </a:solidFill>
                </a:rPr>
                <a:t>1</a:t>
              </a:r>
            </a:p>
          </p:txBody>
        </p:sp>
      </p:grpSp>
      <p:grpSp>
        <p:nvGrpSpPr>
          <p:cNvPr id="159" name="Gruppe 158"/>
          <p:cNvGrpSpPr/>
          <p:nvPr/>
        </p:nvGrpSpPr>
        <p:grpSpPr>
          <a:xfrm rot="3379558">
            <a:off x="5328071" y="5762651"/>
            <a:ext cx="432048" cy="720080"/>
            <a:chOff x="2492896" y="3635896"/>
            <a:chExt cx="1206349" cy="1815873"/>
          </a:xfrm>
        </p:grpSpPr>
        <p:pic>
          <p:nvPicPr>
            <p:cNvPr id="160" name="Bilde 159"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61" name="TekstSylinder 160"/>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2</a:t>
              </a:r>
            </a:p>
          </p:txBody>
        </p:sp>
      </p:grpSp>
      <p:sp>
        <p:nvSpPr>
          <p:cNvPr id="178" name="TekstSylinder 177"/>
          <p:cNvSpPr txBox="1"/>
          <p:nvPr/>
        </p:nvSpPr>
        <p:spPr>
          <a:xfrm>
            <a:off x="0" y="5292080"/>
            <a:ext cx="3429000" cy="338554"/>
          </a:xfrm>
          <a:prstGeom prst="rect">
            <a:avLst/>
          </a:prstGeom>
          <a:noFill/>
        </p:spPr>
        <p:txBody>
          <a:bodyPr wrap="square" rtlCol="0">
            <a:spAutoFit/>
          </a:bodyPr>
          <a:lstStyle/>
          <a:p>
            <a:pPr algn="ctr"/>
            <a:r>
              <a:rPr lang="nb-NO" sz="1600" b="1" dirty="0" err="1">
                <a:solidFill>
                  <a:schemeClr val="bg1">
                    <a:lumMod val="85000"/>
                  </a:schemeClr>
                </a:solidFill>
              </a:rPr>
              <a:t>TAC-Left</a:t>
            </a:r>
            <a:r>
              <a:rPr lang="nb-NO" sz="1600" b="1" dirty="0">
                <a:solidFill>
                  <a:schemeClr val="bg1">
                    <a:lumMod val="85000"/>
                  </a:schemeClr>
                </a:solidFill>
              </a:rPr>
              <a:t> 45˚</a:t>
            </a:r>
          </a:p>
        </p:txBody>
      </p:sp>
      <p:sp>
        <p:nvSpPr>
          <p:cNvPr id="201" name="TekstSylinder 200"/>
          <p:cNvSpPr txBox="1"/>
          <p:nvPr/>
        </p:nvSpPr>
        <p:spPr>
          <a:xfrm>
            <a:off x="3429000" y="1475656"/>
            <a:ext cx="3429000" cy="338554"/>
          </a:xfrm>
          <a:prstGeom prst="rect">
            <a:avLst/>
          </a:prstGeom>
          <a:noFill/>
        </p:spPr>
        <p:txBody>
          <a:bodyPr wrap="square" rtlCol="0">
            <a:spAutoFit/>
          </a:bodyPr>
          <a:lstStyle/>
          <a:p>
            <a:pPr algn="ctr"/>
            <a:r>
              <a:rPr lang="nb-NO" sz="1600" b="1" dirty="0" err="1">
                <a:solidFill>
                  <a:schemeClr val="bg1">
                    <a:lumMod val="85000"/>
                  </a:schemeClr>
                </a:solidFill>
              </a:rPr>
              <a:t>TAC-Right</a:t>
            </a:r>
            <a:r>
              <a:rPr lang="nb-NO" sz="1600" b="1" dirty="0">
                <a:solidFill>
                  <a:schemeClr val="bg1">
                    <a:lumMod val="85000"/>
                  </a:schemeClr>
                </a:solidFill>
              </a:rPr>
              <a:t> 90˚</a:t>
            </a:r>
          </a:p>
        </p:txBody>
      </p:sp>
      <p:grpSp>
        <p:nvGrpSpPr>
          <p:cNvPr id="202" name="Gruppe 201"/>
          <p:cNvGrpSpPr/>
          <p:nvPr/>
        </p:nvGrpSpPr>
        <p:grpSpPr>
          <a:xfrm>
            <a:off x="1412776" y="4139952"/>
            <a:ext cx="432048" cy="720080"/>
            <a:chOff x="2492896" y="3635896"/>
            <a:chExt cx="1206349" cy="1815873"/>
          </a:xfrm>
        </p:grpSpPr>
        <p:pic>
          <p:nvPicPr>
            <p:cNvPr id="203" name="Bilde 202"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204" name="TekstSylinder 203"/>
            <p:cNvSpPr txBox="1"/>
            <p:nvPr/>
          </p:nvSpPr>
          <p:spPr>
            <a:xfrm>
              <a:off x="2773238" y="4264628"/>
              <a:ext cx="446905" cy="582104"/>
            </a:xfrm>
            <a:prstGeom prst="rect">
              <a:avLst/>
            </a:prstGeom>
            <a:noFill/>
          </p:spPr>
          <p:txBody>
            <a:bodyPr wrap="square" rtlCol="0">
              <a:spAutoFit/>
            </a:bodyPr>
            <a:lstStyle/>
            <a:p>
              <a:r>
                <a:rPr lang="nb-NO" sz="1200" dirty="0">
                  <a:solidFill>
                    <a:schemeClr val="bg1"/>
                  </a:solidFill>
                </a:rPr>
                <a:t>1</a:t>
              </a:r>
            </a:p>
          </p:txBody>
        </p:sp>
      </p:grpSp>
      <p:grpSp>
        <p:nvGrpSpPr>
          <p:cNvPr id="205" name="Gruppe 204"/>
          <p:cNvGrpSpPr/>
          <p:nvPr/>
        </p:nvGrpSpPr>
        <p:grpSpPr>
          <a:xfrm>
            <a:off x="2276872" y="4157146"/>
            <a:ext cx="432048" cy="720080"/>
            <a:chOff x="2492896" y="3635896"/>
            <a:chExt cx="1206349" cy="1815873"/>
          </a:xfrm>
        </p:grpSpPr>
        <p:pic>
          <p:nvPicPr>
            <p:cNvPr id="206" name="Bilde 205"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207" name="TekstSylinder 206"/>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2</a:t>
              </a:r>
            </a:p>
          </p:txBody>
        </p:sp>
      </p:grpSp>
      <p:sp>
        <p:nvSpPr>
          <p:cNvPr id="208" name="Bue 207"/>
          <p:cNvSpPr/>
          <p:nvPr/>
        </p:nvSpPr>
        <p:spPr>
          <a:xfrm rot="5400000">
            <a:off x="296652" y="2663788"/>
            <a:ext cx="1368152" cy="1296144"/>
          </a:xfrm>
          <a:prstGeom prst="arc">
            <a:avLst>
              <a:gd name="adj1" fmla="val 10693475"/>
              <a:gd name="adj2" fmla="val 16392134"/>
            </a:avLst>
          </a:prstGeom>
          <a:ln w="38100">
            <a:solidFill>
              <a:schemeClr val="tx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sp>
        <p:nvSpPr>
          <p:cNvPr id="209" name="Bue 208"/>
          <p:cNvSpPr/>
          <p:nvPr/>
        </p:nvSpPr>
        <p:spPr>
          <a:xfrm rot="5400000">
            <a:off x="1160748" y="3407618"/>
            <a:ext cx="1368152" cy="1296144"/>
          </a:xfrm>
          <a:prstGeom prst="arc">
            <a:avLst>
              <a:gd name="adj1" fmla="val 10693475"/>
              <a:gd name="adj2" fmla="val 16392134"/>
            </a:avLst>
          </a:prstGeom>
          <a:ln w="38100">
            <a:solidFill>
              <a:schemeClr val="accent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cxnSp>
        <p:nvCxnSpPr>
          <p:cNvPr id="210" name="Rett linje 209"/>
          <p:cNvCxnSpPr>
            <a:stCxn id="217" idx="2"/>
            <a:endCxn id="209" idx="0"/>
          </p:cNvCxnSpPr>
          <p:nvPr/>
        </p:nvCxnSpPr>
        <p:spPr>
          <a:xfrm>
            <a:off x="968095" y="3347864"/>
            <a:ext cx="855536" cy="24116"/>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3" name="Rett linje 212"/>
          <p:cNvCxnSpPr>
            <a:stCxn id="203" idx="0"/>
          </p:cNvCxnSpPr>
          <p:nvPr/>
        </p:nvCxnSpPr>
        <p:spPr>
          <a:xfrm flipV="1">
            <a:off x="1628800" y="3347864"/>
            <a:ext cx="0" cy="792088"/>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nvGrpSpPr>
          <p:cNvPr id="216" name="Gruppe 215"/>
          <p:cNvGrpSpPr/>
          <p:nvPr/>
        </p:nvGrpSpPr>
        <p:grpSpPr>
          <a:xfrm rot="16200000">
            <a:off x="392031" y="2987824"/>
            <a:ext cx="432048" cy="720080"/>
            <a:chOff x="2492896" y="3635896"/>
            <a:chExt cx="1206349" cy="1815873"/>
          </a:xfrm>
        </p:grpSpPr>
        <p:pic>
          <p:nvPicPr>
            <p:cNvPr id="217" name="Bilde 216"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218" name="TekstSylinder 217"/>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2</a:t>
              </a:r>
            </a:p>
          </p:txBody>
        </p:sp>
      </p:grpSp>
      <p:grpSp>
        <p:nvGrpSpPr>
          <p:cNvPr id="219" name="Gruppe 218"/>
          <p:cNvGrpSpPr/>
          <p:nvPr/>
        </p:nvGrpSpPr>
        <p:grpSpPr>
          <a:xfrm rot="16200000">
            <a:off x="404664" y="2267744"/>
            <a:ext cx="432048" cy="720080"/>
            <a:chOff x="2492896" y="3635896"/>
            <a:chExt cx="1206349" cy="1815873"/>
          </a:xfrm>
        </p:grpSpPr>
        <p:pic>
          <p:nvPicPr>
            <p:cNvPr id="220" name="Bilde 219"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221" name="TekstSylinder 220"/>
            <p:cNvSpPr txBox="1"/>
            <p:nvPr/>
          </p:nvSpPr>
          <p:spPr>
            <a:xfrm>
              <a:off x="2773238" y="4264628"/>
              <a:ext cx="446905" cy="582104"/>
            </a:xfrm>
            <a:prstGeom prst="rect">
              <a:avLst/>
            </a:prstGeom>
            <a:noFill/>
          </p:spPr>
          <p:txBody>
            <a:bodyPr wrap="square" rtlCol="0">
              <a:spAutoFit/>
            </a:bodyPr>
            <a:lstStyle/>
            <a:p>
              <a:r>
                <a:rPr lang="nb-NO" sz="1200" dirty="0">
                  <a:solidFill>
                    <a:schemeClr val="bg1"/>
                  </a:solidFill>
                </a:rPr>
                <a:t>1</a:t>
              </a:r>
            </a:p>
          </p:txBody>
        </p:sp>
      </p:grpSp>
      <p:grpSp>
        <p:nvGrpSpPr>
          <p:cNvPr id="223" name="Gruppe 222"/>
          <p:cNvGrpSpPr/>
          <p:nvPr/>
        </p:nvGrpSpPr>
        <p:grpSpPr>
          <a:xfrm>
            <a:off x="1412776" y="8172400"/>
            <a:ext cx="432048" cy="720080"/>
            <a:chOff x="2492896" y="3635896"/>
            <a:chExt cx="1206349" cy="1815873"/>
          </a:xfrm>
        </p:grpSpPr>
        <p:pic>
          <p:nvPicPr>
            <p:cNvPr id="224" name="Bilde 223"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225" name="TekstSylinder 224"/>
            <p:cNvSpPr txBox="1"/>
            <p:nvPr/>
          </p:nvSpPr>
          <p:spPr>
            <a:xfrm>
              <a:off x="2773238" y="4264628"/>
              <a:ext cx="446905" cy="582104"/>
            </a:xfrm>
            <a:prstGeom prst="rect">
              <a:avLst/>
            </a:prstGeom>
            <a:noFill/>
          </p:spPr>
          <p:txBody>
            <a:bodyPr wrap="square" rtlCol="0">
              <a:spAutoFit/>
            </a:bodyPr>
            <a:lstStyle/>
            <a:p>
              <a:r>
                <a:rPr lang="nb-NO" sz="1200" dirty="0">
                  <a:solidFill>
                    <a:schemeClr val="bg1"/>
                  </a:solidFill>
                </a:rPr>
                <a:t>1</a:t>
              </a:r>
            </a:p>
          </p:txBody>
        </p:sp>
      </p:grpSp>
      <p:grpSp>
        <p:nvGrpSpPr>
          <p:cNvPr id="226" name="Gruppe 225"/>
          <p:cNvGrpSpPr/>
          <p:nvPr/>
        </p:nvGrpSpPr>
        <p:grpSpPr>
          <a:xfrm>
            <a:off x="2276872" y="8189594"/>
            <a:ext cx="432048" cy="720080"/>
            <a:chOff x="2492896" y="3635896"/>
            <a:chExt cx="1206349" cy="1815873"/>
          </a:xfrm>
        </p:grpSpPr>
        <p:pic>
          <p:nvPicPr>
            <p:cNvPr id="227" name="Bilde 226"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228" name="TekstSylinder 227"/>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2</a:t>
              </a:r>
            </a:p>
          </p:txBody>
        </p:sp>
      </p:grpSp>
      <p:sp>
        <p:nvSpPr>
          <p:cNvPr id="229" name="Bue 228"/>
          <p:cNvSpPr/>
          <p:nvPr/>
        </p:nvSpPr>
        <p:spPr>
          <a:xfrm rot="7295336">
            <a:off x="1135024" y="7573738"/>
            <a:ext cx="1368152" cy="1296144"/>
          </a:xfrm>
          <a:prstGeom prst="arc">
            <a:avLst>
              <a:gd name="adj1" fmla="val 10693475"/>
              <a:gd name="adj2" fmla="val 14189224"/>
            </a:avLst>
          </a:prstGeom>
          <a:ln w="38100">
            <a:solidFill>
              <a:schemeClr val="accent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sp>
        <p:nvSpPr>
          <p:cNvPr id="230" name="Bue 229"/>
          <p:cNvSpPr/>
          <p:nvPr/>
        </p:nvSpPr>
        <p:spPr>
          <a:xfrm rot="7295336">
            <a:off x="322376" y="6286276"/>
            <a:ext cx="1368152" cy="1296144"/>
          </a:xfrm>
          <a:prstGeom prst="arc">
            <a:avLst>
              <a:gd name="adj1" fmla="val 10693475"/>
              <a:gd name="adj2" fmla="val 14189224"/>
            </a:avLst>
          </a:prstGeom>
          <a:ln w="38100">
            <a:solidFill>
              <a:schemeClr val="tx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cxnSp>
        <p:nvCxnSpPr>
          <p:cNvPr id="231" name="Rett linje 230"/>
          <p:cNvCxnSpPr>
            <a:stCxn id="229" idx="0"/>
            <a:endCxn id="234" idx="2"/>
          </p:cNvCxnSpPr>
          <p:nvPr/>
        </p:nvCxnSpPr>
        <p:spPr>
          <a:xfrm flipH="1" flipV="1">
            <a:off x="727896" y="6785824"/>
            <a:ext cx="1431293" cy="84248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nvGrpSpPr>
          <p:cNvPr id="233" name="Gruppe 232"/>
          <p:cNvGrpSpPr/>
          <p:nvPr/>
        </p:nvGrpSpPr>
        <p:grpSpPr>
          <a:xfrm rot="18070907">
            <a:off x="203847" y="6239371"/>
            <a:ext cx="432048" cy="720080"/>
            <a:chOff x="2492896" y="3635896"/>
            <a:chExt cx="1206349" cy="1815873"/>
          </a:xfrm>
        </p:grpSpPr>
        <p:pic>
          <p:nvPicPr>
            <p:cNvPr id="234" name="Bilde 233"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235" name="TekstSylinder 234"/>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2</a:t>
              </a:r>
            </a:p>
          </p:txBody>
        </p:sp>
      </p:grpSp>
      <p:cxnSp>
        <p:nvCxnSpPr>
          <p:cNvPr id="237" name="Rett linje 236"/>
          <p:cNvCxnSpPr>
            <a:stCxn id="224" idx="0"/>
            <a:endCxn id="230" idx="2"/>
          </p:cNvCxnSpPr>
          <p:nvPr/>
        </p:nvCxnSpPr>
        <p:spPr>
          <a:xfrm flipV="1">
            <a:off x="1628800" y="6912242"/>
            <a:ext cx="35721" cy="1260158"/>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nvGrpSpPr>
          <p:cNvPr id="240" name="Gruppe 239"/>
          <p:cNvGrpSpPr/>
          <p:nvPr/>
        </p:nvGrpSpPr>
        <p:grpSpPr>
          <a:xfrm rot="18214098">
            <a:off x="608082" y="5637287"/>
            <a:ext cx="432048" cy="720080"/>
            <a:chOff x="2492896" y="3635896"/>
            <a:chExt cx="1206349" cy="1815873"/>
          </a:xfrm>
        </p:grpSpPr>
        <p:pic>
          <p:nvPicPr>
            <p:cNvPr id="241" name="Bilde 240"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242" name="TekstSylinder 241"/>
            <p:cNvSpPr txBox="1"/>
            <p:nvPr/>
          </p:nvSpPr>
          <p:spPr>
            <a:xfrm>
              <a:off x="2773238" y="4264628"/>
              <a:ext cx="446905" cy="582104"/>
            </a:xfrm>
            <a:prstGeom prst="rect">
              <a:avLst/>
            </a:prstGeom>
            <a:noFill/>
          </p:spPr>
          <p:txBody>
            <a:bodyPr wrap="square" rtlCol="0">
              <a:spAutoFit/>
            </a:bodyPr>
            <a:lstStyle/>
            <a:p>
              <a:r>
                <a:rPr lang="nb-NO" sz="1200" dirty="0">
                  <a:solidFill>
                    <a:schemeClr val="bg1"/>
                  </a:solidFill>
                </a:rPr>
                <a:t>1</a:t>
              </a:r>
            </a:p>
          </p:txBody>
        </p:sp>
      </p:grpSp>
      <p:cxnSp>
        <p:nvCxnSpPr>
          <p:cNvPr id="243" name="Rett linje 242"/>
          <p:cNvCxnSpPr>
            <a:stCxn id="241" idx="2"/>
            <a:endCxn id="230" idx="0"/>
          </p:cNvCxnSpPr>
          <p:nvPr/>
        </p:nvCxnSpPr>
        <p:spPr>
          <a:xfrm>
            <a:off x="1124101" y="6196404"/>
            <a:ext cx="222440" cy="144439"/>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a:t>Check-list: Verify Cockpit</a:t>
            </a:r>
            <a:endParaRPr lang="en-US" dirty="0"/>
          </a:p>
        </p:txBody>
      </p:sp>
      <p:graphicFrame>
        <p:nvGraphicFramePr>
          <p:cNvPr id="8" name="Tabell 7"/>
          <p:cNvGraphicFramePr>
            <a:graphicFrameLocks noGrp="1"/>
          </p:cNvGraphicFramePr>
          <p:nvPr>
            <p:extLst>
              <p:ext uri="{D42A27DB-BD31-4B8C-83A1-F6EECF244321}">
                <p14:modId xmlns:p14="http://schemas.microsoft.com/office/powerpoint/2010/main" val="2251543244"/>
              </p:ext>
            </p:extLst>
          </p:nvPr>
        </p:nvGraphicFramePr>
        <p:xfrm>
          <a:off x="0" y="1176055"/>
          <a:ext cx="6858000" cy="4201524"/>
        </p:xfrm>
        <a:graphic>
          <a:graphicData uri="http://schemas.openxmlformats.org/drawingml/2006/table">
            <a:tbl>
              <a:tblPr bandRow="1">
                <a:tableStyleId>{9D7B26C5-4107-4FEC-AEDC-1716B250A1EF}</a:tableStyleId>
              </a:tblPr>
              <a:tblGrid>
                <a:gridCol w="4005064">
                  <a:extLst>
                    <a:ext uri="{9D8B030D-6E8A-4147-A177-3AD203B41FA5}">
                      <a16:colId xmlns:a16="http://schemas.microsoft.com/office/drawing/2014/main" val="20000"/>
                    </a:ext>
                  </a:extLst>
                </a:gridCol>
                <a:gridCol w="2852936">
                  <a:extLst>
                    <a:ext uri="{9D8B030D-6E8A-4147-A177-3AD203B41FA5}">
                      <a16:colId xmlns:a16="http://schemas.microsoft.com/office/drawing/2014/main" val="20001"/>
                    </a:ext>
                  </a:extLst>
                </a:gridCol>
              </a:tblGrid>
              <a:tr h="382541">
                <a:tc>
                  <a:txBody>
                    <a:bodyPr/>
                    <a:lstStyle/>
                    <a:p>
                      <a:pPr algn="l"/>
                      <a:r>
                        <a:rPr lang="nb-NO" sz="1800" b="1" dirty="0">
                          <a:solidFill>
                            <a:schemeClr val="bg1">
                              <a:lumMod val="75000"/>
                            </a:schemeClr>
                          </a:solidFill>
                          <a:latin typeface="Arial" pitchFamily="34" charset="0"/>
                          <a:cs typeface="Arial" pitchFamily="34" charset="0"/>
                        </a:rPr>
                        <a:t>SKIN, BORT, LOADOUT, FUEL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SET</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82541">
                <a:tc>
                  <a:txBody>
                    <a:bodyPr/>
                    <a:lstStyle/>
                    <a:p>
                      <a:pPr algn="l"/>
                      <a:r>
                        <a:rPr lang="nb-NO" sz="1800" b="1" dirty="0">
                          <a:solidFill>
                            <a:schemeClr val="bg1">
                              <a:lumMod val="75000"/>
                            </a:schemeClr>
                          </a:solidFill>
                          <a:latin typeface="Arial" pitchFamily="34" charset="0"/>
                          <a:cs typeface="Arial" pitchFamily="34" charset="0"/>
                        </a:rPr>
                        <a:t>INTERNAL LIGHTS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SET</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82541">
                <a:tc>
                  <a:txBody>
                    <a:bodyPr/>
                    <a:lstStyle/>
                    <a:p>
                      <a:pPr algn="l"/>
                      <a:r>
                        <a:rPr lang="nb-NO" sz="1800" b="1" dirty="0">
                          <a:solidFill>
                            <a:schemeClr val="bg1">
                              <a:lumMod val="75000"/>
                            </a:schemeClr>
                          </a:solidFill>
                          <a:latin typeface="Arial" pitchFamily="34" charset="0"/>
                          <a:cs typeface="Arial" pitchFamily="34" charset="0"/>
                        </a:rPr>
                        <a:t>FUEL MASTER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ON – GUARDED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6114">
                <a:tc>
                  <a:txBody>
                    <a:bodyPr/>
                    <a:lstStyle/>
                    <a:p>
                      <a:pPr algn="l"/>
                      <a:r>
                        <a:rPr lang="nb-NO" sz="1800" b="1" dirty="0">
                          <a:solidFill>
                            <a:schemeClr val="bg1">
                              <a:lumMod val="75000"/>
                            </a:schemeClr>
                          </a:solidFill>
                          <a:latin typeface="Arial" pitchFamily="34" charset="0"/>
                          <a:cs typeface="Arial" pitchFamily="34" charset="0"/>
                        </a:rPr>
                        <a:t>ENGINE FEED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NORM</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82541">
                <a:tc>
                  <a:txBody>
                    <a:bodyPr/>
                    <a:lstStyle/>
                    <a:p>
                      <a:pPr algn="l"/>
                      <a:r>
                        <a:rPr lang="nb-NO" sz="1800" b="1" dirty="0">
                          <a:solidFill>
                            <a:schemeClr val="bg1">
                              <a:lumMod val="75000"/>
                            </a:schemeClr>
                          </a:solidFill>
                          <a:latin typeface="Arial" pitchFamily="34" charset="0"/>
                          <a:cs typeface="Arial" pitchFamily="34" charset="0"/>
                        </a:rPr>
                        <a:t>EPU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NORM – GUARDED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82541">
                <a:tc>
                  <a:txBody>
                    <a:bodyPr/>
                    <a:lstStyle/>
                    <a:p>
                      <a:pPr algn="l"/>
                      <a:r>
                        <a:rPr lang="nb-NO" sz="1800" b="1" dirty="0">
                          <a:solidFill>
                            <a:schemeClr val="bg1">
                              <a:lumMod val="75000"/>
                            </a:schemeClr>
                          </a:solidFill>
                          <a:latin typeface="Arial" pitchFamily="34" charset="0"/>
                          <a:cs typeface="Arial" pitchFamily="34" charset="0"/>
                        </a:rPr>
                        <a:t>ENG CONT ................…….……….</a:t>
                      </a:r>
                      <a:r>
                        <a:rPr lang="nb-NO" sz="1800" b="1" baseline="0" dirty="0">
                          <a:solidFill>
                            <a:schemeClr val="bg1">
                              <a:lumMod val="75000"/>
                            </a:schemeClr>
                          </a:solidFill>
                          <a:latin typeface="Arial" pitchFamily="34" charset="0"/>
                          <a:cs typeface="Arial" pitchFamily="34" charset="0"/>
                        </a:rPr>
                        <a:t>...</a:t>
                      </a:r>
                      <a:endParaRPr lang="nb-NO" sz="1800" b="1" dirty="0">
                        <a:solidFill>
                          <a:schemeClr val="bg1">
                            <a:lumMod val="75000"/>
                          </a:schemeClr>
                        </a:solidFill>
                        <a:latin typeface="Arial" pitchFamily="34" charset="0"/>
                        <a:cs typeface="Arial" pitchFamily="34" charset="0"/>
                      </a:endParaRP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PRI – GUARDED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82541">
                <a:tc>
                  <a:txBody>
                    <a:bodyPr/>
                    <a:lstStyle/>
                    <a:p>
                      <a:pPr algn="l"/>
                      <a:r>
                        <a:rPr lang="nb-NO" sz="1800" b="1" dirty="0">
                          <a:solidFill>
                            <a:schemeClr val="bg1">
                              <a:lumMod val="75000"/>
                            </a:schemeClr>
                          </a:solidFill>
                          <a:latin typeface="Arial" pitchFamily="34" charset="0"/>
                          <a:cs typeface="Arial" pitchFamily="34" charset="0"/>
                        </a:rPr>
                        <a:t>THROTTLE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OFF</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35531274"/>
                  </a:ext>
                </a:extLst>
              </a:tr>
              <a:tr h="382541">
                <a:tc>
                  <a:txBody>
                    <a:bodyPr/>
                    <a:lstStyle/>
                    <a:p>
                      <a:pPr algn="l"/>
                      <a:r>
                        <a:rPr lang="nb-NO" sz="1800" b="1" dirty="0">
                          <a:solidFill>
                            <a:schemeClr val="bg1">
                              <a:lumMod val="75000"/>
                            </a:schemeClr>
                          </a:solidFill>
                          <a:latin typeface="Arial" pitchFamily="34" charset="0"/>
                          <a:cs typeface="Arial" pitchFamily="34" charset="0"/>
                        </a:rPr>
                        <a:t>LANDING GEAR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DOWN and LOCKED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382541">
                <a:tc>
                  <a:txBody>
                    <a:bodyPr/>
                    <a:lstStyle/>
                    <a:p>
                      <a:pPr algn="l"/>
                      <a:r>
                        <a:rPr lang="nb-NO" sz="1800" b="1" dirty="0">
                          <a:solidFill>
                            <a:schemeClr val="bg1">
                              <a:lumMod val="75000"/>
                            </a:schemeClr>
                          </a:solidFill>
                          <a:latin typeface="Arial" pitchFamily="34" charset="0"/>
                          <a:cs typeface="Arial" pitchFamily="34" charset="0"/>
                        </a:rPr>
                        <a:t>HOOK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UP</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382541">
                <a:tc>
                  <a:txBody>
                    <a:bodyPr/>
                    <a:lstStyle/>
                    <a:p>
                      <a:pPr algn="l"/>
                      <a:r>
                        <a:rPr lang="nb-NO" sz="1800" b="1" dirty="0">
                          <a:solidFill>
                            <a:schemeClr val="bg1">
                              <a:lumMod val="75000"/>
                            </a:schemeClr>
                          </a:solidFill>
                          <a:latin typeface="Arial" pitchFamily="34" charset="0"/>
                          <a:cs typeface="Arial" pitchFamily="34" charset="0"/>
                        </a:rPr>
                        <a:t>MASTER ARM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SAFE (OFF)</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382541">
                <a:tc>
                  <a:txBody>
                    <a:bodyPr/>
                    <a:lstStyle/>
                    <a:p>
                      <a:pPr algn="l"/>
                      <a:r>
                        <a:rPr lang="nb-NO" sz="1800" b="1" dirty="0">
                          <a:solidFill>
                            <a:schemeClr val="bg1">
                              <a:lumMod val="75000"/>
                            </a:schemeClr>
                          </a:solidFill>
                          <a:latin typeface="Arial" pitchFamily="34" charset="0"/>
                          <a:cs typeface="Arial" pitchFamily="34" charset="0"/>
                        </a:rPr>
                        <a:t>AIR SOURCE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NORM</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
        <p:nvSpPr>
          <p:cNvPr id="6" name="Tittel 1">
            <a:extLst>
              <a:ext uri="{FF2B5EF4-FFF2-40B4-BE49-F238E27FC236}">
                <a16:creationId xmlns:a16="http://schemas.microsoft.com/office/drawing/2014/main" id="{DFC477F0-A42D-4FA0-9C32-EFBF233E1242}"/>
              </a:ext>
            </a:extLst>
          </p:cNvPr>
          <p:cNvSpPr txBox="1">
            <a:spLocks/>
          </p:cNvSpPr>
          <p:nvPr/>
        </p:nvSpPr>
        <p:spPr>
          <a:xfrm>
            <a:off x="0" y="5377579"/>
            <a:ext cx="6858000" cy="611560"/>
          </a:xfrm>
          <a:prstGeom prst="rect">
            <a:avLst/>
          </a:prstGeom>
          <a:solidFill>
            <a:schemeClr val="accent1">
              <a:lumMod val="60000"/>
              <a:lumOff val="40000"/>
            </a:schemeClr>
          </a:solidFill>
        </p:spPr>
        <p:txBody>
          <a:bodyPr vert="horz" lIns="91440" tIns="45720" rIns="91440" bIns="45720" rtlCol="0" anchor="ctr">
            <a:normAutofit fontScale="97500" lnSpcReduction="10000"/>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r>
              <a:rPr lang="nb-NO" dirty="0"/>
              <a:t>Check-list: Before Engine Start</a:t>
            </a:r>
            <a:endParaRPr lang="en-US" dirty="0"/>
          </a:p>
        </p:txBody>
      </p:sp>
      <p:graphicFrame>
        <p:nvGraphicFramePr>
          <p:cNvPr id="7" name="Tabell 7">
            <a:extLst>
              <a:ext uri="{FF2B5EF4-FFF2-40B4-BE49-F238E27FC236}">
                <a16:creationId xmlns:a16="http://schemas.microsoft.com/office/drawing/2014/main" id="{5AE748C0-4407-456F-8D88-10614415C943}"/>
              </a:ext>
            </a:extLst>
          </p:cNvPr>
          <p:cNvGraphicFramePr>
            <a:graphicFrameLocks noGrp="1"/>
          </p:cNvGraphicFramePr>
          <p:nvPr>
            <p:extLst>
              <p:ext uri="{D42A27DB-BD31-4B8C-83A1-F6EECF244321}">
                <p14:modId xmlns:p14="http://schemas.microsoft.com/office/powerpoint/2010/main" val="2993500582"/>
              </p:ext>
            </p:extLst>
          </p:nvPr>
        </p:nvGraphicFramePr>
        <p:xfrm>
          <a:off x="0" y="5989139"/>
          <a:ext cx="6858000" cy="3165783"/>
        </p:xfrm>
        <a:graphic>
          <a:graphicData uri="http://schemas.openxmlformats.org/drawingml/2006/table">
            <a:tbl>
              <a:tblPr bandRow="1">
                <a:tableStyleId>{9D7B26C5-4107-4FEC-AEDC-1716B250A1EF}</a:tableStyleId>
              </a:tblPr>
              <a:tblGrid>
                <a:gridCol w="4005064">
                  <a:extLst>
                    <a:ext uri="{9D8B030D-6E8A-4147-A177-3AD203B41FA5}">
                      <a16:colId xmlns:a16="http://schemas.microsoft.com/office/drawing/2014/main" val="20000"/>
                    </a:ext>
                  </a:extLst>
                </a:gridCol>
                <a:gridCol w="2852936">
                  <a:extLst>
                    <a:ext uri="{9D8B030D-6E8A-4147-A177-3AD203B41FA5}">
                      <a16:colId xmlns:a16="http://schemas.microsoft.com/office/drawing/2014/main" val="20001"/>
                    </a:ext>
                  </a:extLst>
                </a:gridCol>
              </a:tblGrid>
              <a:tr h="382541">
                <a:tc>
                  <a:txBody>
                    <a:bodyPr/>
                    <a:lstStyle/>
                    <a:p>
                      <a:pPr algn="l"/>
                      <a:r>
                        <a:rPr lang="nb-NO" sz="1800" b="1" dirty="0">
                          <a:solidFill>
                            <a:schemeClr val="bg1">
                              <a:lumMod val="75000"/>
                            </a:schemeClr>
                          </a:solidFill>
                          <a:latin typeface="Arial" pitchFamily="34" charset="0"/>
                          <a:cs typeface="Arial" pitchFamily="34" charset="0"/>
                        </a:rPr>
                        <a:t>MAIN PWR ........................................</a:t>
                      </a:r>
                    </a:p>
                    <a:p>
                      <a:pPr algn="l"/>
                      <a:r>
                        <a:rPr lang="nb-NO" sz="1200" b="1" dirty="0">
                          <a:solidFill>
                            <a:schemeClr val="bg1">
                              <a:lumMod val="75000"/>
                            </a:schemeClr>
                          </a:solidFill>
                          <a:latin typeface="Arial" pitchFamily="34" charset="0"/>
                          <a:cs typeface="Arial" pitchFamily="34" charset="0"/>
                        </a:rPr>
                        <a:t>Verify FLCS RLY light ON</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BATT</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82541">
                <a:tc>
                  <a:txBody>
                    <a:bodyPr/>
                    <a:lstStyle/>
                    <a:p>
                      <a:pPr algn="l"/>
                      <a:r>
                        <a:rPr lang="nb-NO" sz="1800" b="1" dirty="0">
                          <a:solidFill>
                            <a:schemeClr val="bg1">
                              <a:lumMod val="75000"/>
                            </a:schemeClr>
                          </a:solidFill>
                          <a:latin typeface="Arial" pitchFamily="34" charset="0"/>
                          <a:cs typeface="Arial" pitchFamily="34" charset="0"/>
                        </a:rPr>
                        <a:t>FLCS PWR TEST .............................</a:t>
                      </a:r>
                    </a:p>
                    <a:p>
                      <a:pPr algn="l"/>
                      <a:r>
                        <a:rPr lang="nb-NO" sz="1200" b="1" dirty="0">
                          <a:solidFill>
                            <a:schemeClr val="bg1">
                              <a:lumMod val="75000"/>
                            </a:schemeClr>
                          </a:solidFill>
                          <a:latin typeface="Arial" pitchFamily="34" charset="0"/>
                          <a:cs typeface="Arial" pitchFamily="34" charset="0"/>
                        </a:rPr>
                        <a:t>Verify ACFT BATT TO FLCS, FLCS PMG &amp; FLCS PWR (4) lights ON</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TEST - HOLD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82541">
                <a:tc>
                  <a:txBody>
                    <a:bodyPr/>
                    <a:lstStyle/>
                    <a:p>
                      <a:pPr algn="l"/>
                      <a:r>
                        <a:rPr lang="nb-NO" sz="1800" b="1" dirty="0">
                          <a:solidFill>
                            <a:schemeClr val="bg1">
                              <a:lumMod val="75000"/>
                            </a:schemeClr>
                          </a:solidFill>
                          <a:latin typeface="Arial" pitchFamily="34" charset="0"/>
                          <a:cs typeface="Arial" pitchFamily="34" charset="0"/>
                        </a:rPr>
                        <a:t>FLCS PWR TEST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RELEASE</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6114">
                <a:tc>
                  <a:txBody>
                    <a:bodyPr/>
                    <a:lstStyle/>
                    <a:p>
                      <a:pPr algn="l"/>
                      <a:r>
                        <a:rPr lang="nb-NO" sz="1800" b="1" dirty="0">
                          <a:solidFill>
                            <a:schemeClr val="bg1">
                              <a:lumMod val="75000"/>
                            </a:schemeClr>
                          </a:solidFill>
                          <a:latin typeface="Arial" pitchFamily="34" charset="0"/>
                          <a:cs typeface="Arial" pitchFamily="34" charset="0"/>
                        </a:rPr>
                        <a:t>MAIN PWR ........................................</a:t>
                      </a:r>
                    </a:p>
                    <a:p>
                      <a:pPr algn="l"/>
                      <a:r>
                        <a:rPr lang="nb-NO" sz="1200" b="1" dirty="0">
                          <a:solidFill>
                            <a:schemeClr val="bg1">
                              <a:lumMod val="75000"/>
                            </a:schemeClr>
                          </a:solidFill>
                          <a:latin typeface="Arial" pitchFamily="34" charset="0"/>
                          <a:cs typeface="Arial" pitchFamily="34" charset="0"/>
                        </a:rPr>
                        <a:t>Verify ELEC SYS, HYD/OIL PRESS, FLCS RLY, SEC &amp; ENGINE lights ON</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MAIN PWR</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82541">
                <a:tc>
                  <a:txBody>
                    <a:bodyPr/>
                    <a:lstStyle/>
                    <a:p>
                      <a:pPr algn="l"/>
                      <a:r>
                        <a:rPr lang="nb-NO" sz="1800" b="1" dirty="0">
                          <a:solidFill>
                            <a:schemeClr val="bg1">
                              <a:lumMod val="75000"/>
                            </a:schemeClr>
                          </a:solidFill>
                          <a:latin typeface="Arial" pitchFamily="34" charset="0"/>
                          <a:cs typeface="Arial" pitchFamily="34" charset="0"/>
                        </a:rPr>
                        <a:t>EPU GEN &amp; EPU PMG lights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Confirm OFF</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82541">
                <a:tc>
                  <a:txBody>
                    <a:bodyPr/>
                    <a:lstStyle/>
                    <a:p>
                      <a:pPr algn="l"/>
                      <a:r>
                        <a:rPr lang="nb-NO" sz="1800" b="1" dirty="0">
                          <a:solidFill>
                            <a:schemeClr val="bg1">
                              <a:lumMod val="75000"/>
                            </a:schemeClr>
                          </a:solidFill>
                          <a:latin typeface="Arial" pitchFamily="34" charset="0"/>
                          <a:cs typeface="Arial" pitchFamily="34" charset="0"/>
                        </a:rPr>
                        <a:t>RADIOS .....................…….……….</a:t>
                      </a:r>
                      <a:r>
                        <a:rPr lang="nb-NO" sz="1800" b="1" baseline="0" dirty="0">
                          <a:solidFill>
                            <a:schemeClr val="bg1">
                              <a:lumMod val="75000"/>
                            </a:schemeClr>
                          </a:solidFill>
                          <a:latin typeface="Arial" pitchFamily="34" charset="0"/>
                          <a:cs typeface="Arial" pitchFamily="34" charset="0"/>
                        </a:rPr>
                        <a:t>...</a:t>
                      </a:r>
                      <a:endParaRPr lang="nb-NO" sz="1800" b="1" dirty="0">
                        <a:solidFill>
                          <a:schemeClr val="bg1">
                            <a:lumMod val="75000"/>
                          </a:schemeClr>
                        </a:solidFill>
                        <a:latin typeface="Arial" pitchFamily="34" charset="0"/>
                        <a:cs typeface="Arial" pitchFamily="34" charset="0"/>
                      </a:endParaRP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SET &amp; CHECK IN</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bl>
          </a:graphicData>
        </a:graphic>
      </p:graphicFrame>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Turns</a:t>
            </a:r>
            <a:r>
              <a:rPr lang="nb-NO" dirty="0"/>
              <a:t> </a:t>
            </a:r>
            <a:r>
              <a:rPr lang="nb-NO" dirty="0" err="1"/>
              <a:t>page</a:t>
            </a:r>
            <a:r>
              <a:rPr lang="nb-NO" dirty="0"/>
              <a:t> 2</a:t>
            </a:r>
          </a:p>
        </p:txBody>
      </p:sp>
      <p:cxnSp>
        <p:nvCxnSpPr>
          <p:cNvPr id="32" name="Rett linje 31"/>
          <p:cNvCxnSpPr>
            <a:stCxn id="2" idx="2"/>
          </p:cNvCxnSpPr>
          <p:nvPr/>
        </p:nvCxnSpPr>
        <p:spPr>
          <a:xfrm>
            <a:off x="3429000" y="1475656"/>
            <a:ext cx="0" cy="766834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Rett linje 32"/>
          <p:cNvCxnSpPr/>
          <p:nvPr/>
        </p:nvCxnSpPr>
        <p:spPr>
          <a:xfrm flipH="1">
            <a:off x="0" y="5309828"/>
            <a:ext cx="6858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 name="Gruppe 44"/>
          <p:cNvGrpSpPr/>
          <p:nvPr/>
        </p:nvGrpSpPr>
        <p:grpSpPr>
          <a:xfrm>
            <a:off x="1916832" y="3131840"/>
            <a:ext cx="432048" cy="720080"/>
            <a:chOff x="2492896" y="3635896"/>
            <a:chExt cx="1206349" cy="1815873"/>
          </a:xfrm>
        </p:grpSpPr>
        <p:pic>
          <p:nvPicPr>
            <p:cNvPr id="48" name="Bilde 47"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51" name="TekstSylinder 50"/>
            <p:cNvSpPr txBox="1"/>
            <p:nvPr/>
          </p:nvSpPr>
          <p:spPr>
            <a:xfrm>
              <a:off x="2773238" y="4264628"/>
              <a:ext cx="446905" cy="582104"/>
            </a:xfrm>
            <a:prstGeom prst="rect">
              <a:avLst/>
            </a:prstGeom>
            <a:noFill/>
          </p:spPr>
          <p:txBody>
            <a:bodyPr wrap="square" rtlCol="0">
              <a:spAutoFit/>
            </a:bodyPr>
            <a:lstStyle/>
            <a:p>
              <a:r>
                <a:rPr lang="nb-NO" sz="1200" dirty="0">
                  <a:solidFill>
                    <a:schemeClr val="bg1"/>
                  </a:solidFill>
                </a:rPr>
                <a:t>1</a:t>
              </a:r>
            </a:p>
          </p:txBody>
        </p:sp>
      </p:grpSp>
      <p:grpSp>
        <p:nvGrpSpPr>
          <p:cNvPr id="4" name="Gruppe 53"/>
          <p:cNvGrpSpPr/>
          <p:nvPr/>
        </p:nvGrpSpPr>
        <p:grpSpPr>
          <a:xfrm>
            <a:off x="2852936" y="3131840"/>
            <a:ext cx="432048" cy="720080"/>
            <a:chOff x="2492896" y="3635896"/>
            <a:chExt cx="1206349" cy="1815873"/>
          </a:xfrm>
        </p:grpSpPr>
        <p:pic>
          <p:nvPicPr>
            <p:cNvPr id="57" name="Bilde 56"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60" name="TekstSylinder 59"/>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2</a:t>
              </a:r>
            </a:p>
          </p:txBody>
        </p:sp>
      </p:grpSp>
      <p:sp>
        <p:nvSpPr>
          <p:cNvPr id="63" name="Bue 62"/>
          <p:cNvSpPr/>
          <p:nvPr/>
        </p:nvSpPr>
        <p:spPr>
          <a:xfrm>
            <a:off x="764704" y="2411760"/>
            <a:ext cx="1368152" cy="1296144"/>
          </a:xfrm>
          <a:prstGeom prst="arc">
            <a:avLst>
              <a:gd name="adj1" fmla="val 10693475"/>
              <a:gd name="adj2" fmla="val 394947"/>
            </a:avLst>
          </a:prstGeom>
          <a:ln w="38100">
            <a:solidFill>
              <a:schemeClr val="tx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sp>
        <p:nvSpPr>
          <p:cNvPr id="64" name="Bue 63"/>
          <p:cNvSpPr/>
          <p:nvPr/>
        </p:nvSpPr>
        <p:spPr>
          <a:xfrm>
            <a:off x="1700808" y="2411760"/>
            <a:ext cx="1368152" cy="1296144"/>
          </a:xfrm>
          <a:prstGeom prst="arc">
            <a:avLst>
              <a:gd name="adj1" fmla="val 10693475"/>
              <a:gd name="adj2" fmla="val 394947"/>
            </a:avLst>
          </a:prstGeom>
          <a:ln w="38100">
            <a:solidFill>
              <a:schemeClr val="accent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grpSp>
        <p:nvGrpSpPr>
          <p:cNvPr id="5" name="Gruppe 64"/>
          <p:cNvGrpSpPr/>
          <p:nvPr/>
        </p:nvGrpSpPr>
        <p:grpSpPr>
          <a:xfrm rot="10800000">
            <a:off x="548681" y="4283968"/>
            <a:ext cx="432048" cy="720080"/>
            <a:chOff x="2492896" y="3635896"/>
            <a:chExt cx="1206349" cy="1815873"/>
          </a:xfrm>
        </p:grpSpPr>
        <p:pic>
          <p:nvPicPr>
            <p:cNvPr id="66" name="Bilde 65"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67" name="TekstSylinder 66"/>
            <p:cNvSpPr txBox="1"/>
            <p:nvPr/>
          </p:nvSpPr>
          <p:spPr>
            <a:xfrm>
              <a:off x="2773238" y="4264628"/>
              <a:ext cx="446905" cy="582104"/>
            </a:xfrm>
            <a:prstGeom prst="rect">
              <a:avLst/>
            </a:prstGeom>
            <a:noFill/>
          </p:spPr>
          <p:txBody>
            <a:bodyPr wrap="square" rtlCol="0">
              <a:spAutoFit/>
            </a:bodyPr>
            <a:lstStyle/>
            <a:p>
              <a:r>
                <a:rPr lang="nb-NO" sz="1200" dirty="0">
                  <a:solidFill>
                    <a:schemeClr val="bg1"/>
                  </a:solidFill>
                </a:rPr>
                <a:t>1</a:t>
              </a:r>
            </a:p>
          </p:txBody>
        </p:sp>
      </p:grpSp>
      <p:grpSp>
        <p:nvGrpSpPr>
          <p:cNvPr id="6" name="Gruppe 67"/>
          <p:cNvGrpSpPr/>
          <p:nvPr/>
        </p:nvGrpSpPr>
        <p:grpSpPr>
          <a:xfrm rot="10800000">
            <a:off x="1484784" y="4283968"/>
            <a:ext cx="432048" cy="720080"/>
            <a:chOff x="2492896" y="3635896"/>
            <a:chExt cx="1206349" cy="1815873"/>
          </a:xfrm>
        </p:grpSpPr>
        <p:pic>
          <p:nvPicPr>
            <p:cNvPr id="69" name="Bilde 68"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70" name="TekstSylinder 69"/>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2</a:t>
              </a:r>
            </a:p>
          </p:txBody>
        </p:sp>
      </p:grpSp>
      <p:cxnSp>
        <p:nvCxnSpPr>
          <p:cNvPr id="72" name="Rett linje 71"/>
          <p:cNvCxnSpPr>
            <a:stCxn id="63" idx="0"/>
            <a:endCxn id="66" idx="2"/>
          </p:cNvCxnSpPr>
          <p:nvPr/>
        </p:nvCxnSpPr>
        <p:spPr>
          <a:xfrm flipH="1">
            <a:off x="764705" y="3081025"/>
            <a:ext cx="365" cy="1202943"/>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Rett linje 72"/>
          <p:cNvCxnSpPr>
            <a:stCxn id="64" idx="0"/>
            <a:endCxn id="69" idx="2"/>
          </p:cNvCxnSpPr>
          <p:nvPr/>
        </p:nvCxnSpPr>
        <p:spPr>
          <a:xfrm flipH="1">
            <a:off x="1700808" y="3081025"/>
            <a:ext cx="366" cy="1202943"/>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0" name="TekstSylinder 109"/>
          <p:cNvSpPr txBox="1"/>
          <p:nvPr/>
        </p:nvSpPr>
        <p:spPr>
          <a:xfrm>
            <a:off x="0" y="1475656"/>
            <a:ext cx="3429000" cy="338554"/>
          </a:xfrm>
          <a:prstGeom prst="rect">
            <a:avLst/>
          </a:prstGeom>
          <a:noFill/>
        </p:spPr>
        <p:txBody>
          <a:bodyPr wrap="square" rtlCol="0">
            <a:spAutoFit/>
          </a:bodyPr>
          <a:lstStyle/>
          <a:p>
            <a:pPr algn="ctr"/>
            <a:r>
              <a:rPr lang="nb-NO" sz="1600" b="1" dirty="0">
                <a:solidFill>
                  <a:schemeClr val="bg1">
                    <a:lumMod val="85000"/>
                  </a:schemeClr>
                </a:solidFill>
              </a:rPr>
              <a:t>Hook </a:t>
            </a:r>
            <a:r>
              <a:rPr lang="nb-NO" sz="1600" b="1" dirty="0" err="1">
                <a:solidFill>
                  <a:schemeClr val="bg1">
                    <a:lumMod val="85000"/>
                  </a:schemeClr>
                </a:solidFill>
              </a:rPr>
              <a:t>Left</a:t>
            </a:r>
            <a:endParaRPr lang="nb-NO" sz="1600" b="1" dirty="0">
              <a:solidFill>
                <a:schemeClr val="bg1">
                  <a:lumMod val="85000"/>
                </a:schemeClr>
              </a:solidFill>
            </a:endParaRPr>
          </a:p>
        </p:txBody>
      </p:sp>
      <p:sp>
        <p:nvSpPr>
          <p:cNvPr id="111" name="TekstSylinder 110"/>
          <p:cNvSpPr txBox="1"/>
          <p:nvPr/>
        </p:nvSpPr>
        <p:spPr>
          <a:xfrm>
            <a:off x="3429000" y="1475656"/>
            <a:ext cx="3429000" cy="338554"/>
          </a:xfrm>
          <a:prstGeom prst="rect">
            <a:avLst/>
          </a:prstGeom>
          <a:noFill/>
        </p:spPr>
        <p:txBody>
          <a:bodyPr wrap="square" rtlCol="0">
            <a:spAutoFit/>
          </a:bodyPr>
          <a:lstStyle/>
          <a:p>
            <a:pPr algn="ctr"/>
            <a:r>
              <a:rPr lang="nb-NO" sz="1600" b="1" dirty="0">
                <a:solidFill>
                  <a:schemeClr val="bg1">
                    <a:lumMod val="85000"/>
                  </a:schemeClr>
                </a:solidFill>
              </a:rPr>
              <a:t>Hook Right</a:t>
            </a:r>
          </a:p>
        </p:txBody>
      </p:sp>
      <p:sp>
        <p:nvSpPr>
          <p:cNvPr id="137" name="TekstSylinder 136"/>
          <p:cNvSpPr txBox="1"/>
          <p:nvPr/>
        </p:nvSpPr>
        <p:spPr>
          <a:xfrm>
            <a:off x="3429000" y="5292080"/>
            <a:ext cx="3429000" cy="338554"/>
          </a:xfrm>
          <a:prstGeom prst="rect">
            <a:avLst/>
          </a:prstGeom>
          <a:noFill/>
        </p:spPr>
        <p:txBody>
          <a:bodyPr wrap="square" rtlCol="0">
            <a:spAutoFit/>
          </a:bodyPr>
          <a:lstStyle/>
          <a:p>
            <a:pPr algn="ctr"/>
            <a:r>
              <a:rPr lang="nb-NO" sz="1600" b="1" dirty="0">
                <a:solidFill>
                  <a:schemeClr val="bg1">
                    <a:lumMod val="85000"/>
                  </a:schemeClr>
                </a:solidFill>
              </a:rPr>
              <a:t>Cross Turn</a:t>
            </a:r>
          </a:p>
        </p:txBody>
      </p:sp>
      <p:sp>
        <p:nvSpPr>
          <p:cNvPr id="178" name="TekstSylinder 177"/>
          <p:cNvSpPr txBox="1"/>
          <p:nvPr/>
        </p:nvSpPr>
        <p:spPr>
          <a:xfrm>
            <a:off x="0" y="5292080"/>
            <a:ext cx="3429000" cy="338554"/>
          </a:xfrm>
          <a:prstGeom prst="rect">
            <a:avLst/>
          </a:prstGeom>
          <a:noFill/>
        </p:spPr>
        <p:txBody>
          <a:bodyPr wrap="square" rtlCol="0">
            <a:spAutoFit/>
          </a:bodyPr>
          <a:lstStyle/>
          <a:p>
            <a:pPr algn="ctr"/>
            <a:r>
              <a:rPr lang="nb-NO" sz="1600" b="1" dirty="0">
                <a:solidFill>
                  <a:schemeClr val="bg1">
                    <a:lumMod val="85000"/>
                  </a:schemeClr>
                </a:solidFill>
              </a:rPr>
              <a:t>Shackle</a:t>
            </a:r>
          </a:p>
        </p:txBody>
      </p:sp>
      <p:grpSp>
        <p:nvGrpSpPr>
          <p:cNvPr id="74" name="Gruppe 77"/>
          <p:cNvGrpSpPr/>
          <p:nvPr/>
        </p:nvGrpSpPr>
        <p:grpSpPr>
          <a:xfrm>
            <a:off x="4437112" y="6876257"/>
            <a:ext cx="432048" cy="720080"/>
            <a:chOff x="2492896" y="3635896"/>
            <a:chExt cx="1206349" cy="1815873"/>
          </a:xfrm>
        </p:grpSpPr>
        <p:pic>
          <p:nvPicPr>
            <p:cNvPr id="75" name="Bilde 74"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76" name="TekstSylinder 75"/>
            <p:cNvSpPr txBox="1"/>
            <p:nvPr/>
          </p:nvSpPr>
          <p:spPr>
            <a:xfrm>
              <a:off x="2773238" y="4264628"/>
              <a:ext cx="446905" cy="582104"/>
            </a:xfrm>
            <a:prstGeom prst="rect">
              <a:avLst/>
            </a:prstGeom>
            <a:noFill/>
          </p:spPr>
          <p:txBody>
            <a:bodyPr wrap="square" rtlCol="0">
              <a:spAutoFit/>
            </a:bodyPr>
            <a:lstStyle/>
            <a:p>
              <a:r>
                <a:rPr lang="nb-NO" sz="1200" dirty="0">
                  <a:solidFill>
                    <a:schemeClr val="bg1"/>
                  </a:solidFill>
                </a:rPr>
                <a:t>1</a:t>
              </a:r>
            </a:p>
          </p:txBody>
        </p:sp>
      </p:grpSp>
      <p:grpSp>
        <p:nvGrpSpPr>
          <p:cNvPr id="77" name="Gruppe 89"/>
          <p:cNvGrpSpPr/>
          <p:nvPr/>
        </p:nvGrpSpPr>
        <p:grpSpPr>
          <a:xfrm>
            <a:off x="5301208" y="6948265"/>
            <a:ext cx="432048" cy="720080"/>
            <a:chOff x="2492896" y="3635896"/>
            <a:chExt cx="1206349" cy="1815873"/>
          </a:xfrm>
        </p:grpSpPr>
        <p:pic>
          <p:nvPicPr>
            <p:cNvPr id="78" name="Bilde 77"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79" name="TekstSylinder 78"/>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2</a:t>
              </a:r>
            </a:p>
          </p:txBody>
        </p:sp>
      </p:grpSp>
      <p:sp>
        <p:nvSpPr>
          <p:cNvPr id="80" name="Bue 79"/>
          <p:cNvSpPr/>
          <p:nvPr/>
        </p:nvSpPr>
        <p:spPr>
          <a:xfrm>
            <a:off x="4653136" y="6228185"/>
            <a:ext cx="1368152" cy="1296144"/>
          </a:xfrm>
          <a:prstGeom prst="arc">
            <a:avLst>
              <a:gd name="adj1" fmla="val 10693475"/>
              <a:gd name="adj2" fmla="val 394947"/>
            </a:avLst>
          </a:prstGeom>
          <a:ln w="38100">
            <a:solidFill>
              <a:schemeClr val="tx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sp>
        <p:nvSpPr>
          <p:cNvPr id="82" name="Bue 81"/>
          <p:cNvSpPr/>
          <p:nvPr/>
        </p:nvSpPr>
        <p:spPr>
          <a:xfrm>
            <a:off x="4149080" y="6228185"/>
            <a:ext cx="1368152" cy="1296144"/>
          </a:xfrm>
          <a:prstGeom prst="arc">
            <a:avLst>
              <a:gd name="adj1" fmla="val 10693475"/>
              <a:gd name="adj2" fmla="val 394947"/>
            </a:avLst>
          </a:prstGeom>
          <a:ln w="38100">
            <a:solidFill>
              <a:schemeClr val="accent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cxnSp>
        <p:nvCxnSpPr>
          <p:cNvPr id="83" name="Rett linje 82"/>
          <p:cNvCxnSpPr>
            <a:stCxn id="82" idx="0"/>
            <a:endCxn id="90" idx="2"/>
          </p:cNvCxnSpPr>
          <p:nvPr/>
        </p:nvCxnSpPr>
        <p:spPr>
          <a:xfrm flipH="1">
            <a:off x="4149080" y="6897450"/>
            <a:ext cx="366" cy="770895"/>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Rett linje 84"/>
          <p:cNvCxnSpPr>
            <a:stCxn id="80" idx="2"/>
            <a:endCxn id="87" idx="2"/>
          </p:cNvCxnSpPr>
          <p:nvPr/>
        </p:nvCxnSpPr>
        <p:spPr>
          <a:xfrm>
            <a:off x="6016269" y="6954616"/>
            <a:ext cx="5019" cy="713728"/>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nvGrpSpPr>
          <p:cNvPr id="86" name="Gruppe 100"/>
          <p:cNvGrpSpPr/>
          <p:nvPr/>
        </p:nvGrpSpPr>
        <p:grpSpPr>
          <a:xfrm rot="10800000">
            <a:off x="5805264" y="7668344"/>
            <a:ext cx="432048" cy="720080"/>
            <a:chOff x="2492896" y="3635896"/>
            <a:chExt cx="1206349" cy="1815873"/>
          </a:xfrm>
        </p:grpSpPr>
        <p:pic>
          <p:nvPicPr>
            <p:cNvPr id="87" name="Bilde 86"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88" name="TekstSylinder 87"/>
            <p:cNvSpPr txBox="1"/>
            <p:nvPr/>
          </p:nvSpPr>
          <p:spPr>
            <a:xfrm>
              <a:off x="2773238" y="4264628"/>
              <a:ext cx="446905" cy="582104"/>
            </a:xfrm>
            <a:prstGeom prst="rect">
              <a:avLst/>
            </a:prstGeom>
            <a:noFill/>
          </p:spPr>
          <p:txBody>
            <a:bodyPr wrap="square" rtlCol="0">
              <a:spAutoFit/>
            </a:bodyPr>
            <a:lstStyle/>
            <a:p>
              <a:r>
                <a:rPr lang="nb-NO" sz="1200" dirty="0">
                  <a:solidFill>
                    <a:schemeClr val="bg1"/>
                  </a:solidFill>
                </a:rPr>
                <a:t>1</a:t>
              </a:r>
            </a:p>
          </p:txBody>
        </p:sp>
      </p:grpSp>
      <p:grpSp>
        <p:nvGrpSpPr>
          <p:cNvPr id="89" name="Gruppe 103"/>
          <p:cNvGrpSpPr/>
          <p:nvPr/>
        </p:nvGrpSpPr>
        <p:grpSpPr>
          <a:xfrm rot="10800000">
            <a:off x="3933056" y="7668345"/>
            <a:ext cx="432048" cy="720080"/>
            <a:chOff x="2492896" y="3635896"/>
            <a:chExt cx="1206349" cy="1815873"/>
          </a:xfrm>
        </p:grpSpPr>
        <p:pic>
          <p:nvPicPr>
            <p:cNvPr id="90" name="Bilde 89"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96" name="TekstSylinder 95"/>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2</a:t>
              </a:r>
            </a:p>
          </p:txBody>
        </p:sp>
      </p:grpSp>
      <p:grpSp>
        <p:nvGrpSpPr>
          <p:cNvPr id="97" name="Gruppe 44"/>
          <p:cNvGrpSpPr/>
          <p:nvPr/>
        </p:nvGrpSpPr>
        <p:grpSpPr>
          <a:xfrm>
            <a:off x="3573016" y="3131840"/>
            <a:ext cx="432048" cy="720080"/>
            <a:chOff x="2492896" y="3635896"/>
            <a:chExt cx="1206349" cy="1815873"/>
          </a:xfrm>
        </p:grpSpPr>
        <p:pic>
          <p:nvPicPr>
            <p:cNvPr id="99" name="Bilde 98"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00" name="TekstSylinder 99"/>
            <p:cNvSpPr txBox="1"/>
            <p:nvPr/>
          </p:nvSpPr>
          <p:spPr>
            <a:xfrm>
              <a:off x="2773238" y="4264628"/>
              <a:ext cx="446905" cy="582104"/>
            </a:xfrm>
            <a:prstGeom prst="rect">
              <a:avLst/>
            </a:prstGeom>
            <a:noFill/>
          </p:spPr>
          <p:txBody>
            <a:bodyPr wrap="square" rtlCol="0">
              <a:spAutoFit/>
            </a:bodyPr>
            <a:lstStyle/>
            <a:p>
              <a:r>
                <a:rPr lang="nb-NO" sz="1200" dirty="0">
                  <a:solidFill>
                    <a:schemeClr val="bg1"/>
                  </a:solidFill>
                </a:rPr>
                <a:t>1</a:t>
              </a:r>
            </a:p>
          </p:txBody>
        </p:sp>
      </p:grpSp>
      <p:grpSp>
        <p:nvGrpSpPr>
          <p:cNvPr id="101" name="Gruppe 53"/>
          <p:cNvGrpSpPr/>
          <p:nvPr/>
        </p:nvGrpSpPr>
        <p:grpSpPr>
          <a:xfrm>
            <a:off x="4653136" y="3149256"/>
            <a:ext cx="432048" cy="720080"/>
            <a:chOff x="2492896" y="3635896"/>
            <a:chExt cx="1206349" cy="1815873"/>
          </a:xfrm>
        </p:grpSpPr>
        <p:pic>
          <p:nvPicPr>
            <p:cNvPr id="104" name="Bilde 103"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07" name="TekstSylinder 106"/>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2</a:t>
              </a:r>
            </a:p>
          </p:txBody>
        </p:sp>
      </p:grpSp>
      <p:sp>
        <p:nvSpPr>
          <p:cNvPr id="108" name="Bue 107"/>
          <p:cNvSpPr/>
          <p:nvPr/>
        </p:nvSpPr>
        <p:spPr>
          <a:xfrm>
            <a:off x="3789040" y="2411760"/>
            <a:ext cx="1368152" cy="1296144"/>
          </a:xfrm>
          <a:prstGeom prst="arc">
            <a:avLst>
              <a:gd name="adj1" fmla="val 10693475"/>
              <a:gd name="adj2" fmla="val 394947"/>
            </a:avLst>
          </a:prstGeom>
          <a:ln w="38100">
            <a:solidFill>
              <a:schemeClr val="tx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sp>
        <p:nvSpPr>
          <p:cNvPr id="109" name="Bue 108"/>
          <p:cNvSpPr/>
          <p:nvPr/>
        </p:nvSpPr>
        <p:spPr>
          <a:xfrm>
            <a:off x="4869160" y="2483768"/>
            <a:ext cx="1368152" cy="1296144"/>
          </a:xfrm>
          <a:prstGeom prst="arc">
            <a:avLst>
              <a:gd name="adj1" fmla="val 10693475"/>
              <a:gd name="adj2" fmla="val 394947"/>
            </a:avLst>
          </a:prstGeom>
          <a:ln w="38100">
            <a:solidFill>
              <a:schemeClr val="accent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grpSp>
        <p:nvGrpSpPr>
          <p:cNvPr id="112" name="Gruppe 64"/>
          <p:cNvGrpSpPr/>
          <p:nvPr/>
        </p:nvGrpSpPr>
        <p:grpSpPr>
          <a:xfrm rot="10800000">
            <a:off x="4941168" y="3707904"/>
            <a:ext cx="432048" cy="720080"/>
            <a:chOff x="2492896" y="3635896"/>
            <a:chExt cx="1206349" cy="1815873"/>
          </a:xfrm>
        </p:grpSpPr>
        <p:pic>
          <p:nvPicPr>
            <p:cNvPr id="115" name="Bilde 114"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19" name="TekstSylinder 118"/>
            <p:cNvSpPr txBox="1"/>
            <p:nvPr/>
          </p:nvSpPr>
          <p:spPr>
            <a:xfrm>
              <a:off x="2773238" y="4264628"/>
              <a:ext cx="446905" cy="582104"/>
            </a:xfrm>
            <a:prstGeom prst="rect">
              <a:avLst/>
            </a:prstGeom>
            <a:noFill/>
          </p:spPr>
          <p:txBody>
            <a:bodyPr wrap="square" rtlCol="0">
              <a:spAutoFit/>
            </a:bodyPr>
            <a:lstStyle/>
            <a:p>
              <a:r>
                <a:rPr lang="nb-NO" sz="1200" dirty="0">
                  <a:solidFill>
                    <a:schemeClr val="bg1"/>
                  </a:solidFill>
                </a:rPr>
                <a:t>1</a:t>
              </a:r>
            </a:p>
          </p:txBody>
        </p:sp>
      </p:grpSp>
      <p:grpSp>
        <p:nvGrpSpPr>
          <p:cNvPr id="120" name="Gruppe 67"/>
          <p:cNvGrpSpPr/>
          <p:nvPr/>
        </p:nvGrpSpPr>
        <p:grpSpPr>
          <a:xfrm rot="10800000">
            <a:off x="6021288" y="3707904"/>
            <a:ext cx="432048" cy="720080"/>
            <a:chOff x="2492896" y="3635896"/>
            <a:chExt cx="1206349" cy="1815873"/>
          </a:xfrm>
        </p:grpSpPr>
        <p:pic>
          <p:nvPicPr>
            <p:cNvPr id="121" name="Bilde 120"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23" name="TekstSylinder 122"/>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2</a:t>
              </a:r>
            </a:p>
          </p:txBody>
        </p:sp>
      </p:grpSp>
      <p:cxnSp>
        <p:nvCxnSpPr>
          <p:cNvPr id="124" name="Rett linje 123"/>
          <p:cNvCxnSpPr>
            <a:stCxn id="108" idx="2"/>
            <a:endCxn id="115" idx="2"/>
          </p:cNvCxnSpPr>
          <p:nvPr/>
        </p:nvCxnSpPr>
        <p:spPr>
          <a:xfrm>
            <a:off x="5152173" y="3138191"/>
            <a:ext cx="5019" cy="569713"/>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5" name="Rett linje 124"/>
          <p:cNvCxnSpPr>
            <a:stCxn id="109" idx="2"/>
            <a:endCxn id="121" idx="2"/>
          </p:cNvCxnSpPr>
          <p:nvPr/>
        </p:nvCxnSpPr>
        <p:spPr>
          <a:xfrm>
            <a:off x="6232293" y="3210199"/>
            <a:ext cx="5019" cy="497705"/>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nvGrpSpPr>
          <p:cNvPr id="134" name="Gruppe 77"/>
          <p:cNvGrpSpPr/>
          <p:nvPr/>
        </p:nvGrpSpPr>
        <p:grpSpPr>
          <a:xfrm>
            <a:off x="828460" y="8013260"/>
            <a:ext cx="432048" cy="720080"/>
            <a:chOff x="2492896" y="3635896"/>
            <a:chExt cx="1206349" cy="1815873"/>
          </a:xfrm>
        </p:grpSpPr>
        <p:pic>
          <p:nvPicPr>
            <p:cNvPr id="138" name="Bilde 137"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41" name="TekstSylinder 140"/>
            <p:cNvSpPr txBox="1"/>
            <p:nvPr/>
          </p:nvSpPr>
          <p:spPr>
            <a:xfrm>
              <a:off x="2773238" y="4264628"/>
              <a:ext cx="446905" cy="582104"/>
            </a:xfrm>
            <a:prstGeom prst="rect">
              <a:avLst/>
            </a:prstGeom>
            <a:noFill/>
          </p:spPr>
          <p:txBody>
            <a:bodyPr wrap="square" rtlCol="0">
              <a:spAutoFit/>
            </a:bodyPr>
            <a:lstStyle/>
            <a:p>
              <a:r>
                <a:rPr lang="nb-NO" sz="1200" dirty="0">
                  <a:solidFill>
                    <a:schemeClr val="bg1"/>
                  </a:solidFill>
                </a:rPr>
                <a:t>1</a:t>
              </a:r>
            </a:p>
          </p:txBody>
        </p:sp>
      </p:grpSp>
      <p:grpSp>
        <p:nvGrpSpPr>
          <p:cNvPr id="145" name="Gruppe 89"/>
          <p:cNvGrpSpPr/>
          <p:nvPr/>
        </p:nvGrpSpPr>
        <p:grpSpPr>
          <a:xfrm>
            <a:off x="2314376" y="8019606"/>
            <a:ext cx="432048" cy="720080"/>
            <a:chOff x="2492896" y="3635896"/>
            <a:chExt cx="1206349" cy="1815873"/>
          </a:xfrm>
        </p:grpSpPr>
        <p:pic>
          <p:nvPicPr>
            <p:cNvPr id="146" name="Bilde 145"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47" name="TekstSylinder 146"/>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2</a:t>
              </a:r>
            </a:p>
          </p:txBody>
        </p:sp>
      </p:grpSp>
      <p:sp>
        <p:nvSpPr>
          <p:cNvPr id="154" name="Bue 153"/>
          <p:cNvSpPr/>
          <p:nvPr/>
        </p:nvSpPr>
        <p:spPr>
          <a:xfrm>
            <a:off x="1044484" y="7316930"/>
            <a:ext cx="1368152" cy="1296144"/>
          </a:xfrm>
          <a:prstGeom prst="arc">
            <a:avLst>
              <a:gd name="adj1" fmla="val 10693475"/>
              <a:gd name="adj2" fmla="val 14189224"/>
            </a:avLst>
          </a:prstGeom>
          <a:ln w="38100">
            <a:solidFill>
              <a:schemeClr val="tx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sp>
        <p:nvSpPr>
          <p:cNvPr id="155" name="Bue 154"/>
          <p:cNvSpPr/>
          <p:nvPr/>
        </p:nvSpPr>
        <p:spPr>
          <a:xfrm rot="7295336">
            <a:off x="1186472" y="7385448"/>
            <a:ext cx="1368152" cy="1296144"/>
          </a:xfrm>
          <a:prstGeom prst="arc">
            <a:avLst>
              <a:gd name="adj1" fmla="val 10693475"/>
              <a:gd name="adj2" fmla="val 14189224"/>
            </a:avLst>
          </a:prstGeom>
          <a:ln w="38100">
            <a:solidFill>
              <a:schemeClr val="accent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cxnSp>
        <p:nvCxnSpPr>
          <p:cNvPr id="156" name="Rett linje 155"/>
          <p:cNvCxnSpPr>
            <a:stCxn id="154" idx="2"/>
            <a:endCxn id="167" idx="2"/>
          </p:cNvCxnSpPr>
          <p:nvPr/>
        </p:nvCxnSpPr>
        <p:spPr>
          <a:xfrm flipV="1">
            <a:off x="1365019" y="6931279"/>
            <a:ext cx="791786" cy="484741"/>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4" name="Rett linje 163"/>
          <p:cNvCxnSpPr>
            <a:stCxn id="155" idx="0"/>
            <a:endCxn id="168" idx="0"/>
          </p:cNvCxnSpPr>
          <p:nvPr/>
        </p:nvCxnSpPr>
        <p:spPr>
          <a:xfrm flipH="1" flipV="1">
            <a:off x="1145150" y="6851519"/>
            <a:ext cx="1065487" cy="588496"/>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67" name="Bue 166"/>
          <p:cNvSpPr/>
          <p:nvPr/>
        </p:nvSpPr>
        <p:spPr>
          <a:xfrm rot="10215381">
            <a:off x="1080540" y="5758545"/>
            <a:ext cx="1368152" cy="1296144"/>
          </a:xfrm>
          <a:prstGeom prst="arc">
            <a:avLst>
              <a:gd name="adj1" fmla="val 11088880"/>
              <a:gd name="adj2" fmla="val 14577919"/>
            </a:avLst>
          </a:prstGeom>
          <a:ln w="38100">
            <a:solidFill>
              <a:schemeClr val="tx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sp>
        <p:nvSpPr>
          <p:cNvPr id="168" name="Bue 167"/>
          <p:cNvSpPr/>
          <p:nvPr/>
        </p:nvSpPr>
        <p:spPr>
          <a:xfrm rot="18506176">
            <a:off x="869498" y="5654722"/>
            <a:ext cx="1368152" cy="1296144"/>
          </a:xfrm>
          <a:prstGeom prst="arc">
            <a:avLst>
              <a:gd name="adj1" fmla="val 10693475"/>
              <a:gd name="adj2" fmla="val 13648455"/>
            </a:avLst>
          </a:prstGeom>
          <a:noFill/>
          <a:ln w="38100">
            <a:solidFill>
              <a:schemeClr val="accent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grpSp>
        <p:nvGrpSpPr>
          <p:cNvPr id="179" name="Gruppe 77"/>
          <p:cNvGrpSpPr/>
          <p:nvPr/>
        </p:nvGrpSpPr>
        <p:grpSpPr>
          <a:xfrm>
            <a:off x="2229247" y="5709270"/>
            <a:ext cx="432048" cy="720080"/>
            <a:chOff x="2492896" y="3635896"/>
            <a:chExt cx="1206349" cy="1815873"/>
          </a:xfrm>
        </p:grpSpPr>
        <p:pic>
          <p:nvPicPr>
            <p:cNvPr id="180" name="Bilde 179"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81" name="TekstSylinder 180"/>
            <p:cNvSpPr txBox="1"/>
            <p:nvPr/>
          </p:nvSpPr>
          <p:spPr>
            <a:xfrm>
              <a:off x="2773238" y="4264628"/>
              <a:ext cx="446905" cy="582104"/>
            </a:xfrm>
            <a:prstGeom prst="rect">
              <a:avLst/>
            </a:prstGeom>
            <a:noFill/>
          </p:spPr>
          <p:txBody>
            <a:bodyPr wrap="square" rtlCol="0">
              <a:spAutoFit/>
            </a:bodyPr>
            <a:lstStyle/>
            <a:p>
              <a:r>
                <a:rPr lang="nb-NO" sz="1200" dirty="0">
                  <a:solidFill>
                    <a:schemeClr val="bg1"/>
                  </a:solidFill>
                </a:rPr>
                <a:t>1</a:t>
              </a:r>
            </a:p>
          </p:txBody>
        </p:sp>
      </p:grpSp>
      <p:grpSp>
        <p:nvGrpSpPr>
          <p:cNvPr id="182" name="Gruppe 89"/>
          <p:cNvGrpSpPr/>
          <p:nvPr/>
        </p:nvGrpSpPr>
        <p:grpSpPr>
          <a:xfrm>
            <a:off x="673646" y="5709270"/>
            <a:ext cx="432048" cy="720080"/>
            <a:chOff x="2492896" y="3635896"/>
            <a:chExt cx="1206349" cy="1815873"/>
          </a:xfrm>
        </p:grpSpPr>
        <p:pic>
          <p:nvPicPr>
            <p:cNvPr id="183" name="Bilde 182"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84" name="TekstSylinder 183"/>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2</a:t>
              </a: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Knots</a:t>
            </a:r>
            <a:r>
              <a:rPr lang="nb-NO" dirty="0"/>
              <a:t> and </a:t>
            </a:r>
            <a:r>
              <a:rPr lang="nb-NO" dirty="0" err="1"/>
              <a:t>nautical</a:t>
            </a:r>
            <a:r>
              <a:rPr lang="nb-NO" dirty="0"/>
              <a:t> miles</a:t>
            </a:r>
          </a:p>
        </p:txBody>
      </p:sp>
      <p:graphicFrame>
        <p:nvGraphicFramePr>
          <p:cNvPr id="5" name="Plassholder for innhold 4"/>
          <p:cNvGraphicFramePr>
            <a:graphicFrameLocks noGrp="1"/>
          </p:cNvGraphicFramePr>
          <p:nvPr>
            <p:ph idx="1"/>
          </p:nvPr>
        </p:nvGraphicFramePr>
        <p:xfrm>
          <a:off x="0" y="1475664"/>
          <a:ext cx="6858000" cy="7668335"/>
        </p:xfrm>
        <a:graphic>
          <a:graphicData uri="http://schemas.openxmlformats.org/drawingml/2006/table">
            <a:tbl>
              <a:tblPr bandRow="1">
                <a:tableStyleId>{5C22544A-7EE6-4342-B048-85BDC9FD1C3A}</a:tableStyleId>
              </a:tblPr>
              <a:tblGrid>
                <a:gridCol w="1714500">
                  <a:extLst>
                    <a:ext uri="{9D8B030D-6E8A-4147-A177-3AD203B41FA5}">
                      <a16:colId xmlns:a16="http://schemas.microsoft.com/office/drawing/2014/main" val="20000"/>
                    </a:ext>
                  </a:extLst>
                </a:gridCol>
                <a:gridCol w="1714500">
                  <a:extLst>
                    <a:ext uri="{9D8B030D-6E8A-4147-A177-3AD203B41FA5}">
                      <a16:colId xmlns:a16="http://schemas.microsoft.com/office/drawing/2014/main" val="20001"/>
                    </a:ext>
                  </a:extLst>
                </a:gridCol>
                <a:gridCol w="1714500">
                  <a:extLst>
                    <a:ext uri="{9D8B030D-6E8A-4147-A177-3AD203B41FA5}">
                      <a16:colId xmlns:a16="http://schemas.microsoft.com/office/drawing/2014/main" val="20002"/>
                    </a:ext>
                  </a:extLst>
                </a:gridCol>
                <a:gridCol w="1714500">
                  <a:extLst>
                    <a:ext uri="{9D8B030D-6E8A-4147-A177-3AD203B41FA5}">
                      <a16:colId xmlns:a16="http://schemas.microsoft.com/office/drawing/2014/main" val="20003"/>
                    </a:ext>
                  </a:extLst>
                </a:gridCol>
              </a:tblGrid>
              <a:tr h="717195">
                <a:tc>
                  <a:txBody>
                    <a:bodyPr/>
                    <a:lstStyle/>
                    <a:p>
                      <a:pPr algn="ctr"/>
                      <a:r>
                        <a:rPr lang="nb-NO" b="1" dirty="0"/>
                        <a:t>Knot</a:t>
                      </a: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50000"/>
                      </a:schemeClr>
                    </a:solidFill>
                  </a:tcPr>
                </a:tc>
                <a:tc>
                  <a:txBody>
                    <a:bodyPr/>
                    <a:lstStyle/>
                    <a:p>
                      <a:pPr algn="ctr"/>
                      <a:r>
                        <a:rPr lang="nb-NO" b="1" dirty="0" err="1"/>
                        <a:t>Nautical</a:t>
                      </a:r>
                      <a:r>
                        <a:rPr lang="nb-NO" b="1" dirty="0"/>
                        <a:t> mile per </a:t>
                      </a:r>
                      <a:r>
                        <a:rPr lang="nb-NO" b="1" dirty="0" err="1"/>
                        <a:t>minute</a:t>
                      </a:r>
                      <a:endParaRPr lang="nb-NO" b="1" dirty="0"/>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50000"/>
                      </a:schemeClr>
                    </a:solidFill>
                  </a:tcPr>
                </a:tc>
                <a:tc>
                  <a:txBody>
                    <a:bodyPr/>
                    <a:lstStyle/>
                    <a:p>
                      <a:pPr algn="ctr"/>
                      <a:r>
                        <a:rPr lang="nb-NO" b="1" dirty="0"/>
                        <a:t>Knot</a:t>
                      </a: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50000"/>
                      </a:schemeClr>
                    </a:solidFill>
                  </a:tcPr>
                </a:tc>
                <a:tc>
                  <a:txBody>
                    <a:bodyPr/>
                    <a:lstStyle/>
                    <a:p>
                      <a:pPr algn="ctr"/>
                      <a:r>
                        <a:rPr lang="nb-NO" b="1" dirty="0" err="1"/>
                        <a:t>Nautical</a:t>
                      </a:r>
                      <a:r>
                        <a:rPr lang="nb-NO" b="1" dirty="0"/>
                        <a:t> mile</a:t>
                      </a:r>
                      <a:r>
                        <a:rPr lang="nb-NO" b="1" baseline="0" dirty="0"/>
                        <a:t> per </a:t>
                      </a:r>
                      <a:r>
                        <a:rPr lang="nb-NO" b="1" baseline="0" dirty="0" err="1"/>
                        <a:t>minute</a:t>
                      </a:r>
                      <a:endParaRPr lang="nb-NO" b="1" dirty="0"/>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50000"/>
                      </a:schemeClr>
                    </a:solidFill>
                  </a:tcPr>
                </a:tc>
                <a:extLst>
                  <a:ext uri="{0D108BD9-81ED-4DB2-BD59-A6C34878D82A}">
                    <a16:rowId xmlns:a16="http://schemas.microsoft.com/office/drawing/2014/main" val="10000"/>
                  </a:ext>
                </a:extLst>
              </a:tr>
              <a:tr h="347557">
                <a:tc>
                  <a:txBody>
                    <a:bodyPr/>
                    <a:lstStyle/>
                    <a:p>
                      <a:pPr algn="ctr"/>
                      <a:r>
                        <a:rPr lang="nb-NO" sz="1600" b="1" i="0" dirty="0">
                          <a:latin typeface="Arial" pitchFamily="34" charset="0"/>
                          <a:cs typeface="Arial" pitchFamily="34" charset="0"/>
                        </a:rPr>
                        <a:t>200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3.3</a:t>
                      </a:r>
                    </a:p>
                  </a:txBody>
                  <a:tcPr>
                    <a:lnR w="28575" cap="flat" cmpd="sng" algn="ctr">
                      <a:solidFill>
                        <a:schemeClr val="tx1"/>
                      </a:solidFill>
                      <a:prstDash val="solid"/>
                      <a:round/>
                      <a:headEnd type="none" w="med" len="med"/>
                      <a:tailEnd type="none" w="med" len="med"/>
                    </a:lnR>
                    <a:solidFill>
                      <a:schemeClr val="bg1">
                        <a:lumMod val="65000"/>
                      </a:schemeClr>
                    </a:solidFill>
                  </a:tcPr>
                </a:tc>
                <a:tc>
                  <a:txBody>
                    <a:bodyPr/>
                    <a:lstStyle/>
                    <a:p>
                      <a:pPr algn="ctr"/>
                      <a:r>
                        <a:rPr lang="nb-NO" sz="1600" b="1" i="0" dirty="0">
                          <a:latin typeface="Arial" pitchFamily="34" charset="0"/>
                          <a:cs typeface="Arial" pitchFamily="34" charset="0"/>
                        </a:rPr>
                        <a:t>400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6.7</a:t>
                      </a:r>
                    </a:p>
                  </a:txBody>
                  <a:tcPr>
                    <a:lnR w="28575" cap="flat" cmpd="sng" algn="ctr">
                      <a:solidFill>
                        <a:schemeClr val="tx1"/>
                      </a:solidFill>
                      <a:prstDash val="solid"/>
                      <a:round/>
                      <a:headEnd type="none" w="med" len="med"/>
                      <a:tailEnd type="none" w="med" len="med"/>
                    </a:lnR>
                    <a:solidFill>
                      <a:schemeClr val="bg1">
                        <a:lumMod val="65000"/>
                      </a:schemeClr>
                    </a:solidFill>
                  </a:tcPr>
                </a:tc>
                <a:extLst>
                  <a:ext uri="{0D108BD9-81ED-4DB2-BD59-A6C34878D82A}">
                    <a16:rowId xmlns:a16="http://schemas.microsoft.com/office/drawing/2014/main" val="10001"/>
                  </a:ext>
                </a:extLst>
              </a:tr>
              <a:tr h="347557">
                <a:tc>
                  <a:txBody>
                    <a:bodyPr/>
                    <a:lstStyle/>
                    <a:p>
                      <a:pPr algn="ctr"/>
                      <a:r>
                        <a:rPr lang="nb-NO" sz="1600" b="1" i="0" dirty="0">
                          <a:latin typeface="Arial" pitchFamily="34" charset="0"/>
                          <a:cs typeface="Arial" pitchFamily="34" charset="0"/>
                        </a:rPr>
                        <a:t>210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3.5</a:t>
                      </a:r>
                    </a:p>
                  </a:txBody>
                  <a:tcPr>
                    <a:lnR w="28575"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r>
                        <a:rPr lang="nb-NO" sz="1600" b="1" i="0" dirty="0">
                          <a:latin typeface="Arial" pitchFamily="34" charset="0"/>
                          <a:cs typeface="Arial" pitchFamily="34" charset="0"/>
                        </a:rPr>
                        <a:t>410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6.8</a:t>
                      </a:r>
                    </a:p>
                  </a:txBody>
                  <a:tcPr>
                    <a:lnR w="28575" cap="flat" cmpd="sng" algn="ctr">
                      <a:solidFill>
                        <a:schemeClr val="tx1"/>
                      </a:solidFill>
                      <a:prstDash val="solid"/>
                      <a:round/>
                      <a:headEnd type="none" w="med" len="med"/>
                      <a:tailEnd type="none" w="med" len="med"/>
                    </a:lnR>
                    <a:solidFill>
                      <a:schemeClr val="bg1">
                        <a:lumMod val="75000"/>
                      </a:schemeClr>
                    </a:solidFill>
                  </a:tcPr>
                </a:tc>
                <a:extLst>
                  <a:ext uri="{0D108BD9-81ED-4DB2-BD59-A6C34878D82A}">
                    <a16:rowId xmlns:a16="http://schemas.microsoft.com/office/drawing/2014/main" val="10002"/>
                  </a:ext>
                </a:extLst>
              </a:tr>
              <a:tr h="347557">
                <a:tc>
                  <a:txBody>
                    <a:bodyPr/>
                    <a:lstStyle/>
                    <a:p>
                      <a:pPr algn="ctr"/>
                      <a:r>
                        <a:rPr lang="nb-NO" sz="1600" b="1" i="0" dirty="0">
                          <a:latin typeface="Arial" pitchFamily="34" charset="0"/>
                          <a:cs typeface="Arial" pitchFamily="34" charset="0"/>
                        </a:rPr>
                        <a:t>220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3.7</a:t>
                      </a:r>
                    </a:p>
                  </a:txBody>
                  <a:tcPr>
                    <a:lnR w="28575" cap="flat" cmpd="sng" algn="ctr">
                      <a:solidFill>
                        <a:schemeClr val="tx1"/>
                      </a:solidFill>
                      <a:prstDash val="solid"/>
                      <a:round/>
                      <a:headEnd type="none" w="med" len="med"/>
                      <a:tailEnd type="none" w="med" len="med"/>
                    </a:lnR>
                    <a:solidFill>
                      <a:schemeClr val="bg1">
                        <a:lumMod val="65000"/>
                      </a:schemeClr>
                    </a:solidFill>
                  </a:tcPr>
                </a:tc>
                <a:tc>
                  <a:txBody>
                    <a:bodyPr/>
                    <a:lstStyle/>
                    <a:p>
                      <a:pPr algn="ctr"/>
                      <a:r>
                        <a:rPr lang="nb-NO" sz="1600" b="1" i="0" dirty="0">
                          <a:latin typeface="Arial" pitchFamily="34" charset="0"/>
                          <a:cs typeface="Arial" pitchFamily="34" charset="0"/>
                        </a:rPr>
                        <a:t>420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7.0</a:t>
                      </a:r>
                    </a:p>
                  </a:txBody>
                  <a:tcPr>
                    <a:lnR w="28575" cap="flat" cmpd="sng" algn="ctr">
                      <a:solidFill>
                        <a:schemeClr val="tx1"/>
                      </a:solidFill>
                      <a:prstDash val="solid"/>
                      <a:round/>
                      <a:headEnd type="none" w="med" len="med"/>
                      <a:tailEnd type="none" w="med" len="med"/>
                    </a:lnR>
                    <a:solidFill>
                      <a:schemeClr val="bg1">
                        <a:lumMod val="65000"/>
                      </a:schemeClr>
                    </a:solidFill>
                  </a:tcPr>
                </a:tc>
                <a:extLst>
                  <a:ext uri="{0D108BD9-81ED-4DB2-BD59-A6C34878D82A}">
                    <a16:rowId xmlns:a16="http://schemas.microsoft.com/office/drawing/2014/main" val="10003"/>
                  </a:ext>
                </a:extLst>
              </a:tr>
              <a:tr h="347557">
                <a:tc>
                  <a:txBody>
                    <a:bodyPr/>
                    <a:lstStyle/>
                    <a:p>
                      <a:pPr algn="ctr"/>
                      <a:r>
                        <a:rPr lang="nb-NO" sz="1600" b="1" i="0" dirty="0">
                          <a:latin typeface="Arial" pitchFamily="34" charset="0"/>
                          <a:cs typeface="Arial" pitchFamily="34" charset="0"/>
                        </a:rPr>
                        <a:t>230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3.8</a:t>
                      </a:r>
                    </a:p>
                  </a:txBody>
                  <a:tcPr>
                    <a:lnR w="28575"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r>
                        <a:rPr lang="nb-NO" sz="1600" b="1" i="0" dirty="0">
                          <a:latin typeface="Arial" pitchFamily="34" charset="0"/>
                          <a:cs typeface="Arial" pitchFamily="34" charset="0"/>
                        </a:rPr>
                        <a:t>430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7.2</a:t>
                      </a:r>
                    </a:p>
                  </a:txBody>
                  <a:tcPr>
                    <a:lnR w="28575" cap="flat" cmpd="sng" algn="ctr">
                      <a:solidFill>
                        <a:schemeClr val="tx1"/>
                      </a:solidFill>
                      <a:prstDash val="solid"/>
                      <a:round/>
                      <a:headEnd type="none" w="med" len="med"/>
                      <a:tailEnd type="none" w="med" len="med"/>
                    </a:lnR>
                    <a:solidFill>
                      <a:schemeClr val="bg1">
                        <a:lumMod val="75000"/>
                      </a:schemeClr>
                    </a:solidFill>
                  </a:tcPr>
                </a:tc>
                <a:extLst>
                  <a:ext uri="{0D108BD9-81ED-4DB2-BD59-A6C34878D82A}">
                    <a16:rowId xmlns:a16="http://schemas.microsoft.com/office/drawing/2014/main" val="10004"/>
                  </a:ext>
                </a:extLst>
              </a:tr>
              <a:tr h="347557">
                <a:tc>
                  <a:txBody>
                    <a:bodyPr/>
                    <a:lstStyle/>
                    <a:p>
                      <a:pPr algn="ctr"/>
                      <a:r>
                        <a:rPr lang="nb-NO" sz="1600" b="1" i="0" dirty="0">
                          <a:latin typeface="Arial" pitchFamily="34" charset="0"/>
                          <a:cs typeface="Arial" pitchFamily="34" charset="0"/>
                        </a:rPr>
                        <a:t>240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4.0</a:t>
                      </a:r>
                    </a:p>
                  </a:txBody>
                  <a:tcPr>
                    <a:lnR w="28575" cap="flat" cmpd="sng" algn="ctr">
                      <a:solidFill>
                        <a:schemeClr val="tx1"/>
                      </a:solidFill>
                      <a:prstDash val="solid"/>
                      <a:round/>
                      <a:headEnd type="none" w="med" len="med"/>
                      <a:tailEnd type="none" w="med" len="med"/>
                    </a:lnR>
                    <a:solidFill>
                      <a:schemeClr val="bg1">
                        <a:lumMod val="65000"/>
                      </a:schemeClr>
                    </a:solidFill>
                  </a:tcPr>
                </a:tc>
                <a:tc>
                  <a:txBody>
                    <a:bodyPr/>
                    <a:lstStyle/>
                    <a:p>
                      <a:pPr algn="ctr"/>
                      <a:r>
                        <a:rPr lang="nb-NO" sz="1600" b="1" i="0" dirty="0">
                          <a:latin typeface="Arial" pitchFamily="34" charset="0"/>
                          <a:cs typeface="Arial" pitchFamily="34" charset="0"/>
                        </a:rPr>
                        <a:t>440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7.3</a:t>
                      </a:r>
                    </a:p>
                  </a:txBody>
                  <a:tcPr>
                    <a:lnR w="28575" cap="flat" cmpd="sng" algn="ctr">
                      <a:solidFill>
                        <a:schemeClr val="tx1"/>
                      </a:solidFill>
                      <a:prstDash val="solid"/>
                      <a:round/>
                      <a:headEnd type="none" w="med" len="med"/>
                      <a:tailEnd type="none" w="med" len="med"/>
                    </a:lnR>
                    <a:solidFill>
                      <a:schemeClr val="bg1">
                        <a:lumMod val="65000"/>
                      </a:schemeClr>
                    </a:solidFill>
                  </a:tcPr>
                </a:tc>
                <a:extLst>
                  <a:ext uri="{0D108BD9-81ED-4DB2-BD59-A6C34878D82A}">
                    <a16:rowId xmlns:a16="http://schemas.microsoft.com/office/drawing/2014/main" val="10005"/>
                  </a:ext>
                </a:extLst>
              </a:tr>
              <a:tr h="347557">
                <a:tc>
                  <a:txBody>
                    <a:bodyPr/>
                    <a:lstStyle/>
                    <a:p>
                      <a:pPr algn="ctr"/>
                      <a:r>
                        <a:rPr lang="nb-NO" sz="1600" b="1" i="0" dirty="0">
                          <a:latin typeface="Arial" pitchFamily="34" charset="0"/>
                          <a:cs typeface="Arial" pitchFamily="34" charset="0"/>
                        </a:rPr>
                        <a:t>250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4.2</a:t>
                      </a:r>
                    </a:p>
                  </a:txBody>
                  <a:tcPr>
                    <a:lnR w="28575"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r>
                        <a:rPr lang="nb-NO" sz="1600" b="1" i="0" dirty="0">
                          <a:latin typeface="Arial" pitchFamily="34" charset="0"/>
                          <a:cs typeface="Arial" pitchFamily="34" charset="0"/>
                        </a:rPr>
                        <a:t>450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7.5</a:t>
                      </a:r>
                    </a:p>
                  </a:txBody>
                  <a:tcPr>
                    <a:lnR w="28575" cap="flat" cmpd="sng" algn="ctr">
                      <a:solidFill>
                        <a:schemeClr val="tx1"/>
                      </a:solidFill>
                      <a:prstDash val="solid"/>
                      <a:round/>
                      <a:headEnd type="none" w="med" len="med"/>
                      <a:tailEnd type="none" w="med" len="med"/>
                    </a:lnR>
                    <a:solidFill>
                      <a:schemeClr val="bg1">
                        <a:lumMod val="75000"/>
                      </a:schemeClr>
                    </a:solidFill>
                  </a:tcPr>
                </a:tc>
                <a:extLst>
                  <a:ext uri="{0D108BD9-81ED-4DB2-BD59-A6C34878D82A}">
                    <a16:rowId xmlns:a16="http://schemas.microsoft.com/office/drawing/2014/main" val="10006"/>
                  </a:ext>
                </a:extLst>
              </a:tr>
              <a:tr h="347557">
                <a:tc>
                  <a:txBody>
                    <a:bodyPr/>
                    <a:lstStyle/>
                    <a:p>
                      <a:pPr algn="ctr"/>
                      <a:r>
                        <a:rPr lang="nb-NO" sz="1600" b="1" i="0" dirty="0">
                          <a:latin typeface="Arial" pitchFamily="34" charset="0"/>
                          <a:cs typeface="Arial" pitchFamily="34" charset="0"/>
                        </a:rPr>
                        <a:t>260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4.3</a:t>
                      </a:r>
                    </a:p>
                  </a:txBody>
                  <a:tcPr>
                    <a:lnR w="28575" cap="flat" cmpd="sng" algn="ctr">
                      <a:solidFill>
                        <a:schemeClr val="tx1"/>
                      </a:solidFill>
                      <a:prstDash val="solid"/>
                      <a:round/>
                      <a:headEnd type="none" w="med" len="med"/>
                      <a:tailEnd type="none" w="med" len="med"/>
                    </a:lnR>
                    <a:solidFill>
                      <a:schemeClr val="bg1">
                        <a:lumMod val="65000"/>
                      </a:schemeClr>
                    </a:solidFill>
                  </a:tcPr>
                </a:tc>
                <a:tc>
                  <a:txBody>
                    <a:bodyPr/>
                    <a:lstStyle/>
                    <a:p>
                      <a:pPr algn="ctr"/>
                      <a:r>
                        <a:rPr lang="nb-NO" sz="1600" b="1" i="0" dirty="0">
                          <a:latin typeface="Arial" pitchFamily="34" charset="0"/>
                          <a:cs typeface="Arial" pitchFamily="34" charset="0"/>
                        </a:rPr>
                        <a:t>460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7.7</a:t>
                      </a:r>
                    </a:p>
                  </a:txBody>
                  <a:tcPr>
                    <a:lnR w="28575" cap="flat" cmpd="sng" algn="ctr">
                      <a:solidFill>
                        <a:schemeClr val="tx1"/>
                      </a:solidFill>
                      <a:prstDash val="solid"/>
                      <a:round/>
                      <a:headEnd type="none" w="med" len="med"/>
                      <a:tailEnd type="none" w="med" len="med"/>
                    </a:lnR>
                    <a:solidFill>
                      <a:schemeClr val="bg1">
                        <a:lumMod val="65000"/>
                      </a:schemeClr>
                    </a:solidFill>
                  </a:tcPr>
                </a:tc>
                <a:extLst>
                  <a:ext uri="{0D108BD9-81ED-4DB2-BD59-A6C34878D82A}">
                    <a16:rowId xmlns:a16="http://schemas.microsoft.com/office/drawing/2014/main" val="10007"/>
                  </a:ext>
                </a:extLst>
              </a:tr>
              <a:tr h="347557">
                <a:tc>
                  <a:txBody>
                    <a:bodyPr/>
                    <a:lstStyle/>
                    <a:p>
                      <a:pPr algn="ctr"/>
                      <a:r>
                        <a:rPr lang="nb-NO" sz="1600" b="1" i="0" dirty="0">
                          <a:latin typeface="Arial" pitchFamily="34" charset="0"/>
                          <a:cs typeface="Arial" pitchFamily="34" charset="0"/>
                        </a:rPr>
                        <a:t>270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4.5</a:t>
                      </a:r>
                    </a:p>
                  </a:txBody>
                  <a:tcPr>
                    <a:lnR w="28575"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r>
                        <a:rPr lang="nb-NO" sz="1600" b="1" i="0" dirty="0">
                          <a:latin typeface="Arial" pitchFamily="34" charset="0"/>
                          <a:cs typeface="Arial" pitchFamily="34" charset="0"/>
                        </a:rPr>
                        <a:t>470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7.8</a:t>
                      </a:r>
                    </a:p>
                  </a:txBody>
                  <a:tcPr>
                    <a:lnR w="28575" cap="flat" cmpd="sng" algn="ctr">
                      <a:solidFill>
                        <a:schemeClr val="tx1"/>
                      </a:solidFill>
                      <a:prstDash val="solid"/>
                      <a:round/>
                      <a:headEnd type="none" w="med" len="med"/>
                      <a:tailEnd type="none" w="med" len="med"/>
                    </a:lnR>
                    <a:solidFill>
                      <a:schemeClr val="bg1">
                        <a:lumMod val="75000"/>
                      </a:schemeClr>
                    </a:solidFill>
                  </a:tcPr>
                </a:tc>
                <a:extLst>
                  <a:ext uri="{0D108BD9-81ED-4DB2-BD59-A6C34878D82A}">
                    <a16:rowId xmlns:a16="http://schemas.microsoft.com/office/drawing/2014/main" val="10008"/>
                  </a:ext>
                </a:extLst>
              </a:tr>
              <a:tr h="347557">
                <a:tc>
                  <a:txBody>
                    <a:bodyPr/>
                    <a:lstStyle/>
                    <a:p>
                      <a:pPr algn="ctr"/>
                      <a:r>
                        <a:rPr lang="nb-NO" sz="1600" b="1" i="0" dirty="0">
                          <a:latin typeface="Arial" pitchFamily="34" charset="0"/>
                          <a:cs typeface="Arial" pitchFamily="34" charset="0"/>
                        </a:rPr>
                        <a:t>280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4.7</a:t>
                      </a:r>
                    </a:p>
                  </a:txBody>
                  <a:tcPr>
                    <a:lnR w="28575" cap="flat" cmpd="sng" algn="ctr">
                      <a:solidFill>
                        <a:schemeClr val="tx1"/>
                      </a:solidFill>
                      <a:prstDash val="solid"/>
                      <a:round/>
                      <a:headEnd type="none" w="med" len="med"/>
                      <a:tailEnd type="none" w="med" len="med"/>
                    </a:lnR>
                    <a:solidFill>
                      <a:schemeClr val="bg1">
                        <a:lumMod val="65000"/>
                      </a:schemeClr>
                    </a:solidFill>
                  </a:tcPr>
                </a:tc>
                <a:tc>
                  <a:txBody>
                    <a:bodyPr/>
                    <a:lstStyle/>
                    <a:p>
                      <a:pPr algn="ctr"/>
                      <a:r>
                        <a:rPr lang="nb-NO" sz="1600" b="1" i="0" dirty="0">
                          <a:latin typeface="Arial" pitchFamily="34" charset="0"/>
                          <a:cs typeface="Arial" pitchFamily="34" charset="0"/>
                        </a:rPr>
                        <a:t>480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8.0</a:t>
                      </a:r>
                    </a:p>
                  </a:txBody>
                  <a:tcPr>
                    <a:lnR w="28575" cap="flat" cmpd="sng" algn="ctr">
                      <a:solidFill>
                        <a:schemeClr val="tx1"/>
                      </a:solidFill>
                      <a:prstDash val="solid"/>
                      <a:round/>
                      <a:headEnd type="none" w="med" len="med"/>
                      <a:tailEnd type="none" w="med" len="med"/>
                    </a:lnR>
                    <a:solidFill>
                      <a:schemeClr val="bg1">
                        <a:lumMod val="65000"/>
                      </a:schemeClr>
                    </a:solidFill>
                  </a:tcPr>
                </a:tc>
                <a:extLst>
                  <a:ext uri="{0D108BD9-81ED-4DB2-BD59-A6C34878D82A}">
                    <a16:rowId xmlns:a16="http://schemas.microsoft.com/office/drawing/2014/main" val="10009"/>
                  </a:ext>
                </a:extLst>
              </a:tr>
              <a:tr h="347557">
                <a:tc>
                  <a:txBody>
                    <a:bodyPr/>
                    <a:lstStyle/>
                    <a:p>
                      <a:pPr algn="ctr"/>
                      <a:r>
                        <a:rPr lang="nb-NO" sz="1600" b="1" i="0" dirty="0">
                          <a:latin typeface="Arial" pitchFamily="34" charset="0"/>
                          <a:cs typeface="Arial" pitchFamily="34" charset="0"/>
                        </a:rPr>
                        <a:t>290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4.8</a:t>
                      </a:r>
                    </a:p>
                  </a:txBody>
                  <a:tcPr>
                    <a:lnR w="28575"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r>
                        <a:rPr lang="nb-NO" sz="1600" b="1" i="0" dirty="0">
                          <a:latin typeface="Arial" pitchFamily="34" charset="0"/>
                          <a:cs typeface="Arial" pitchFamily="34" charset="0"/>
                        </a:rPr>
                        <a:t>490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8.2</a:t>
                      </a:r>
                    </a:p>
                  </a:txBody>
                  <a:tcPr>
                    <a:lnR w="28575" cap="flat" cmpd="sng" algn="ctr">
                      <a:solidFill>
                        <a:schemeClr val="tx1"/>
                      </a:solidFill>
                      <a:prstDash val="solid"/>
                      <a:round/>
                      <a:headEnd type="none" w="med" len="med"/>
                      <a:tailEnd type="none" w="med" len="med"/>
                    </a:lnR>
                    <a:solidFill>
                      <a:schemeClr val="bg1">
                        <a:lumMod val="75000"/>
                      </a:schemeClr>
                    </a:solidFill>
                  </a:tcPr>
                </a:tc>
                <a:extLst>
                  <a:ext uri="{0D108BD9-81ED-4DB2-BD59-A6C34878D82A}">
                    <a16:rowId xmlns:a16="http://schemas.microsoft.com/office/drawing/2014/main" val="10010"/>
                  </a:ext>
                </a:extLst>
              </a:tr>
              <a:tr h="347557">
                <a:tc>
                  <a:txBody>
                    <a:bodyPr/>
                    <a:lstStyle/>
                    <a:p>
                      <a:pPr algn="ctr"/>
                      <a:r>
                        <a:rPr lang="nb-NO" sz="1600" b="1" i="0" dirty="0">
                          <a:latin typeface="Arial" pitchFamily="34" charset="0"/>
                          <a:cs typeface="Arial" pitchFamily="34" charset="0"/>
                        </a:rPr>
                        <a:t>300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5.0</a:t>
                      </a:r>
                    </a:p>
                  </a:txBody>
                  <a:tcPr>
                    <a:lnR w="28575" cap="flat" cmpd="sng" algn="ctr">
                      <a:solidFill>
                        <a:schemeClr val="tx1"/>
                      </a:solidFill>
                      <a:prstDash val="solid"/>
                      <a:round/>
                      <a:headEnd type="none" w="med" len="med"/>
                      <a:tailEnd type="none" w="med" len="med"/>
                    </a:lnR>
                    <a:solidFill>
                      <a:schemeClr val="bg1">
                        <a:lumMod val="65000"/>
                      </a:schemeClr>
                    </a:solidFill>
                  </a:tcPr>
                </a:tc>
                <a:tc>
                  <a:txBody>
                    <a:bodyPr/>
                    <a:lstStyle/>
                    <a:p>
                      <a:pPr algn="ctr"/>
                      <a:r>
                        <a:rPr lang="nb-NO" sz="1600" b="1" i="0" dirty="0">
                          <a:latin typeface="Arial" pitchFamily="34" charset="0"/>
                          <a:cs typeface="Arial" pitchFamily="34" charset="0"/>
                        </a:rPr>
                        <a:t>500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8.3</a:t>
                      </a:r>
                    </a:p>
                  </a:txBody>
                  <a:tcPr>
                    <a:lnR w="28575" cap="flat" cmpd="sng" algn="ctr">
                      <a:solidFill>
                        <a:schemeClr val="tx1"/>
                      </a:solidFill>
                      <a:prstDash val="solid"/>
                      <a:round/>
                      <a:headEnd type="none" w="med" len="med"/>
                      <a:tailEnd type="none" w="med" len="med"/>
                    </a:lnR>
                    <a:solidFill>
                      <a:schemeClr val="bg1">
                        <a:lumMod val="65000"/>
                      </a:schemeClr>
                    </a:solidFill>
                  </a:tcPr>
                </a:tc>
                <a:extLst>
                  <a:ext uri="{0D108BD9-81ED-4DB2-BD59-A6C34878D82A}">
                    <a16:rowId xmlns:a16="http://schemas.microsoft.com/office/drawing/2014/main" val="10011"/>
                  </a:ext>
                </a:extLst>
              </a:tr>
              <a:tr h="347557">
                <a:tc>
                  <a:txBody>
                    <a:bodyPr/>
                    <a:lstStyle/>
                    <a:p>
                      <a:pPr algn="ctr"/>
                      <a:r>
                        <a:rPr lang="nb-NO" sz="1600" b="1" i="0" dirty="0">
                          <a:latin typeface="Arial" pitchFamily="34" charset="0"/>
                          <a:cs typeface="Arial" pitchFamily="34" charset="0"/>
                        </a:rPr>
                        <a:t>310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5.2</a:t>
                      </a:r>
                    </a:p>
                  </a:txBody>
                  <a:tcPr>
                    <a:lnR w="28575"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r>
                        <a:rPr lang="nb-NO" sz="1600" b="1" i="0" dirty="0">
                          <a:latin typeface="Arial" pitchFamily="34" charset="0"/>
                          <a:cs typeface="Arial" pitchFamily="34" charset="0"/>
                        </a:rPr>
                        <a:t>510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8.5</a:t>
                      </a:r>
                    </a:p>
                  </a:txBody>
                  <a:tcPr>
                    <a:lnR w="28575" cap="flat" cmpd="sng" algn="ctr">
                      <a:solidFill>
                        <a:schemeClr val="tx1"/>
                      </a:solidFill>
                      <a:prstDash val="solid"/>
                      <a:round/>
                      <a:headEnd type="none" w="med" len="med"/>
                      <a:tailEnd type="none" w="med" len="med"/>
                    </a:lnR>
                    <a:solidFill>
                      <a:schemeClr val="bg1">
                        <a:lumMod val="75000"/>
                      </a:schemeClr>
                    </a:solidFill>
                  </a:tcPr>
                </a:tc>
                <a:extLst>
                  <a:ext uri="{0D108BD9-81ED-4DB2-BD59-A6C34878D82A}">
                    <a16:rowId xmlns:a16="http://schemas.microsoft.com/office/drawing/2014/main" val="10012"/>
                  </a:ext>
                </a:extLst>
              </a:tr>
              <a:tr h="347557">
                <a:tc>
                  <a:txBody>
                    <a:bodyPr/>
                    <a:lstStyle/>
                    <a:p>
                      <a:pPr algn="ctr"/>
                      <a:r>
                        <a:rPr lang="nb-NO" sz="1600" b="1" i="0" dirty="0">
                          <a:latin typeface="Arial" pitchFamily="34" charset="0"/>
                          <a:cs typeface="Arial" pitchFamily="34" charset="0"/>
                        </a:rPr>
                        <a:t>320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5.3</a:t>
                      </a:r>
                    </a:p>
                  </a:txBody>
                  <a:tcPr>
                    <a:lnR w="28575" cap="flat" cmpd="sng" algn="ctr">
                      <a:solidFill>
                        <a:schemeClr val="tx1"/>
                      </a:solidFill>
                      <a:prstDash val="solid"/>
                      <a:round/>
                      <a:headEnd type="none" w="med" len="med"/>
                      <a:tailEnd type="none" w="med" len="med"/>
                    </a:lnR>
                    <a:solidFill>
                      <a:schemeClr val="bg1">
                        <a:lumMod val="65000"/>
                      </a:schemeClr>
                    </a:solidFill>
                  </a:tcPr>
                </a:tc>
                <a:tc>
                  <a:txBody>
                    <a:bodyPr/>
                    <a:lstStyle/>
                    <a:p>
                      <a:pPr algn="ctr"/>
                      <a:r>
                        <a:rPr lang="nb-NO" sz="1600" b="1" i="0" dirty="0">
                          <a:latin typeface="Arial" pitchFamily="34" charset="0"/>
                          <a:cs typeface="Arial" pitchFamily="34" charset="0"/>
                        </a:rPr>
                        <a:t>520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8.7</a:t>
                      </a:r>
                    </a:p>
                  </a:txBody>
                  <a:tcPr>
                    <a:lnR w="28575" cap="flat" cmpd="sng" algn="ctr">
                      <a:solidFill>
                        <a:schemeClr val="tx1"/>
                      </a:solidFill>
                      <a:prstDash val="solid"/>
                      <a:round/>
                      <a:headEnd type="none" w="med" len="med"/>
                      <a:tailEnd type="none" w="med" len="med"/>
                    </a:lnR>
                    <a:solidFill>
                      <a:schemeClr val="bg1">
                        <a:lumMod val="65000"/>
                      </a:schemeClr>
                    </a:solidFill>
                  </a:tcPr>
                </a:tc>
                <a:extLst>
                  <a:ext uri="{0D108BD9-81ED-4DB2-BD59-A6C34878D82A}">
                    <a16:rowId xmlns:a16="http://schemas.microsoft.com/office/drawing/2014/main" val="10013"/>
                  </a:ext>
                </a:extLst>
              </a:tr>
              <a:tr h="347557">
                <a:tc>
                  <a:txBody>
                    <a:bodyPr/>
                    <a:lstStyle/>
                    <a:p>
                      <a:pPr algn="ctr"/>
                      <a:r>
                        <a:rPr lang="nb-NO" sz="1600" b="1" i="0" dirty="0">
                          <a:latin typeface="Arial" pitchFamily="34" charset="0"/>
                          <a:cs typeface="Arial" pitchFamily="34" charset="0"/>
                        </a:rPr>
                        <a:t>330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5.5</a:t>
                      </a:r>
                    </a:p>
                  </a:txBody>
                  <a:tcPr>
                    <a:lnR w="28575"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r>
                        <a:rPr lang="nb-NO" sz="1600" b="1" i="0" dirty="0">
                          <a:latin typeface="Arial" pitchFamily="34" charset="0"/>
                          <a:cs typeface="Arial" pitchFamily="34" charset="0"/>
                        </a:rPr>
                        <a:t>530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8.8</a:t>
                      </a:r>
                    </a:p>
                  </a:txBody>
                  <a:tcPr>
                    <a:lnR w="28575" cap="flat" cmpd="sng" algn="ctr">
                      <a:solidFill>
                        <a:schemeClr val="tx1"/>
                      </a:solidFill>
                      <a:prstDash val="solid"/>
                      <a:round/>
                      <a:headEnd type="none" w="med" len="med"/>
                      <a:tailEnd type="none" w="med" len="med"/>
                    </a:lnR>
                    <a:solidFill>
                      <a:schemeClr val="bg1">
                        <a:lumMod val="75000"/>
                      </a:schemeClr>
                    </a:solidFill>
                  </a:tcPr>
                </a:tc>
                <a:extLst>
                  <a:ext uri="{0D108BD9-81ED-4DB2-BD59-A6C34878D82A}">
                    <a16:rowId xmlns:a16="http://schemas.microsoft.com/office/drawing/2014/main" val="10014"/>
                  </a:ext>
                </a:extLst>
              </a:tr>
              <a:tr h="347557">
                <a:tc>
                  <a:txBody>
                    <a:bodyPr/>
                    <a:lstStyle/>
                    <a:p>
                      <a:pPr algn="ctr"/>
                      <a:r>
                        <a:rPr lang="nb-NO" sz="1600" b="1" i="0" dirty="0">
                          <a:latin typeface="Arial" pitchFamily="34" charset="0"/>
                          <a:cs typeface="Arial" pitchFamily="34" charset="0"/>
                        </a:rPr>
                        <a:t>340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5.7</a:t>
                      </a:r>
                    </a:p>
                  </a:txBody>
                  <a:tcPr>
                    <a:lnR w="28575" cap="flat" cmpd="sng" algn="ctr">
                      <a:solidFill>
                        <a:schemeClr val="tx1"/>
                      </a:solidFill>
                      <a:prstDash val="solid"/>
                      <a:round/>
                      <a:headEnd type="none" w="med" len="med"/>
                      <a:tailEnd type="none" w="med" len="med"/>
                    </a:lnR>
                    <a:solidFill>
                      <a:schemeClr val="bg1">
                        <a:lumMod val="65000"/>
                      </a:schemeClr>
                    </a:solidFill>
                  </a:tcPr>
                </a:tc>
                <a:tc>
                  <a:txBody>
                    <a:bodyPr/>
                    <a:lstStyle/>
                    <a:p>
                      <a:pPr algn="ctr"/>
                      <a:r>
                        <a:rPr lang="nb-NO" sz="1600" b="1" i="0" dirty="0">
                          <a:latin typeface="Arial" pitchFamily="34" charset="0"/>
                          <a:cs typeface="Arial" pitchFamily="34" charset="0"/>
                        </a:rPr>
                        <a:t>540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9.0</a:t>
                      </a:r>
                    </a:p>
                  </a:txBody>
                  <a:tcPr>
                    <a:lnR w="28575" cap="flat" cmpd="sng" algn="ctr">
                      <a:solidFill>
                        <a:schemeClr val="tx1"/>
                      </a:solidFill>
                      <a:prstDash val="solid"/>
                      <a:round/>
                      <a:headEnd type="none" w="med" len="med"/>
                      <a:tailEnd type="none" w="med" len="med"/>
                    </a:lnR>
                    <a:solidFill>
                      <a:schemeClr val="bg1">
                        <a:lumMod val="65000"/>
                      </a:schemeClr>
                    </a:solidFill>
                  </a:tcPr>
                </a:tc>
                <a:extLst>
                  <a:ext uri="{0D108BD9-81ED-4DB2-BD59-A6C34878D82A}">
                    <a16:rowId xmlns:a16="http://schemas.microsoft.com/office/drawing/2014/main" val="10015"/>
                  </a:ext>
                </a:extLst>
              </a:tr>
              <a:tr h="347557">
                <a:tc>
                  <a:txBody>
                    <a:bodyPr/>
                    <a:lstStyle/>
                    <a:p>
                      <a:pPr algn="ctr"/>
                      <a:r>
                        <a:rPr lang="nb-NO" sz="1600" b="1" i="0" dirty="0">
                          <a:latin typeface="Arial" pitchFamily="34" charset="0"/>
                          <a:cs typeface="Arial" pitchFamily="34" charset="0"/>
                        </a:rPr>
                        <a:t>350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5.8</a:t>
                      </a:r>
                    </a:p>
                  </a:txBody>
                  <a:tcPr>
                    <a:lnR w="28575"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r>
                        <a:rPr lang="nb-NO" sz="1600" b="1" i="0" dirty="0">
                          <a:latin typeface="Arial" pitchFamily="34" charset="0"/>
                          <a:cs typeface="Arial" pitchFamily="34" charset="0"/>
                        </a:rPr>
                        <a:t>550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9.2</a:t>
                      </a:r>
                    </a:p>
                  </a:txBody>
                  <a:tcPr>
                    <a:lnR w="28575" cap="flat" cmpd="sng" algn="ctr">
                      <a:solidFill>
                        <a:schemeClr val="tx1"/>
                      </a:solidFill>
                      <a:prstDash val="solid"/>
                      <a:round/>
                      <a:headEnd type="none" w="med" len="med"/>
                      <a:tailEnd type="none" w="med" len="med"/>
                    </a:lnR>
                    <a:solidFill>
                      <a:schemeClr val="bg1">
                        <a:lumMod val="75000"/>
                      </a:schemeClr>
                    </a:solidFill>
                  </a:tcPr>
                </a:tc>
                <a:extLst>
                  <a:ext uri="{0D108BD9-81ED-4DB2-BD59-A6C34878D82A}">
                    <a16:rowId xmlns:a16="http://schemas.microsoft.com/office/drawing/2014/main" val="10016"/>
                  </a:ext>
                </a:extLst>
              </a:tr>
              <a:tr h="347557">
                <a:tc>
                  <a:txBody>
                    <a:bodyPr/>
                    <a:lstStyle/>
                    <a:p>
                      <a:pPr algn="ctr"/>
                      <a:r>
                        <a:rPr lang="nb-NO" sz="1600" b="1" i="0" dirty="0">
                          <a:latin typeface="Arial" pitchFamily="34" charset="0"/>
                          <a:cs typeface="Arial" pitchFamily="34" charset="0"/>
                        </a:rPr>
                        <a:t>360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6.0</a:t>
                      </a:r>
                    </a:p>
                  </a:txBody>
                  <a:tcPr>
                    <a:lnR w="28575" cap="flat" cmpd="sng" algn="ctr">
                      <a:solidFill>
                        <a:schemeClr val="tx1"/>
                      </a:solidFill>
                      <a:prstDash val="solid"/>
                      <a:round/>
                      <a:headEnd type="none" w="med" len="med"/>
                      <a:tailEnd type="none" w="med" len="med"/>
                    </a:lnR>
                    <a:solidFill>
                      <a:schemeClr val="bg1">
                        <a:lumMod val="65000"/>
                      </a:schemeClr>
                    </a:solidFill>
                  </a:tcPr>
                </a:tc>
                <a:tc>
                  <a:txBody>
                    <a:bodyPr/>
                    <a:lstStyle/>
                    <a:p>
                      <a:pPr algn="ctr"/>
                      <a:r>
                        <a:rPr lang="nb-NO" sz="1600" b="1" i="0" dirty="0">
                          <a:latin typeface="Arial" pitchFamily="34" charset="0"/>
                          <a:cs typeface="Arial" pitchFamily="34" charset="0"/>
                        </a:rPr>
                        <a:t>560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9.3</a:t>
                      </a:r>
                    </a:p>
                  </a:txBody>
                  <a:tcPr>
                    <a:lnR w="28575" cap="flat" cmpd="sng" algn="ctr">
                      <a:solidFill>
                        <a:schemeClr val="tx1"/>
                      </a:solidFill>
                      <a:prstDash val="solid"/>
                      <a:round/>
                      <a:headEnd type="none" w="med" len="med"/>
                      <a:tailEnd type="none" w="med" len="med"/>
                    </a:lnR>
                    <a:solidFill>
                      <a:schemeClr val="bg1">
                        <a:lumMod val="65000"/>
                      </a:schemeClr>
                    </a:solidFill>
                  </a:tcPr>
                </a:tc>
                <a:extLst>
                  <a:ext uri="{0D108BD9-81ED-4DB2-BD59-A6C34878D82A}">
                    <a16:rowId xmlns:a16="http://schemas.microsoft.com/office/drawing/2014/main" val="10017"/>
                  </a:ext>
                </a:extLst>
              </a:tr>
              <a:tr h="347557">
                <a:tc>
                  <a:txBody>
                    <a:bodyPr/>
                    <a:lstStyle/>
                    <a:p>
                      <a:pPr algn="ctr"/>
                      <a:r>
                        <a:rPr lang="nb-NO" sz="1600" b="1" i="0" dirty="0">
                          <a:latin typeface="Arial" pitchFamily="34" charset="0"/>
                          <a:cs typeface="Arial" pitchFamily="34" charset="0"/>
                        </a:rPr>
                        <a:t>370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6.2</a:t>
                      </a:r>
                    </a:p>
                  </a:txBody>
                  <a:tcPr>
                    <a:lnR w="28575"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r>
                        <a:rPr lang="nb-NO" sz="1600" b="1" i="0" dirty="0">
                          <a:latin typeface="Arial" pitchFamily="34" charset="0"/>
                          <a:cs typeface="Arial" pitchFamily="34" charset="0"/>
                        </a:rPr>
                        <a:t>570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9.5</a:t>
                      </a:r>
                    </a:p>
                  </a:txBody>
                  <a:tcPr>
                    <a:lnR w="28575" cap="flat" cmpd="sng" algn="ctr">
                      <a:solidFill>
                        <a:schemeClr val="tx1"/>
                      </a:solidFill>
                      <a:prstDash val="solid"/>
                      <a:round/>
                      <a:headEnd type="none" w="med" len="med"/>
                      <a:tailEnd type="none" w="med" len="med"/>
                    </a:lnR>
                    <a:solidFill>
                      <a:schemeClr val="bg1">
                        <a:lumMod val="75000"/>
                      </a:schemeClr>
                    </a:solidFill>
                  </a:tcPr>
                </a:tc>
                <a:extLst>
                  <a:ext uri="{0D108BD9-81ED-4DB2-BD59-A6C34878D82A}">
                    <a16:rowId xmlns:a16="http://schemas.microsoft.com/office/drawing/2014/main" val="10018"/>
                  </a:ext>
                </a:extLst>
              </a:tr>
              <a:tr h="347557">
                <a:tc>
                  <a:txBody>
                    <a:bodyPr/>
                    <a:lstStyle/>
                    <a:p>
                      <a:pPr algn="ctr"/>
                      <a:r>
                        <a:rPr lang="nb-NO" sz="1600" b="1" i="0" dirty="0">
                          <a:latin typeface="Arial" pitchFamily="34" charset="0"/>
                          <a:cs typeface="Arial" pitchFamily="34" charset="0"/>
                        </a:rPr>
                        <a:t>380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6.3</a:t>
                      </a:r>
                    </a:p>
                  </a:txBody>
                  <a:tcPr>
                    <a:lnR w="28575" cap="flat" cmpd="sng" algn="ctr">
                      <a:solidFill>
                        <a:schemeClr val="tx1"/>
                      </a:solidFill>
                      <a:prstDash val="solid"/>
                      <a:round/>
                      <a:headEnd type="none" w="med" len="med"/>
                      <a:tailEnd type="none" w="med" len="med"/>
                    </a:lnR>
                    <a:solidFill>
                      <a:schemeClr val="bg1">
                        <a:lumMod val="65000"/>
                      </a:schemeClr>
                    </a:solidFill>
                  </a:tcPr>
                </a:tc>
                <a:tc>
                  <a:txBody>
                    <a:bodyPr/>
                    <a:lstStyle/>
                    <a:p>
                      <a:pPr algn="ctr"/>
                      <a:r>
                        <a:rPr lang="nb-NO" sz="1600" b="1" i="0" dirty="0">
                          <a:latin typeface="Arial" pitchFamily="34" charset="0"/>
                          <a:cs typeface="Arial" pitchFamily="34" charset="0"/>
                        </a:rPr>
                        <a:t>580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9.7</a:t>
                      </a:r>
                    </a:p>
                  </a:txBody>
                  <a:tcPr>
                    <a:lnR w="28575" cap="flat" cmpd="sng" algn="ctr">
                      <a:solidFill>
                        <a:schemeClr val="tx1"/>
                      </a:solidFill>
                      <a:prstDash val="solid"/>
                      <a:round/>
                      <a:headEnd type="none" w="med" len="med"/>
                      <a:tailEnd type="none" w="med" len="med"/>
                    </a:lnR>
                    <a:solidFill>
                      <a:schemeClr val="bg1">
                        <a:lumMod val="65000"/>
                      </a:schemeClr>
                    </a:solidFill>
                  </a:tcPr>
                </a:tc>
                <a:extLst>
                  <a:ext uri="{0D108BD9-81ED-4DB2-BD59-A6C34878D82A}">
                    <a16:rowId xmlns:a16="http://schemas.microsoft.com/office/drawing/2014/main" val="10019"/>
                  </a:ext>
                </a:extLst>
              </a:tr>
              <a:tr h="347557">
                <a:tc>
                  <a:txBody>
                    <a:bodyPr/>
                    <a:lstStyle/>
                    <a:p>
                      <a:pPr algn="ctr"/>
                      <a:r>
                        <a:rPr lang="nb-NO" sz="1600" b="1" i="0" dirty="0">
                          <a:latin typeface="Arial" pitchFamily="34" charset="0"/>
                          <a:cs typeface="Arial" pitchFamily="34" charset="0"/>
                        </a:rPr>
                        <a:t>390</a:t>
                      </a:r>
                    </a:p>
                  </a:txBody>
                  <a:tcP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nb-NO" sz="1600" b="1" i="0" dirty="0">
                          <a:latin typeface="Arial" pitchFamily="34" charset="0"/>
                          <a:cs typeface="Arial" pitchFamily="34" charset="0"/>
                        </a:rPr>
                        <a:t>6.5</a:t>
                      </a:r>
                    </a:p>
                  </a:txBody>
                  <a:tcP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nb-NO" sz="1600" b="1" i="0" dirty="0">
                          <a:latin typeface="Arial" pitchFamily="34" charset="0"/>
                          <a:cs typeface="Arial" pitchFamily="34" charset="0"/>
                        </a:rPr>
                        <a:t>590</a:t>
                      </a:r>
                    </a:p>
                  </a:txBody>
                  <a:tcP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nb-NO" sz="1600" b="1" i="0" dirty="0">
                          <a:latin typeface="Arial" pitchFamily="34" charset="0"/>
                          <a:cs typeface="Arial" pitchFamily="34" charset="0"/>
                        </a:rPr>
                        <a:t>9.8</a:t>
                      </a:r>
                    </a:p>
                  </a:txBody>
                  <a:tcP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20"/>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a:t>Gross </a:t>
            </a:r>
            <a:r>
              <a:rPr lang="nb-NO" dirty="0" err="1"/>
              <a:t>wheights</a:t>
            </a:r>
            <a:r>
              <a:rPr lang="nb-NO" dirty="0"/>
              <a:t>, landing </a:t>
            </a:r>
            <a:r>
              <a:rPr lang="nb-NO" dirty="0" err="1"/>
              <a:t>config</a:t>
            </a:r>
            <a:r>
              <a:rPr lang="nb-NO" dirty="0"/>
              <a:t> flaps</a:t>
            </a:r>
          </a:p>
        </p:txBody>
      </p:sp>
      <p:sp>
        <p:nvSpPr>
          <p:cNvPr id="3" name="Plassholder for innhold 2"/>
          <p:cNvSpPr>
            <a:spLocks noGrp="1"/>
          </p:cNvSpPr>
          <p:nvPr>
            <p:ph idx="1"/>
          </p:nvPr>
        </p:nvSpPr>
        <p:spPr/>
        <p:txBody>
          <a:bodyPr/>
          <a:lstStyle/>
          <a:p>
            <a:endParaRPr lang="nb-NO"/>
          </a:p>
        </p:txBody>
      </p:sp>
      <p:pic>
        <p:nvPicPr>
          <p:cNvPr id="4" name="Picture 1"/>
          <p:cNvPicPr>
            <a:picLocks noChangeAspect="1" noChangeArrowheads="1"/>
          </p:cNvPicPr>
          <p:nvPr/>
        </p:nvPicPr>
        <p:blipFill>
          <a:blip r:embed="rId2" cstate="print"/>
          <a:srcRect/>
          <a:stretch>
            <a:fillRect/>
          </a:stretch>
        </p:blipFill>
        <p:spPr bwMode="auto">
          <a:xfrm>
            <a:off x="238124" y="1838420"/>
            <a:ext cx="6381751" cy="5467159"/>
          </a:xfrm>
          <a:prstGeom prst="rect">
            <a:avLst/>
          </a:prstGeom>
          <a:noFill/>
          <a:ln w="1">
            <a:noFill/>
            <a:miter lim="800000"/>
            <a:headEnd/>
            <a:tailEnd type="none" w="med" len="me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Pressure</a:t>
            </a:r>
            <a:r>
              <a:rPr lang="nb-NO" dirty="0"/>
              <a:t> </a:t>
            </a:r>
            <a:r>
              <a:rPr lang="nb-NO" dirty="0" err="1"/>
              <a:t>table</a:t>
            </a:r>
            <a:r>
              <a:rPr lang="nb-NO" dirty="0"/>
              <a:t> </a:t>
            </a:r>
            <a:r>
              <a:rPr lang="nb-NO" dirty="0" err="1"/>
              <a:t>conversion</a:t>
            </a:r>
            <a:endParaRPr lang="nb-NO" dirty="0"/>
          </a:p>
        </p:txBody>
      </p:sp>
      <p:graphicFrame>
        <p:nvGraphicFramePr>
          <p:cNvPr id="7" name="Plassholder for innhold 6"/>
          <p:cNvGraphicFramePr>
            <a:graphicFrameLocks noGrp="1"/>
          </p:cNvGraphicFramePr>
          <p:nvPr>
            <p:ph idx="1"/>
          </p:nvPr>
        </p:nvGraphicFramePr>
        <p:xfrm>
          <a:off x="260648" y="1727200"/>
          <a:ext cx="6172200" cy="7564120"/>
        </p:xfrm>
        <a:graphic>
          <a:graphicData uri="http://schemas.openxmlformats.org/drawingml/2006/table">
            <a:tbl>
              <a:tblPr firstRow="1" bandRow="1">
                <a:tableStyleId>{5C22544A-7EE6-4342-B048-85BDC9FD1C3A}</a:tableStyleId>
              </a:tblPr>
              <a:tblGrid>
                <a:gridCol w="1543050">
                  <a:extLst>
                    <a:ext uri="{9D8B030D-6E8A-4147-A177-3AD203B41FA5}">
                      <a16:colId xmlns:a16="http://schemas.microsoft.com/office/drawing/2014/main" val="20000"/>
                    </a:ext>
                  </a:extLst>
                </a:gridCol>
                <a:gridCol w="1543050">
                  <a:extLst>
                    <a:ext uri="{9D8B030D-6E8A-4147-A177-3AD203B41FA5}">
                      <a16:colId xmlns:a16="http://schemas.microsoft.com/office/drawing/2014/main" val="20001"/>
                    </a:ext>
                  </a:extLst>
                </a:gridCol>
                <a:gridCol w="1543050">
                  <a:extLst>
                    <a:ext uri="{9D8B030D-6E8A-4147-A177-3AD203B41FA5}">
                      <a16:colId xmlns:a16="http://schemas.microsoft.com/office/drawing/2014/main" val="20002"/>
                    </a:ext>
                  </a:extLst>
                </a:gridCol>
                <a:gridCol w="1543050">
                  <a:extLst>
                    <a:ext uri="{9D8B030D-6E8A-4147-A177-3AD203B41FA5}">
                      <a16:colId xmlns:a16="http://schemas.microsoft.com/office/drawing/2014/main" val="20003"/>
                    </a:ext>
                  </a:extLst>
                </a:gridCol>
              </a:tblGrid>
              <a:tr h="370840">
                <a:tc>
                  <a:txBody>
                    <a:bodyPr/>
                    <a:lstStyle/>
                    <a:p>
                      <a:r>
                        <a:rPr lang="nb-NO" sz="1400" dirty="0">
                          <a:latin typeface="Arial" pitchFamily="34" charset="0"/>
                          <a:cs typeface="Arial" pitchFamily="34" charset="0"/>
                        </a:rPr>
                        <a:t>Hektopascal (HPA)</a:t>
                      </a:r>
                    </a:p>
                  </a:txBody>
                  <a:tcPr/>
                </a:tc>
                <a:tc>
                  <a:txBody>
                    <a:bodyPr/>
                    <a:lstStyle/>
                    <a:p>
                      <a:r>
                        <a:rPr lang="nb-NO" sz="1400" dirty="0" err="1">
                          <a:latin typeface="Arial" pitchFamily="34" charset="0"/>
                          <a:cs typeface="Arial" pitchFamily="34" charset="0"/>
                        </a:rPr>
                        <a:t>Inches</a:t>
                      </a:r>
                      <a:r>
                        <a:rPr lang="nb-NO" sz="1400" dirty="0">
                          <a:latin typeface="Arial" pitchFamily="34" charset="0"/>
                          <a:cs typeface="Arial" pitchFamily="34" charset="0"/>
                        </a:rPr>
                        <a:t> Mercury (</a:t>
                      </a:r>
                      <a:r>
                        <a:rPr lang="nb-NO" sz="1400" dirty="0" err="1">
                          <a:latin typeface="Arial" pitchFamily="34" charset="0"/>
                          <a:cs typeface="Arial" pitchFamily="34" charset="0"/>
                        </a:rPr>
                        <a:t>InHg</a:t>
                      </a:r>
                      <a:r>
                        <a:rPr lang="nb-NO" sz="1400" dirty="0">
                          <a:latin typeface="Arial" pitchFamily="34" charset="0"/>
                          <a:cs typeface="Arial" pitchFamily="34" charset="0"/>
                        </a:rPr>
                        <a:t>)</a:t>
                      </a: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a16="http://schemas.microsoft.com/office/drawing/2014/main" val="10000"/>
                  </a:ext>
                </a:extLst>
              </a:tr>
              <a:tr h="370840">
                <a:tc>
                  <a:txBody>
                    <a:bodyPr/>
                    <a:lstStyle/>
                    <a:p>
                      <a:r>
                        <a:rPr lang="nb-NO" sz="1400" dirty="0">
                          <a:latin typeface="Arial" pitchFamily="34" charset="0"/>
                          <a:cs typeface="Arial" pitchFamily="34" charset="0"/>
                        </a:rPr>
                        <a:t>1013.25</a:t>
                      </a:r>
                    </a:p>
                  </a:txBody>
                  <a:tcPr/>
                </a:tc>
                <a:tc>
                  <a:txBody>
                    <a:bodyPr/>
                    <a:lstStyle/>
                    <a:p>
                      <a:r>
                        <a:rPr lang="nb-NO" sz="1400" dirty="0">
                          <a:latin typeface="Arial" pitchFamily="34" charset="0"/>
                          <a:cs typeface="Arial" pitchFamily="34" charset="0"/>
                        </a:rPr>
                        <a:t>29.92</a:t>
                      </a:r>
                    </a:p>
                  </a:txBody>
                  <a:tcPr/>
                </a:tc>
                <a:tc>
                  <a:txBody>
                    <a:bodyPr/>
                    <a:lstStyle/>
                    <a:p>
                      <a:r>
                        <a:rPr lang="nb-NO" sz="1400" dirty="0">
                          <a:latin typeface="Arial" pitchFamily="34" charset="0"/>
                          <a:cs typeface="Arial" pitchFamily="34" charset="0"/>
                        </a:rPr>
                        <a:t>1013.25</a:t>
                      </a:r>
                    </a:p>
                  </a:txBody>
                  <a:tcPr/>
                </a:tc>
                <a:tc>
                  <a:txBody>
                    <a:bodyPr/>
                    <a:lstStyle/>
                    <a:p>
                      <a:r>
                        <a:rPr lang="nb-NO" sz="1400" dirty="0">
                          <a:latin typeface="Arial" pitchFamily="34" charset="0"/>
                          <a:cs typeface="Arial" pitchFamily="34" charset="0"/>
                        </a:rPr>
                        <a:t>29.92</a:t>
                      </a:r>
                    </a:p>
                  </a:txBody>
                  <a:tcPr/>
                </a:tc>
                <a:extLst>
                  <a:ext uri="{0D108BD9-81ED-4DB2-BD59-A6C34878D82A}">
                    <a16:rowId xmlns:a16="http://schemas.microsoft.com/office/drawing/2014/main" val="10001"/>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a16="http://schemas.microsoft.com/office/drawing/2014/main" val="10002"/>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a16="http://schemas.microsoft.com/office/drawing/2014/main" val="10003"/>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a16="http://schemas.microsoft.com/office/drawing/2014/main" val="10004"/>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a16="http://schemas.microsoft.com/office/drawing/2014/main" val="10005"/>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a16="http://schemas.microsoft.com/office/drawing/2014/main" val="10006"/>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a16="http://schemas.microsoft.com/office/drawing/2014/main" val="10007"/>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a16="http://schemas.microsoft.com/office/drawing/2014/main" val="10008"/>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a16="http://schemas.microsoft.com/office/drawing/2014/main" val="10009"/>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a16="http://schemas.microsoft.com/office/drawing/2014/main" val="10010"/>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a16="http://schemas.microsoft.com/office/drawing/2014/main" val="10011"/>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a16="http://schemas.microsoft.com/office/drawing/2014/main" val="10012"/>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a16="http://schemas.microsoft.com/office/drawing/2014/main" val="10013"/>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a16="http://schemas.microsoft.com/office/drawing/2014/main" val="10014"/>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a16="http://schemas.microsoft.com/office/drawing/2014/main" val="10015"/>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a16="http://schemas.microsoft.com/office/drawing/2014/main" val="10016"/>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a16="http://schemas.microsoft.com/office/drawing/2014/main" val="10017"/>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a16="http://schemas.microsoft.com/office/drawing/2014/main" val="10018"/>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dirty="0">
                        <a:latin typeface="Arial" pitchFamily="34" charset="0"/>
                        <a:cs typeface="Arial" pitchFamily="34" charset="0"/>
                      </a:endParaRPr>
                    </a:p>
                  </a:txBody>
                  <a:tcPr/>
                </a:tc>
                <a:extLst>
                  <a:ext uri="{0D108BD9-81ED-4DB2-BD59-A6C34878D82A}">
                    <a16:rowId xmlns:a16="http://schemas.microsoft.com/office/drawing/2014/main" val="10019"/>
                  </a:ext>
                </a:extLst>
              </a:tr>
            </a:tbl>
          </a:graphicData>
        </a:graphic>
      </p:graphicFrame>
      <p:sp>
        <p:nvSpPr>
          <p:cNvPr id="4" name="TekstSylinder 3"/>
          <p:cNvSpPr txBox="1"/>
          <p:nvPr/>
        </p:nvSpPr>
        <p:spPr>
          <a:xfrm rot="19659938">
            <a:off x="152863" y="4405818"/>
            <a:ext cx="6863995" cy="646331"/>
          </a:xfrm>
          <a:prstGeom prst="rect">
            <a:avLst/>
          </a:prstGeom>
          <a:solidFill>
            <a:schemeClr val="bg1">
              <a:alpha val="69000"/>
            </a:schemeClr>
          </a:solidFill>
        </p:spPr>
        <p:txBody>
          <a:bodyPr wrap="square" rtlCol="0">
            <a:spAutoFit/>
          </a:bodyPr>
          <a:lstStyle/>
          <a:p>
            <a:r>
              <a:rPr lang="nb-NO" sz="3600" b="1" dirty="0">
                <a:solidFill>
                  <a:srgbClr val="FF0000"/>
                </a:solidFill>
              </a:rPr>
              <a:t>NOT UPDATED for TRM or OPUF</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a:t>Range </a:t>
            </a:r>
            <a:r>
              <a:rPr lang="nb-NO" dirty="0" err="1"/>
              <a:t>frequencies</a:t>
            </a:r>
            <a:endParaRPr lang="nb-NO" dirty="0"/>
          </a:p>
        </p:txBody>
      </p:sp>
      <p:sp>
        <p:nvSpPr>
          <p:cNvPr id="3" name="Plassholder for innhold 2"/>
          <p:cNvSpPr>
            <a:spLocks noGrp="1"/>
          </p:cNvSpPr>
          <p:nvPr>
            <p:ph idx="1"/>
          </p:nvPr>
        </p:nvSpPr>
        <p:spPr/>
        <p:txBody>
          <a:bodyPr/>
          <a:lstStyle/>
          <a:p>
            <a:endParaRPr lang="nb-NO" dirty="0"/>
          </a:p>
        </p:txBody>
      </p:sp>
      <p:sp>
        <p:nvSpPr>
          <p:cNvPr id="4" name="TekstSylinder 3"/>
          <p:cNvSpPr txBox="1"/>
          <p:nvPr/>
        </p:nvSpPr>
        <p:spPr>
          <a:xfrm rot="19659938">
            <a:off x="152863" y="4405818"/>
            <a:ext cx="6863995" cy="646331"/>
          </a:xfrm>
          <a:prstGeom prst="rect">
            <a:avLst/>
          </a:prstGeom>
          <a:solidFill>
            <a:schemeClr val="bg1">
              <a:alpha val="69000"/>
            </a:schemeClr>
          </a:solidFill>
        </p:spPr>
        <p:txBody>
          <a:bodyPr wrap="square" rtlCol="0">
            <a:spAutoFit/>
          </a:bodyPr>
          <a:lstStyle/>
          <a:p>
            <a:r>
              <a:rPr lang="nb-NO" sz="3600" b="1" dirty="0">
                <a:solidFill>
                  <a:srgbClr val="FF0000"/>
                </a:solidFill>
              </a:rPr>
              <a:t>TO BE ADDED</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Countermeasures</a:t>
            </a:r>
            <a:endParaRPr lang="nb-NO" dirty="0"/>
          </a:p>
        </p:txBody>
      </p:sp>
      <p:graphicFrame>
        <p:nvGraphicFramePr>
          <p:cNvPr id="4" name="Plassholder for innhold 3"/>
          <p:cNvGraphicFramePr>
            <a:graphicFrameLocks noGrp="1"/>
          </p:cNvGraphicFramePr>
          <p:nvPr>
            <p:ph idx="1"/>
          </p:nvPr>
        </p:nvGraphicFramePr>
        <p:xfrm>
          <a:off x="0" y="1547664"/>
          <a:ext cx="6858000" cy="5115560"/>
        </p:xfrm>
        <a:graphic>
          <a:graphicData uri="http://schemas.openxmlformats.org/drawingml/2006/table">
            <a:tbl>
              <a:tblPr>
                <a:tableStyleId>{5C22544A-7EE6-4342-B048-85BDC9FD1C3A}</a:tableStyleId>
              </a:tblPr>
              <a:tblGrid>
                <a:gridCol w="987151">
                  <a:extLst>
                    <a:ext uri="{9D8B030D-6E8A-4147-A177-3AD203B41FA5}">
                      <a16:colId xmlns:a16="http://schemas.microsoft.com/office/drawing/2014/main" val="20000"/>
                    </a:ext>
                  </a:extLst>
                </a:gridCol>
                <a:gridCol w="1884470">
                  <a:extLst>
                    <a:ext uri="{9D8B030D-6E8A-4147-A177-3AD203B41FA5}">
                      <a16:colId xmlns:a16="http://schemas.microsoft.com/office/drawing/2014/main" val="20001"/>
                    </a:ext>
                  </a:extLst>
                </a:gridCol>
                <a:gridCol w="652317">
                  <a:extLst>
                    <a:ext uri="{9D8B030D-6E8A-4147-A177-3AD203B41FA5}">
                      <a16:colId xmlns:a16="http://schemas.microsoft.com/office/drawing/2014/main" val="20002"/>
                    </a:ext>
                  </a:extLst>
                </a:gridCol>
                <a:gridCol w="652317">
                  <a:extLst>
                    <a:ext uri="{9D8B030D-6E8A-4147-A177-3AD203B41FA5}">
                      <a16:colId xmlns:a16="http://schemas.microsoft.com/office/drawing/2014/main" val="20003"/>
                    </a:ext>
                  </a:extLst>
                </a:gridCol>
                <a:gridCol w="869755">
                  <a:extLst>
                    <a:ext uri="{9D8B030D-6E8A-4147-A177-3AD203B41FA5}">
                      <a16:colId xmlns:a16="http://schemas.microsoft.com/office/drawing/2014/main" val="20004"/>
                    </a:ext>
                  </a:extLst>
                </a:gridCol>
                <a:gridCol w="724796">
                  <a:extLst>
                    <a:ext uri="{9D8B030D-6E8A-4147-A177-3AD203B41FA5}">
                      <a16:colId xmlns:a16="http://schemas.microsoft.com/office/drawing/2014/main" val="20005"/>
                    </a:ext>
                  </a:extLst>
                </a:gridCol>
                <a:gridCol w="1087194">
                  <a:extLst>
                    <a:ext uri="{9D8B030D-6E8A-4147-A177-3AD203B41FA5}">
                      <a16:colId xmlns:a16="http://schemas.microsoft.com/office/drawing/2014/main" val="20006"/>
                    </a:ext>
                  </a:extLst>
                </a:gridCol>
              </a:tblGrid>
              <a:tr h="370840">
                <a:tc gridSpan="7">
                  <a:txBody>
                    <a:bodyPr/>
                    <a:lstStyle/>
                    <a:p>
                      <a:pPr algn="ctr"/>
                      <a:r>
                        <a:rPr lang="nb-NO" sz="1400" b="1" dirty="0">
                          <a:latin typeface="Arial" pitchFamily="34" charset="0"/>
                          <a:cs typeface="Arial" pitchFamily="34" charset="0"/>
                        </a:rPr>
                        <a:t>Manual program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hMerge="1">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0000"/>
                  </a:ext>
                </a:extLst>
              </a:tr>
              <a:tr h="370840">
                <a:tc>
                  <a:txBody>
                    <a:bodyPr/>
                    <a:lstStyle/>
                    <a:p>
                      <a:pPr algn="ctr"/>
                      <a:r>
                        <a:rPr lang="nb-NO" sz="1400" b="1" dirty="0">
                          <a:latin typeface="Arial" pitchFamily="34" charset="0"/>
                          <a:cs typeface="Arial" pitchFamily="34" charset="0"/>
                        </a:rPr>
                        <a:t>Program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b="1" dirty="0">
                          <a:latin typeface="Arial" pitchFamily="34" charset="0"/>
                          <a:cs typeface="Arial" pitchFamily="34" charset="0"/>
                        </a:rPr>
                        <a:t>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b="1" dirty="0" err="1">
                          <a:latin typeface="Arial" pitchFamily="34" charset="0"/>
                          <a:cs typeface="Arial" pitchFamily="34" charset="0"/>
                        </a:rPr>
                        <a:t>Chaff</a:t>
                      </a:r>
                      <a:endParaRPr lang="nb-NO" sz="14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b="1" dirty="0">
                          <a:latin typeface="Arial" pitchFamily="34" charset="0"/>
                          <a:cs typeface="Arial" pitchFamily="34" charset="0"/>
                        </a:rPr>
                        <a:t>Flare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b="1" dirty="0" err="1">
                          <a:latin typeface="Arial" pitchFamily="34" charset="0"/>
                          <a:cs typeface="Arial" pitchFamily="34" charset="0"/>
                        </a:rPr>
                        <a:t>Interval</a:t>
                      </a:r>
                      <a:endParaRPr lang="nb-NO" sz="14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b="1" dirty="0" err="1">
                          <a:latin typeface="Arial" pitchFamily="34" charset="0"/>
                          <a:cs typeface="Arial" pitchFamily="34" charset="0"/>
                        </a:rPr>
                        <a:t>Cycle</a:t>
                      </a:r>
                      <a:endParaRPr lang="nb-NO" sz="14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b="1" dirty="0" err="1">
                          <a:latin typeface="Arial" pitchFamily="34" charset="0"/>
                          <a:cs typeface="Arial" pitchFamily="34" charset="0"/>
                        </a:rPr>
                        <a:t>Amount</a:t>
                      </a:r>
                      <a:endParaRPr lang="nb-NO" sz="14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1"/>
                  </a:ext>
                </a:extLst>
              </a:tr>
              <a:tr h="370840">
                <a:tc>
                  <a:txBody>
                    <a:bodyPr/>
                    <a:lstStyle/>
                    <a:p>
                      <a:pPr algn="ctr"/>
                      <a:r>
                        <a:rPr lang="nb-NO" sz="1400" dirty="0">
                          <a:latin typeface="Arial" pitchFamily="34" charset="0"/>
                          <a:cs typeface="Arial"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RF SAM</a:t>
                      </a:r>
                      <a:r>
                        <a:rPr lang="nb-NO" sz="1400" baseline="0" dirty="0">
                          <a:latin typeface="Arial" pitchFamily="34" charset="0"/>
                          <a:cs typeface="Arial" pitchFamily="34" charset="0"/>
                        </a:rPr>
                        <a:t> Old</a:t>
                      </a:r>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6 </a:t>
                      </a:r>
                      <a:r>
                        <a:rPr lang="nb-NO" sz="1400" dirty="0" err="1">
                          <a:latin typeface="Arial" pitchFamily="34" charset="0"/>
                          <a:cs typeface="Arial" pitchFamily="34" charset="0"/>
                        </a:rPr>
                        <a:t>chaff</a:t>
                      </a:r>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2"/>
                  </a:ext>
                </a:extLst>
              </a:tr>
              <a:tr h="370840">
                <a:tc>
                  <a:txBody>
                    <a:bodyPr/>
                    <a:lstStyle/>
                    <a:p>
                      <a:pPr algn="ctr"/>
                      <a:r>
                        <a:rPr lang="nb-NO" sz="1400" dirty="0">
                          <a:latin typeface="Arial" pitchFamily="34" charset="0"/>
                          <a:cs typeface="Arial"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RF SAM New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20 </a:t>
                      </a:r>
                      <a:r>
                        <a:rPr lang="nb-NO" sz="1400" dirty="0" err="1">
                          <a:latin typeface="Arial" pitchFamily="34" charset="0"/>
                          <a:cs typeface="Arial" pitchFamily="34" charset="0"/>
                        </a:rPr>
                        <a:t>chaff</a:t>
                      </a:r>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3"/>
                  </a:ext>
                </a:extLst>
              </a:tr>
              <a:tr h="370840">
                <a:tc>
                  <a:txBody>
                    <a:bodyPr/>
                    <a:lstStyle/>
                    <a:p>
                      <a:pPr algn="ctr"/>
                      <a:r>
                        <a:rPr lang="nb-NO" sz="1400" dirty="0">
                          <a:latin typeface="Arial" pitchFamily="34" charset="0"/>
                          <a:cs typeface="Arial" pitchFamily="34"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IR SAM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10 flare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4"/>
                  </a:ext>
                </a:extLst>
              </a:tr>
              <a:tr h="370840">
                <a:tc>
                  <a:txBody>
                    <a:bodyPr/>
                    <a:lstStyle/>
                    <a:p>
                      <a:pPr algn="ctr"/>
                      <a:r>
                        <a:rPr lang="nb-NO" sz="1400" dirty="0">
                          <a:latin typeface="Arial" pitchFamily="34" charset="0"/>
                          <a:cs typeface="Arial" pitchFamily="34"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IR </a:t>
                      </a:r>
                      <a:r>
                        <a:rPr lang="nb-NO" sz="1400" dirty="0" err="1">
                          <a:latin typeface="Arial" pitchFamily="34" charset="0"/>
                          <a:cs typeface="Arial" pitchFamily="34" charset="0"/>
                        </a:rPr>
                        <a:t>Pre-emptive</a:t>
                      </a:r>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10 flare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5"/>
                  </a:ext>
                </a:extLst>
              </a:tr>
              <a:tr h="370840">
                <a:tc>
                  <a:txBody>
                    <a:bodyPr/>
                    <a:lstStyle/>
                    <a:p>
                      <a:pPr algn="ctr"/>
                      <a:r>
                        <a:rPr lang="nb-NO" sz="1400" dirty="0">
                          <a:latin typeface="Arial" pitchFamily="34" charset="0"/>
                          <a:cs typeface="Arial" pitchFamily="34"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A-A </a:t>
                      </a:r>
                      <a:r>
                        <a:rPr lang="nb-NO" sz="1400" dirty="0" err="1">
                          <a:latin typeface="Arial" pitchFamily="34" charset="0"/>
                          <a:cs typeface="Arial" pitchFamily="34" charset="0"/>
                        </a:rPr>
                        <a:t>Merge</a:t>
                      </a:r>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12chaff +6flare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6"/>
                  </a:ext>
                </a:extLst>
              </a:tr>
              <a:tr h="370840">
                <a:tc>
                  <a:txBody>
                    <a:bodyPr/>
                    <a:lstStyle/>
                    <a:p>
                      <a:pPr algn="ctr"/>
                      <a:r>
                        <a:rPr lang="nb-NO" sz="1400" dirty="0">
                          <a:latin typeface="Arial" pitchFamily="34" charset="0"/>
                          <a:cs typeface="Arial" pitchFamily="34"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Wall </a:t>
                      </a:r>
                      <a:r>
                        <a:rPr lang="nb-NO" sz="1400" dirty="0" err="1">
                          <a:latin typeface="Arial" pitchFamily="34" charset="0"/>
                          <a:cs typeface="Arial" pitchFamily="34" charset="0"/>
                        </a:rPr>
                        <a:t>dispense</a:t>
                      </a:r>
                      <a:r>
                        <a:rPr lang="nb-NO" sz="1400" dirty="0">
                          <a:latin typeface="Arial" pitchFamily="34" charset="0"/>
                          <a:cs typeface="Arial" pitchFamily="34" charset="0"/>
                        </a:rPr>
                        <a:t>,</a:t>
                      </a:r>
                      <a:r>
                        <a:rPr lang="nb-NO" sz="1400" baseline="0" dirty="0">
                          <a:latin typeface="Arial" pitchFamily="34" charset="0"/>
                          <a:cs typeface="Arial" pitchFamily="34" charset="0"/>
                        </a:rPr>
                        <a:t> </a:t>
                      </a:r>
                      <a:r>
                        <a:rPr lang="nb-NO" sz="1400" baseline="0" dirty="0" err="1">
                          <a:latin typeface="Arial" pitchFamily="34" charset="0"/>
                          <a:cs typeface="Arial" pitchFamily="34" charset="0"/>
                        </a:rPr>
                        <a:t>panic</a:t>
                      </a:r>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6 flare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7"/>
                  </a:ext>
                </a:extLst>
              </a:tr>
              <a:tr h="370840">
                <a:tc gridSpan="7">
                  <a:txBody>
                    <a:bodyPr/>
                    <a:lstStyle/>
                    <a:p>
                      <a:pPr algn="ctr"/>
                      <a:r>
                        <a:rPr lang="nb-NO" sz="1400" b="1" dirty="0" err="1">
                          <a:latin typeface="Arial" pitchFamily="34" charset="0"/>
                          <a:cs typeface="Arial" pitchFamily="34" charset="0"/>
                        </a:rPr>
                        <a:t>Automatic</a:t>
                      </a:r>
                      <a:r>
                        <a:rPr lang="nb-NO" sz="1400" b="1" dirty="0">
                          <a:latin typeface="Arial" pitchFamily="34" charset="0"/>
                          <a:cs typeface="Arial" pitchFamily="34" charset="0"/>
                        </a:rPr>
                        <a:t> program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hMerge="1">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0008"/>
                  </a:ext>
                </a:extLst>
              </a:tr>
              <a:tr h="370840">
                <a:tc>
                  <a:txBody>
                    <a:bodyPr/>
                    <a:lstStyle/>
                    <a:p>
                      <a:pPr algn="ctr"/>
                      <a:r>
                        <a:rPr lang="nb-NO" sz="1400" b="1" dirty="0">
                          <a:latin typeface="Arial" pitchFamily="34" charset="0"/>
                          <a:cs typeface="Arial" pitchFamily="34" charset="0"/>
                        </a:rPr>
                        <a:t>Program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b="1" dirty="0">
                          <a:latin typeface="Arial" pitchFamily="34" charset="0"/>
                          <a:cs typeface="Arial" pitchFamily="34" charset="0"/>
                        </a:rPr>
                        <a:t>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b="1" dirty="0" err="1">
                          <a:latin typeface="Arial" pitchFamily="34" charset="0"/>
                          <a:cs typeface="Arial" pitchFamily="34" charset="0"/>
                        </a:rPr>
                        <a:t>Chaff</a:t>
                      </a:r>
                      <a:endParaRPr lang="nb-NO" sz="14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b="1" dirty="0">
                          <a:latin typeface="Arial" pitchFamily="34" charset="0"/>
                          <a:cs typeface="Arial" pitchFamily="34" charset="0"/>
                        </a:rPr>
                        <a:t>Flare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b="1" dirty="0" err="1">
                          <a:latin typeface="Arial" pitchFamily="34" charset="0"/>
                          <a:cs typeface="Arial" pitchFamily="34" charset="0"/>
                        </a:rPr>
                        <a:t>Interval</a:t>
                      </a:r>
                      <a:endParaRPr lang="nb-NO" sz="14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b="1" dirty="0" err="1">
                          <a:latin typeface="Arial" pitchFamily="34" charset="0"/>
                          <a:cs typeface="Arial" pitchFamily="34" charset="0"/>
                        </a:rPr>
                        <a:t>Cycle</a:t>
                      </a:r>
                      <a:endParaRPr lang="nb-NO" sz="14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b="1" dirty="0" err="1">
                          <a:latin typeface="Arial" pitchFamily="34" charset="0"/>
                          <a:cs typeface="Arial" pitchFamily="34" charset="0"/>
                        </a:rPr>
                        <a:t>Amount</a:t>
                      </a:r>
                      <a:endParaRPr lang="nb-NO" sz="14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9"/>
                  </a:ext>
                </a:extLst>
              </a:tr>
              <a:tr h="370840">
                <a:tc>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Old </a:t>
                      </a:r>
                      <a:r>
                        <a:rPr lang="nb-NO" sz="1400" dirty="0" err="1">
                          <a:latin typeface="Arial" pitchFamily="34" charset="0"/>
                          <a:cs typeface="Arial" pitchFamily="34" charset="0"/>
                        </a:rPr>
                        <a:t>Generation</a:t>
                      </a:r>
                      <a:r>
                        <a:rPr lang="nb-NO" sz="1400" dirty="0">
                          <a:latin typeface="Arial" pitchFamily="34" charset="0"/>
                          <a:cs typeface="Arial" pitchFamily="34" charset="0"/>
                        </a:rPr>
                        <a:t> SAM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6 </a:t>
                      </a:r>
                      <a:r>
                        <a:rPr lang="nb-NO" sz="1400" dirty="0" err="1">
                          <a:latin typeface="Arial" pitchFamily="34" charset="0"/>
                          <a:cs typeface="Arial" pitchFamily="34" charset="0"/>
                        </a:rPr>
                        <a:t>chaff</a:t>
                      </a:r>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10"/>
                  </a:ext>
                </a:extLst>
              </a:tr>
              <a:tr h="370840">
                <a:tc>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err="1">
                          <a:latin typeface="Arial" pitchFamily="34" charset="0"/>
                          <a:cs typeface="Arial" pitchFamily="34" charset="0"/>
                        </a:rPr>
                        <a:t>Current</a:t>
                      </a:r>
                      <a:r>
                        <a:rPr lang="nb-NO" sz="1400" dirty="0">
                          <a:latin typeface="Arial" pitchFamily="34" charset="0"/>
                          <a:cs typeface="Arial" pitchFamily="34" charset="0"/>
                        </a:rPr>
                        <a:t> </a:t>
                      </a:r>
                      <a:r>
                        <a:rPr lang="nb-NO" sz="1400" dirty="0" err="1">
                          <a:latin typeface="Arial" pitchFamily="34" charset="0"/>
                          <a:cs typeface="Arial" pitchFamily="34" charset="0"/>
                        </a:rPr>
                        <a:t>generation</a:t>
                      </a:r>
                      <a:r>
                        <a:rPr lang="nb-NO" sz="1400" baseline="0" dirty="0">
                          <a:latin typeface="Arial" pitchFamily="34" charset="0"/>
                          <a:cs typeface="Arial" pitchFamily="34" charset="0"/>
                        </a:rPr>
                        <a:t> SAM</a:t>
                      </a:r>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20 </a:t>
                      </a:r>
                      <a:r>
                        <a:rPr lang="nb-NO" sz="1400" dirty="0" err="1">
                          <a:latin typeface="Arial" pitchFamily="34" charset="0"/>
                          <a:cs typeface="Arial" pitchFamily="34" charset="0"/>
                        </a:rPr>
                        <a:t>chaff</a:t>
                      </a:r>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11"/>
                  </a:ext>
                </a:extLst>
              </a:tr>
              <a:tr h="370840">
                <a:tc>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IR SAM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5 flare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12"/>
                  </a:ext>
                </a:extLst>
              </a:tr>
            </a:tbl>
          </a:graphicData>
        </a:graphic>
      </p:graphicFrame>
      <p:sp>
        <p:nvSpPr>
          <p:cNvPr id="5" name="TekstSylinder 4"/>
          <p:cNvSpPr txBox="1"/>
          <p:nvPr/>
        </p:nvSpPr>
        <p:spPr>
          <a:xfrm>
            <a:off x="0" y="8244408"/>
            <a:ext cx="6858000" cy="899592"/>
          </a:xfrm>
          <a:prstGeom prst="rect">
            <a:avLst/>
          </a:prstGeom>
          <a:solidFill>
            <a:schemeClr val="bg1">
              <a:lumMod val="50000"/>
            </a:schemeClr>
          </a:solidFill>
          <a:ln>
            <a:solidFill>
              <a:schemeClr val="tx1"/>
            </a:solidFill>
          </a:ln>
        </p:spPr>
        <p:txBody>
          <a:bodyPr wrap="square" rtlCol="0">
            <a:noAutofit/>
          </a:bodyPr>
          <a:lstStyle/>
          <a:p>
            <a:r>
              <a:rPr lang="nb-NO" dirty="0"/>
              <a:t>Old RF SAM: SA-2, SA-3, SA-6</a:t>
            </a:r>
          </a:p>
          <a:p>
            <a:r>
              <a:rPr lang="nb-NO" dirty="0"/>
              <a:t>New RF SAM: SA-10, SA-11, SA-13, SA-15, SA-19 (Tunguska)</a:t>
            </a:r>
          </a:p>
          <a:p>
            <a:r>
              <a:rPr lang="nb-NO" dirty="0"/>
              <a:t>IR SAM:SA-9, SA-18 (MANPAD)</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Threats</a:t>
            </a:r>
            <a:r>
              <a:rPr lang="nb-NO" dirty="0"/>
              <a:t> </a:t>
            </a:r>
            <a:r>
              <a:rPr lang="nb-NO" dirty="0" err="1"/>
              <a:t>page</a:t>
            </a:r>
            <a:r>
              <a:rPr lang="nb-NO" dirty="0"/>
              <a:t> 1</a:t>
            </a:r>
          </a:p>
        </p:txBody>
      </p:sp>
      <p:graphicFrame>
        <p:nvGraphicFramePr>
          <p:cNvPr id="4" name="Plassholder for innhold 3"/>
          <p:cNvGraphicFramePr>
            <a:graphicFrameLocks noGrp="1"/>
          </p:cNvGraphicFramePr>
          <p:nvPr>
            <p:ph idx="1"/>
          </p:nvPr>
        </p:nvGraphicFramePr>
        <p:xfrm>
          <a:off x="-4" y="1475666"/>
          <a:ext cx="6858005" cy="7668333"/>
        </p:xfrm>
        <a:graphic>
          <a:graphicData uri="http://schemas.openxmlformats.org/drawingml/2006/table">
            <a:tbl>
              <a:tblPr>
                <a:tableStyleId>{5C22544A-7EE6-4342-B048-85BDC9FD1C3A}</a:tableStyleId>
              </a:tblPr>
              <a:tblGrid>
                <a:gridCol w="979715">
                  <a:extLst>
                    <a:ext uri="{9D8B030D-6E8A-4147-A177-3AD203B41FA5}">
                      <a16:colId xmlns:a16="http://schemas.microsoft.com/office/drawing/2014/main" val="20000"/>
                    </a:ext>
                  </a:extLst>
                </a:gridCol>
                <a:gridCol w="865113">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gridCol w="1065920">
                  <a:extLst>
                    <a:ext uri="{9D8B030D-6E8A-4147-A177-3AD203B41FA5}">
                      <a16:colId xmlns:a16="http://schemas.microsoft.com/office/drawing/2014/main" val="20003"/>
                    </a:ext>
                  </a:extLst>
                </a:gridCol>
                <a:gridCol w="979715">
                  <a:extLst>
                    <a:ext uri="{9D8B030D-6E8A-4147-A177-3AD203B41FA5}">
                      <a16:colId xmlns:a16="http://schemas.microsoft.com/office/drawing/2014/main" val="20004"/>
                    </a:ext>
                  </a:extLst>
                </a:gridCol>
                <a:gridCol w="834685">
                  <a:extLst>
                    <a:ext uri="{9D8B030D-6E8A-4147-A177-3AD203B41FA5}">
                      <a16:colId xmlns:a16="http://schemas.microsoft.com/office/drawing/2014/main" val="20005"/>
                    </a:ext>
                  </a:extLst>
                </a:gridCol>
                <a:gridCol w="1124745">
                  <a:extLst>
                    <a:ext uri="{9D8B030D-6E8A-4147-A177-3AD203B41FA5}">
                      <a16:colId xmlns:a16="http://schemas.microsoft.com/office/drawing/2014/main" val="20006"/>
                    </a:ext>
                  </a:extLst>
                </a:gridCol>
              </a:tblGrid>
              <a:tr h="416819">
                <a:tc gridSpan="7">
                  <a:txBody>
                    <a:bodyPr/>
                    <a:lstStyle/>
                    <a:p>
                      <a:pPr algn="ctr"/>
                      <a:r>
                        <a:rPr lang="nb-NO" sz="1600" b="1" dirty="0">
                          <a:latin typeface="Arial" pitchFamily="34" charset="0"/>
                          <a:cs typeface="Arial" pitchFamily="34" charset="0"/>
                        </a:rPr>
                        <a:t>RADAR</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tx1">
                        <a:lumMod val="75000"/>
                        <a:lumOff val="25000"/>
                      </a:schemeClr>
                    </a:solidFill>
                  </a:tcPr>
                </a:tc>
                <a:tc hMerge="1">
                  <a:txBody>
                    <a:bodyPr/>
                    <a:lstStyle/>
                    <a:p>
                      <a:endParaRPr lang="nb-NO" sz="1200" dirty="0">
                        <a:latin typeface="Arial" pitchFamily="34" charset="0"/>
                        <a:cs typeface="Arial" pitchFamily="34" charset="0"/>
                      </a:endParaRPr>
                    </a:p>
                  </a:txBody>
                  <a:tcPr>
                    <a:solidFill>
                      <a:schemeClr val="bg1">
                        <a:lumMod val="65000"/>
                      </a:schemeClr>
                    </a:solidFill>
                  </a:tcPr>
                </a:tc>
                <a:tc hMerge="1">
                  <a:txBody>
                    <a:bodyPr/>
                    <a:lstStyle/>
                    <a:p>
                      <a:endParaRPr lang="nb-NO" sz="1200">
                        <a:latin typeface="Arial" pitchFamily="34" charset="0"/>
                        <a:cs typeface="Arial" pitchFamily="34" charset="0"/>
                      </a:endParaRPr>
                    </a:p>
                  </a:txBody>
                  <a:tcPr>
                    <a:solidFill>
                      <a:schemeClr val="bg1">
                        <a:lumMod val="65000"/>
                      </a:schemeClr>
                    </a:solidFill>
                  </a:tcPr>
                </a:tc>
                <a:tc hMerge="1">
                  <a:txBody>
                    <a:bodyPr/>
                    <a:lstStyle/>
                    <a:p>
                      <a:endParaRPr lang="nb-NO" sz="1200">
                        <a:latin typeface="Arial" pitchFamily="34" charset="0"/>
                        <a:cs typeface="Arial" pitchFamily="34" charset="0"/>
                      </a:endParaRPr>
                    </a:p>
                  </a:txBody>
                  <a:tcPr>
                    <a:solidFill>
                      <a:schemeClr val="bg1">
                        <a:lumMod val="65000"/>
                      </a:schemeClr>
                    </a:solidFill>
                  </a:tcPr>
                </a:tc>
                <a:tc hMerge="1">
                  <a:txBody>
                    <a:bodyPr/>
                    <a:lstStyle/>
                    <a:p>
                      <a:endParaRPr lang="nb-NO" sz="1200">
                        <a:latin typeface="Arial" pitchFamily="34" charset="0"/>
                        <a:cs typeface="Arial" pitchFamily="34" charset="0"/>
                      </a:endParaRPr>
                    </a:p>
                  </a:txBody>
                  <a:tcPr>
                    <a:solidFill>
                      <a:schemeClr val="bg1">
                        <a:lumMod val="65000"/>
                      </a:schemeClr>
                    </a:solidFill>
                  </a:tcPr>
                </a:tc>
                <a:tc hMerge="1">
                  <a:txBody>
                    <a:bodyPr/>
                    <a:lstStyle/>
                    <a:p>
                      <a:endParaRPr lang="nb-NO" sz="1200">
                        <a:latin typeface="Arial" pitchFamily="34" charset="0"/>
                        <a:cs typeface="Arial" pitchFamily="34" charset="0"/>
                      </a:endParaRPr>
                    </a:p>
                  </a:txBody>
                  <a:tcPr>
                    <a:solidFill>
                      <a:schemeClr val="bg1">
                        <a:lumMod val="65000"/>
                      </a:schemeClr>
                    </a:solidFill>
                  </a:tcPr>
                </a:tc>
                <a:tc hMerge="1">
                  <a:txBody>
                    <a:bodyPr/>
                    <a:lstStyle/>
                    <a:p>
                      <a:endParaRPr lang="nb-NO" sz="1200" dirty="0">
                        <a:latin typeface="Arial" pitchFamily="34" charset="0"/>
                        <a:cs typeface="Arial" pitchFamily="34" charset="0"/>
                      </a:endParaRPr>
                    </a:p>
                  </a:txBody>
                  <a:tcPr>
                    <a:solidFill>
                      <a:schemeClr val="bg1">
                        <a:lumMod val="65000"/>
                      </a:schemeClr>
                    </a:solidFill>
                  </a:tcPr>
                </a:tc>
                <a:extLst>
                  <a:ext uri="{0D108BD9-81ED-4DB2-BD59-A6C34878D82A}">
                    <a16:rowId xmlns:a16="http://schemas.microsoft.com/office/drawing/2014/main" val="10000"/>
                  </a:ext>
                </a:extLst>
              </a:tr>
              <a:tr h="472016">
                <a:tc>
                  <a:txBody>
                    <a:bodyPr/>
                    <a:lstStyle/>
                    <a:p>
                      <a:pPr algn="ctr"/>
                      <a:r>
                        <a:rPr lang="nb-NO" sz="1200" b="1" dirty="0">
                          <a:latin typeface="Arial" pitchFamily="34" charset="0"/>
                          <a:cs typeface="Arial" pitchFamily="34" charset="0"/>
                        </a:rPr>
                        <a:t>RWR</a:t>
                      </a:r>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tx1">
                        <a:lumMod val="75000"/>
                        <a:lumOff val="25000"/>
                      </a:schemeClr>
                    </a:solidFill>
                  </a:tcPr>
                </a:tc>
                <a:tc>
                  <a:txBody>
                    <a:bodyPr/>
                    <a:lstStyle/>
                    <a:p>
                      <a:pPr algn="ctr"/>
                      <a:r>
                        <a:rPr lang="nb-NO" sz="1200" b="1" dirty="0" err="1">
                          <a:latin typeface="Arial" pitchFamily="34" charset="0"/>
                          <a:cs typeface="Arial" pitchFamily="34" charset="0"/>
                        </a:rPr>
                        <a:t>Code</a:t>
                      </a:r>
                      <a:endParaRPr lang="nb-NO" sz="1200" b="1" dirty="0">
                        <a:latin typeface="Arial" pitchFamily="34" charset="0"/>
                        <a:cs typeface="Arial" pitchFamily="34" charset="0"/>
                      </a:endParaRPr>
                    </a:p>
                  </a:txBody>
                  <a:tcPr anchor="ctr">
                    <a:lnB w="28575" cap="flat" cmpd="sng" algn="ctr">
                      <a:solidFill>
                        <a:schemeClr val="tx1"/>
                      </a:solidFill>
                      <a:prstDash val="solid"/>
                      <a:round/>
                      <a:headEnd type="none" w="med" len="med"/>
                      <a:tailEnd type="none" w="med" len="med"/>
                    </a:lnB>
                    <a:solidFill>
                      <a:schemeClr val="tx1">
                        <a:lumMod val="75000"/>
                        <a:lumOff val="25000"/>
                      </a:schemeClr>
                    </a:solidFill>
                  </a:tcPr>
                </a:tc>
                <a:tc>
                  <a:txBody>
                    <a:bodyPr/>
                    <a:lstStyle/>
                    <a:p>
                      <a:pPr algn="ctr"/>
                      <a:r>
                        <a:rPr lang="nb-NO" sz="1200" b="1" dirty="0" err="1">
                          <a:latin typeface="Arial" pitchFamily="34" charset="0"/>
                          <a:cs typeface="Arial" pitchFamily="34" charset="0"/>
                        </a:rPr>
                        <a:t>Name</a:t>
                      </a:r>
                      <a:endParaRPr lang="nb-NO" sz="1200" b="1" dirty="0">
                        <a:latin typeface="Arial" pitchFamily="34" charset="0"/>
                        <a:cs typeface="Arial" pitchFamily="34" charset="0"/>
                      </a:endParaRPr>
                    </a:p>
                  </a:txBody>
                  <a:tcPr anchor="ctr">
                    <a:lnB w="28575" cap="flat" cmpd="sng" algn="ctr">
                      <a:solidFill>
                        <a:schemeClr val="tx1"/>
                      </a:solidFill>
                      <a:prstDash val="solid"/>
                      <a:round/>
                      <a:headEnd type="none" w="med" len="med"/>
                      <a:tailEnd type="none" w="med" len="med"/>
                    </a:lnB>
                    <a:solidFill>
                      <a:schemeClr val="tx1">
                        <a:lumMod val="75000"/>
                        <a:lumOff val="25000"/>
                      </a:schemeClr>
                    </a:solidFill>
                  </a:tcPr>
                </a:tc>
                <a:tc>
                  <a:txBody>
                    <a:bodyPr/>
                    <a:lstStyle/>
                    <a:p>
                      <a:pPr algn="ctr"/>
                      <a:r>
                        <a:rPr lang="nb-NO" sz="1200" b="1" dirty="0">
                          <a:latin typeface="Arial" pitchFamily="34" charset="0"/>
                          <a:cs typeface="Arial" pitchFamily="34" charset="0"/>
                        </a:rPr>
                        <a:t>Max Range</a:t>
                      </a:r>
                    </a:p>
                  </a:txBody>
                  <a:tcPr anchor="ctr">
                    <a:lnB w="28575" cap="flat" cmpd="sng" algn="ctr">
                      <a:solidFill>
                        <a:schemeClr val="tx1"/>
                      </a:solidFill>
                      <a:prstDash val="solid"/>
                      <a:round/>
                      <a:headEnd type="none" w="med" len="med"/>
                      <a:tailEnd type="none" w="med" len="med"/>
                    </a:lnB>
                    <a:solidFill>
                      <a:schemeClr val="tx1">
                        <a:lumMod val="75000"/>
                        <a:lumOff val="25000"/>
                      </a:schemeClr>
                    </a:solidFill>
                  </a:tcPr>
                </a:tc>
                <a:tc>
                  <a:txBody>
                    <a:bodyPr/>
                    <a:lstStyle/>
                    <a:p>
                      <a:pPr algn="ctr"/>
                      <a:r>
                        <a:rPr lang="nb-NO" sz="1200" b="1" dirty="0">
                          <a:latin typeface="Arial" pitchFamily="34" charset="0"/>
                          <a:cs typeface="Arial" pitchFamily="34" charset="0"/>
                        </a:rPr>
                        <a:t>Max alt</a:t>
                      </a:r>
                    </a:p>
                  </a:txBody>
                  <a:tcPr anchor="ctr">
                    <a:lnB w="28575" cap="flat" cmpd="sng" algn="ctr">
                      <a:solidFill>
                        <a:schemeClr val="tx1"/>
                      </a:solidFill>
                      <a:prstDash val="solid"/>
                      <a:round/>
                      <a:headEnd type="none" w="med" len="med"/>
                      <a:tailEnd type="none" w="med" len="med"/>
                    </a:lnB>
                    <a:solidFill>
                      <a:schemeClr val="tx1">
                        <a:lumMod val="75000"/>
                        <a:lumOff val="25000"/>
                      </a:schemeClr>
                    </a:solidFill>
                  </a:tcPr>
                </a:tc>
                <a:tc>
                  <a:txBody>
                    <a:bodyPr/>
                    <a:lstStyle/>
                    <a:p>
                      <a:pPr algn="ctr"/>
                      <a:r>
                        <a:rPr lang="nb-NO" sz="1200" b="1" dirty="0" err="1">
                          <a:latin typeface="Arial" pitchFamily="34" charset="0"/>
                          <a:cs typeface="Arial" pitchFamily="34" charset="0"/>
                        </a:rPr>
                        <a:t>Counter</a:t>
                      </a:r>
                      <a:endParaRPr lang="nb-NO" sz="1200" b="1" dirty="0">
                        <a:latin typeface="Arial" pitchFamily="34" charset="0"/>
                        <a:cs typeface="Arial" pitchFamily="34" charset="0"/>
                      </a:endParaRPr>
                    </a:p>
                    <a:p>
                      <a:pPr algn="ctr"/>
                      <a:r>
                        <a:rPr lang="nb-NO" sz="1200" b="1" dirty="0">
                          <a:latin typeface="Arial" pitchFamily="34" charset="0"/>
                          <a:cs typeface="Arial" pitchFamily="34" charset="0"/>
                        </a:rPr>
                        <a:t>Program</a:t>
                      </a:r>
                    </a:p>
                  </a:txBody>
                  <a:tcPr anchor="ctr">
                    <a:lnB w="28575" cap="flat" cmpd="sng" algn="ctr">
                      <a:solidFill>
                        <a:schemeClr val="tx1"/>
                      </a:solidFill>
                      <a:prstDash val="solid"/>
                      <a:round/>
                      <a:headEnd type="none" w="med" len="med"/>
                      <a:tailEnd type="none" w="med" len="med"/>
                    </a:lnB>
                    <a:solidFill>
                      <a:schemeClr val="tx1">
                        <a:lumMod val="75000"/>
                        <a:lumOff val="25000"/>
                      </a:schemeClr>
                    </a:solidFill>
                  </a:tcPr>
                </a:tc>
                <a:tc>
                  <a:txBody>
                    <a:bodyPr/>
                    <a:lstStyle/>
                    <a:p>
                      <a:pPr algn="ctr"/>
                      <a:r>
                        <a:rPr lang="nb-NO" sz="1200" b="1" dirty="0">
                          <a:latin typeface="Arial" pitchFamily="34" charset="0"/>
                          <a:cs typeface="Arial" pitchFamily="34" charset="0"/>
                        </a:rPr>
                        <a:t>Type</a:t>
                      </a:r>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tx1">
                        <a:lumMod val="75000"/>
                        <a:lumOff val="25000"/>
                      </a:schemeClr>
                    </a:solidFill>
                  </a:tcPr>
                </a:tc>
                <a:extLst>
                  <a:ext uri="{0D108BD9-81ED-4DB2-BD59-A6C34878D82A}">
                    <a16:rowId xmlns:a16="http://schemas.microsoft.com/office/drawing/2014/main" val="10001"/>
                  </a:ext>
                </a:extLst>
              </a:tr>
              <a:tr h="416819">
                <a:tc>
                  <a:txBody>
                    <a:bodyPr/>
                    <a:lstStyle/>
                    <a:p>
                      <a:pPr algn="ctr"/>
                      <a:r>
                        <a:rPr lang="nb-NO" sz="1800" b="1" dirty="0">
                          <a:latin typeface="Arial" pitchFamily="34" charset="0"/>
                          <a:cs typeface="Arial" pitchFamily="34" charset="0"/>
                        </a:rPr>
                        <a:t>2</a:t>
                      </a:r>
                    </a:p>
                  </a:txBody>
                  <a:tcP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50000"/>
                      </a:schemeClr>
                    </a:solidFill>
                  </a:tcPr>
                </a:tc>
                <a:tc rowSpan="3">
                  <a:txBody>
                    <a:bodyPr/>
                    <a:lstStyle/>
                    <a:p>
                      <a:pPr algn="ctr"/>
                      <a:r>
                        <a:rPr lang="nb-NO" sz="1600" b="1" dirty="0">
                          <a:latin typeface="Arial" pitchFamily="34" charset="0"/>
                          <a:cs typeface="Arial" pitchFamily="34" charset="0"/>
                        </a:rPr>
                        <a:t>SA-2</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rowSpan="3">
                  <a:txBody>
                    <a:bodyPr/>
                    <a:lstStyle/>
                    <a:p>
                      <a:pPr algn="l"/>
                      <a:r>
                        <a:rPr lang="nb-NO" sz="1200" dirty="0">
                          <a:latin typeface="Arial" pitchFamily="34" charset="0"/>
                          <a:cs typeface="Arial" pitchFamily="34" charset="0"/>
                        </a:rPr>
                        <a:t>Guideline</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endParaRPr lang="nb-NO" sz="1200" dirty="0">
                        <a:latin typeface="Arial" pitchFamily="34" charset="0"/>
                        <a:cs typeface="Arial" pitchFamily="34" charset="0"/>
                      </a:endParaRPr>
                    </a:p>
                  </a:txBody>
                  <a:tcPr>
                    <a:lnT w="28575" cap="flat" cmpd="sng" algn="ctr">
                      <a:solidFill>
                        <a:schemeClr val="tx1"/>
                      </a:solidFill>
                      <a:prstDash val="solid"/>
                      <a:round/>
                      <a:headEnd type="none" w="med" len="med"/>
                      <a:tailEnd type="none" w="med" len="med"/>
                    </a:lnT>
                    <a:solidFill>
                      <a:schemeClr val="bg1">
                        <a:lumMod val="50000"/>
                      </a:schemeClr>
                    </a:solidFill>
                  </a:tcPr>
                </a:tc>
                <a:tc>
                  <a:txBody>
                    <a:bodyPr/>
                    <a:lstStyle/>
                    <a:p>
                      <a:endParaRPr lang="nb-NO" sz="1200">
                        <a:latin typeface="Arial" pitchFamily="34" charset="0"/>
                        <a:cs typeface="Arial" pitchFamily="34" charset="0"/>
                      </a:endParaRPr>
                    </a:p>
                  </a:txBody>
                  <a:tcPr>
                    <a:lnT w="28575" cap="flat" cmpd="sng" algn="ctr">
                      <a:solidFill>
                        <a:schemeClr val="tx1"/>
                      </a:solidFill>
                      <a:prstDash val="solid"/>
                      <a:round/>
                      <a:headEnd type="none" w="med" len="med"/>
                      <a:tailEnd type="none" w="med" len="med"/>
                    </a:lnT>
                    <a:solidFill>
                      <a:schemeClr val="bg1">
                        <a:lumMod val="50000"/>
                      </a:schemeClr>
                    </a:solidFill>
                  </a:tcPr>
                </a:tc>
                <a:tc>
                  <a:txBody>
                    <a:bodyPr/>
                    <a:lstStyle/>
                    <a:p>
                      <a:pPr algn="ctr"/>
                      <a:r>
                        <a:rPr lang="nb-NO" sz="1600" b="1" dirty="0">
                          <a:latin typeface="Arial" pitchFamily="34" charset="0"/>
                          <a:cs typeface="Arial" pitchFamily="34" charset="0"/>
                        </a:rPr>
                        <a:t>1</a:t>
                      </a:r>
                    </a:p>
                  </a:txBody>
                  <a:tcPr>
                    <a:lnT w="28575" cap="flat" cmpd="sng" algn="ctr">
                      <a:solidFill>
                        <a:schemeClr val="tx1"/>
                      </a:solidFill>
                      <a:prstDash val="solid"/>
                      <a:round/>
                      <a:headEnd type="none" w="med" len="med"/>
                      <a:tailEnd type="none" w="med" len="med"/>
                    </a:lnT>
                    <a:solidFill>
                      <a:schemeClr val="bg1">
                        <a:lumMod val="50000"/>
                      </a:schemeClr>
                    </a:solidFill>
                  </a:tcPr>
                </a:tc>
                <a:tc>
                  <a:txBody>
                    <a:bodyPr/>
                    <a:lstStyle/>
                    <a:p>
                      <a:endParaRPr lang="nb-NO" sz="1200" dirty="0">
                        <a:latin typeface="Arial" pitchFamily="34" charset="0"/>
                        <a:cs typeface="Arial" pitchFamily="34" charset="0"/>
                      </a:endParaRPr>
                    </a:p>
                  </a:txBody>
                  <a:tcP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50000"/>
                      </a:schemeClr>
                    </a:solidFill>
                  </a:tcPr>
                </a:tc>
                <a:extLst>
                  <a:ext uri="{0D108BD9-81ED-4DB2-BD59-A6C34878D82A}">
                    <a16:rowId xmlns:a16="http://schemas.microsoft.com/office/drawing/2014/main" val="10002"/>
                  </a:ext>
                </a:extLst>
              </a:tr>
              <a:tr h="416819">
                <a:tc>
                  <a:txBody>
                    <a:bodyPr/>
                    <a:lstStyle/>
                    <a:p>
                      <a:pPr algn="ctr"/>
                      <a:r>
                        <a:rPr lang="nb-NO" sz="1800" b="1" dirty="0">
                          <a:latin typeface="Arial" pitchFamily="34" charset="0"/>
                          <a:cs typeface="Arial" pitchFamily="34" charset="0"/>
                        </a:rPr>
                        <a:t>FS</a:t>
                      </a:r>
                    </a:p>
                  </a:txBody>
                  <a:tcPr>
                    <a:lnL w="28575" cap="flat" cmpd="sng" algn="ctr">
                      <a:solidFill>
                        <a:schemeClr val="tx1"/>
                      </a:solidFill>
                      <a:prstDash val="solid"/>
                      <a:round/>
                      <a:headEnd type="none" w="med" len="med"/>
                      <a:tailEnd type="none" w="med" len="med"/>
                    </a:lnL>
                    <a:solidFill>
                      <a:schemeClr val="bg1">
                        <a:lumMod val="50000"/>
                      </a:schemeClr>
                    </a:solidFill>
                  </a:tcPr>
                </a:tc>
                <a:tc vMerge="1">
                  <a:txBody>
                    <a:bodyPr/>
                    <a:lstStyle/>
                    <a:p>
                      <a:endParaRPr lang="nb-NO" sz="1200" dirty="0">
                        <a:latin typeface="Arial" pitchFamily="34" charset="0"/>
                        <a:cs typeface="Arial" pitchFamily="34" charset="0"/>
                      </a:endParaRPr>
                    </a:p>
                  </a:txBody>
                  <a:tcPr>
                    <a:solidFill>
                      <a:schemeClr val="bg1">
                        <a:lumMod val="75000"/>
                      </a:schemeClr>
                    </a:solidFill>
                  </a:tcPr>
                </a:tc>
                <a:tc vMerge="1">
                  <a:txBody>
                    <a:bodyPr/>
                    <a:lstStyle/>
                    <a:p>
                      <a:endParaRPr lang="nb-NO" sz="1200" dirty="0">
                        <a:latin typeface="Arial" pitchFamily="34" charset="0"/>
                        <a:cs typeface="Arial" pitchFamily="34" charset="0"/>
                      </a:endParaRPr>
                    </a:p>
                  </a:txBody>
                  <a:tcPr>
                    <a:solidFill>
                      <a:schemeClr val="bg1">
                        <a:lumMod val="75000"/>
                      </a:schemeClr>
                    </a:solidFill>
                  </a:tcPr>
                </a:tc>
                <a:tc>
                  <a:txBody>
                    <a:bodyPr/>
                    <a:lstStyle/>
                    <a:p>
                      <a:endParaRPr lang="nb-NO" sz="1200" dirty="0">
                        <a:latin typeface="Arial" pitchFamily="34" charset="0"/>
                        <a:cs typeface="Arial" pitchFamily="34" charset="0"/>
                      </a:endParaRPr>
                    </a:p>
                  </a:txBody>
                  <a:tcPr>
                    <a:solidFill>
                      <a:schemeClr val="bg1">
                        <a:lumMod val="50000"/>
                      </a:schemeClr>
                    </a:solidFill>
                  </a:tcPr>
                </a:tc>
                <a:tc>
                  <a:txBody>
                    <a:bodyPr/>
                    <a:lstStyle/>
                    <a:p>
                      <a:endParaRPr lang="nb-NO" sz="1200" dirty="0">
                        <a:latin typeface="Arial" pitchFamily="34" charset="0"/>
                        <a:cs typeface="Arial" pitchFamily="34" charset="0"/>
                      </a:endParaRPr>
                    </a:p>
                  </a:txBody>
                  <a:tcPr>
                    <a:solidFill>
                      <a:schemeClr val="bg1">
                        <a:lumMod val="50000"/>
                      </a:schemeClr>
                    </a:solidFill>
                  </a:tcPr>
                </a:tc>
                <a:tc>
                  <a:txBody>
                    <a:bodyPr/>
                    <a:lstStyle/>
                    <a:p>
                      <a:pPr algn="ctr"/>
                      <a:endParaRPr lang="nb-NO" sz="1600" b="1" dirty="0">
                        <a:latin typeface="Arial" pitchFamily="34" charset="0"/>
                        <a:cs typeface="Arial" pitchFamily="34" charset="0"/>
                      </a:endParaRPr>
                    </a:p>
                  </a:txBody>
                  <a:tcPr>
                    <a:solidFill>
                      <a:schemeClr val="bg1">
                        <a:lumMod val="50000"/>
                      </a:schemeClr>
                    </a:solidFill>
                  </a:tcPr>
                </a:tc>
                <a:tc>
                  <a:txBody>
                    <a:bodyPr/>
                    <a:lstStyle/>
                    <a:p>
                      <a:r>
                        <a:rPr lang="nb-NO" sz="1200" dirty="0">
                          <a:latin typeface="Arial" pitchFamily="34" charset="0"/>
                          <a:cs typeface="Arial" pitchFamily="34" charset="0"/>
                        </a:rPr>
                        <a:t>TR</a:t>
                      </a:r>
                    </a:p>
                  </a:txBody>
                  <a:tcPr>
                    <a:lnR w="28575" cap="flat" cmpd="sng" algn="ctr">
                      <a:solidFill>
                        <a:schemeClr val="tx1"/>
                      </a:solidFill>
                      <a:prstDash val="solid"/>
                      <a:round/>
                      <a:headEnd type="none" w="med" len="med"/>
                      <a:tailEnd type="none" w="med" len="med"/>
                    </a:lnR>
                    <a:solidFill>
                      <a:schemeClr val="bg1">
                        <a:lumMod val="50000"/>
                      </a:schemeClr>
                    </a:solidFill>
                  </a:tcPr>
                </a:tc>
                <a:extLst>
                  <a:ext uri="{0D108BD9-81ED-4DB2-BD59-A6C34878D82A}">
                    <a16:rowId xmlns:a16="http://schemas.microsoft.com/office/drawing/2014/main" val="10003"/>
                  </a:ext>
                </a:extLst>
              </a:tr>
              <a:tr h="416819">
                <a:tc>
                  <a:txBody>
                    <a:bodyPr/>
                    <a:lstStyle/>
                    <a:p>
                      <a:pPr algn="ctr"/>
                      <a:r>
                        <a:rPr lang="nb-NO" sz="1800" b="1" dirty="0">
                          <a:latin typeface="Arial" pitchFamily="34" charset="0"/>
                          <a:cs typeface="Arial" pitchFamily="34" charset="0"/>
                        </a:rPr>
                        <a:t>FF</a:t>
                      </a:r>
                    </a:p>
                  </a:txBody>
                  <a:tcP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bg1">
                        <a:lumMod val="50000"/>
                      </a:schemeClr>
                    </a:solidFill>
                  </a:tcPr>
                </a:tc>
                <a:tc vMerge="1">
                  <a:txBody>
                    <a:bodyPr/>
                    <a:lstStyle/>
                    <a:p>
                      <a:endParaRPr lang="nb-NO" sz="1200"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nb-NO" sz="1200"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nb-NO" sz="120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endParaRPr lang="nb-NO" sz="120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endParaRPr lang="nb-NO" sz="1600" b="1"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200" dirty="0">
                          <a:latin typeface="Arial" pitchFamily="34" charset="0"/>
                          <a:cs typeface="Arial" pitchFamily="34" charset="0"/>
                        </a:rPr>
                        <a:t>SR</a:t>
                      </a:r>
                    </a:p>
                  </a:txBody>
                  <a:tcP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4"/>
                  </a:ext>
                </a:extLst>
              </a:tr>
              <a:tr h="416819">
                <a:tc>
                  <a:txBody>
                    <a:bodyPr/>
                    <a:lstStyle/>
                    <a:p>
                      <a:pPr algn="ctr"/>
                      <a:r>
                        <a:rPr lang="nb-NO" sz="1800" b="1" dirty="0">
                          <a:latin typeface="Arial" pitchFamily="34" charset="0"/>
                          <a:cs typeface="Arial" pitchFamily="34" charset="0"/>
                        </a:rPr>
                        <a:t>3</a:t>
                      </a:r>
                    </a:p>
                  </a:txBody>
                  <a:tcP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tx1">
                        <a:lumMod val="65000"/>
                        <a:lumOff val="35000"/>
                      </a:schemeClr>
                    </a:solidFill>
                  </a:tcPr>
                </a:tc>
                <a:tc rowSpan="3">
                  <a:txBody>
                    <a:bodyPr/>
                    <a:lstStyle/>
                    <a:p>
                      <a:pPr algn="ctr"/>
                      <a:r>
                        <a:rPr lang="nb-NO" sz="1600" b="1" dirty="0">
                          <a:latin typeface="Arial" pitchFamily="34" charset="0"/>
                          <a:cs typeface="Arial" pitchFamily="34" charset="0"/>
                        </a:rPr>
                        <a:t>SA-3</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rowSpan="3">
                  <a:txBody>
                    <a:bodyPr/>
                    <a:lstStyle/>
                    <a:p>
                      <a:pPr algn="l"/>
                      <a:r>
                        <a:rPr lang="nb-NO" sz="1200" dirty="0">
                          <a:latin typeface="Arial" pitchFamily="34" charset="0"/>
                          <a:cs typeface="Arial" pitchFamily="34" charset="0"/>
                        </a:rPr>
                        <a:t>GOA</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r>
                        <a:rPr lang="nb-NO" sz="1600" b="1" dirty="0">
                          <a:latin typeface="Arial" pitchFamily="34" charset="0"/>
                          <a:cs typeface="Arial" pitchFamily="34" charset="0"/>
                        </a:rPr>
                        <a:t>11,2 NM</a:t>
                      </a:r>
                    </a:p>
                  </a:txBody>
                  <a:tcPr>
                    <a:lnT w="28575" cap="flat" cmpd="sng" algn="ctr">
                      <a:solidFill>
                        <a:schemeClr val="tx1"/>
                      </a:solidFill>
                      <a:prstDash val="solid"/>
                      <a:round/>
                      <a:headEnd type="none" w="med" len="med"/>
                      <a:tailEnd type="none" w="med" len="med"/>
                    </a:lnT>
                    <a:solidFill>
                      <a:schemeClr val="tx1">
                        <a:lumMod val="65000"/>
                        <a:lumOff val="35000"/>
                      </a:schemeClr>
                    </a:solidFill>
                  </a:tcPr>
                </a:tc>
                <a:tc>
                  <a:txBody>
                    <a:bodyPr/>
                    <a:lstStyle/>
                    <a:p>
                      <a:r>
                        <a:rPr lang="nb-NO" sz="1600" b="1" dirty="0">
                          <a:latin typeface="Arial" pitchFamily="34" charset="0"/>
                          <a:cs typeface="Arial" pitchFamily="34" charset="0"/>
                        </a:rPr>
                        <a:t>20500ft</a:t>
                      </a:r>
                    </a:p>
                  </a:txBody>
                  <a:tcPr>
                    <a:lnT w="28575" cap="flat" cmpd="sng" algn="ctr">
                      <a:solidFill>
                        <a:schemeClr val="tx1"/>
                      </a:solidFill>
                      <a:prstDash val="solid"/>
                      <a:round/>
                      <a:headEnd type="none" w="med" len="med"/>
                      <a:tailEnd type="none" w="med" len="med"/>
                    </a:lnT>
                    <a:solidFill>
                      <a:schemeClr val="tx1">
                        <a:lumMod val="65000"/>
                        <a:lumOff val="35000"/>
                      </a:schemeClr>
                    </a:solidFill>
                  </a:tcPr>
                </a:tc>
                <a:tc>
                  <a:txBody>
                    <a:bodyPr/>
                    <a:lstStyle/>
                    <a:p>
                      <a:pPr algn="ctr"/>
                      <a:r>
                        <a:rPr lang="nb-NO" sz="1600" b="1" dirty="0">
                          <a:latin typeface="Arial" pitchFamily="34" charset="0"/>
                          <a:cs typeface="Arial" pitchFamily="34" charset="0"/>
                        </a:rPr>
                        <a:t>1</a:t>
                      </a:r>
                    </a:p>
                  </a:txBody>
                  <a:tcPr>
                    <a:lnT w="28575" cap="flat" cmpd="sng" algn="ctr">
                      <a:solidFill>
                        <a:schemeClr val="tx1"/>
                      </a:solidFill>
                      <a:prstDash val="solid"/>
                      <a:round/>
                      <a:headEnd type="none" w="med" len="med"/>
                      <a:tailEnd type="none" w="med" len="med"/>
                    </a:lnT>
                    <a:solidFill>
                      <a:schemeClr val="tx1">
                        <a:lumMod val="65000"/>
                        <a:lumOff val="35000"/>
                      </a:schemeClr>
                    </a:solidFill>
                  </a:tcPr>
                </a:tc>
                <a:tc>
                  <a:txBody>
                    <a:bodyPr/>
                    <a:lstStyle/>
                    <a:p>
                      <a:endParaRPr lang="nb-NO" sz="1200" dirty="0">
                        <a:latin typeface="Arial" pitchFamily="34" charset="0"/>
                        <a:cs typeface="Arial" pitchFamily="34" charset="0"/>
                      </a:endParaRPr>
                    </a:p>
                  </a:txBody>
                  <a:tcP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tx1">
                        <a:lumMod val="65000"/>
                        <a:lumOff val="35000"/>
                      </a:schemeClr>
                    </a:solidFill>
                  </a:tcPr>
                </a:tc>
                <a:extLst>
                  <a:ext uri="{0D108BD9-81ED-4DB2-BD59-A6C34878D82A}">
                    <a16:rowId xmlns:a16="http://schemas.microsoft.com/office/drawing/2014/main" val="10005"/>
                  </a:ext>
                </a:extLst>
              </a:tr>
              <a:tr h="416819">
                <a:tc>
                  <a:txBody>
                    <a:bodyPr/>
                    <a:lstStyle/>
                    <a:p>
                      <a:pPr algn="ctr"/>
                      <a:r>
                        <a:rPr lang="nb-NO" sz="1800" b="1" dirty="0">
                          <a:latin typeface="Arial" pitchFamily="34" charset="0"/>
                          <a:cs typeface="Arial" pitchFamily="34" charset="0"/>
                        </a:rPr>
                        <a:t>LB</a:t>
                      </a:r>
                    </a:p>
                  </a:txBody>
                  <a:tcPr>
                    <a:lnL w="28575" cap="flat" cmpd="sng" algn="ctr">
                      <a:solidFill>
                        <a:schemeClr val="tx1"/>
                      </a:solidFill>
                      <a:prstDash val="solid"/>
                      <a:round/>
                      <a:headEnd type="none" w="med" len="med"/>
                      <a:tailEnd type="none" w="med" len="med"/>
                    </a:lnL>
                    <a:solidFill>
                      <a:schemeClr val="tx1">
                        <a:lumMod val="65000"/>
                        <a:lumOff val="35000"/>
                      </a:schemeClr>
                    </a:solidFill>
                  </a:tcPr>
                </a:tc>
                <a:tc vMerge="1">
                  <a:txBody>
                    <a:bodyPr/>
                    <a:lstStyle/>
                    <a:p>
                      <a:endParaRPr lang="nb-NO" sz="1200" dirty="0">
                        <a:latin typeface="Arial" pitchFamily="34" charset="0"/>
                        <a:cs typeface="Arial" pitchFamily="34" charset="0"/>
                      </a:endParaRPr>
                    </a:p>
                  </a:txBody>
                  <a:tcPr>
                    <a:solidFill>
                      <a:schemeClr val="bg1">
                        <a:lumMod val="65000"/>
                      </a:schemeClr>
                    </a:solidFill>
                  </a:tcPr>
                </a:tc>
                <a:tc vMerge="1">
                  <a:txBody>
                    <a:bodyPr/>
                    <a:lstStyle/>
                    <a:p>
                      <a:endParaRPr lang="nb-NO" sz="1200">
                        <a:latin typeface="Arial" pitchFamily="34" charset="0"/>
                        <a:cs typeface="Arial" pitchFamily="34" charset="0"/>
                      </a:endParaRPr>
                    </a:p>
                  </a:txBody>
                  <a:tcPr>
                    <a:solidFill>
                      <a:schemeClr val="bg1">
                        <a:lumMod val="65000"/>
                      </a:schemeClr>
                    </a:solidFill>
                  </a:tcPr>
                </a:tc>
                <a:tc>
                  <a:txBody>
                    <a:bodyPr/>
                    <a:lstStyle/>
                    <a:p>
                      <a:endParaRPr lang="nb-NO" sz="1200" dirty="0">
                        <a:latin typeface="Arial" pitchFamily="34" charset="0"/>
                        <a:cs typeface="Arial" pitchFamily="34" charset="0"/>
                      </a:endParaRPr>
                    </a:p>
                  </a:txBody>
                  <a:tcPr>
                    <a:solidFill>
                      <a:schemeClr val="tx1">
                        <a:lumMod val="65000"/>
                        <a:lumOff val="35000"/>
                      </a:schemeClr>
                    </a:solidFill>
                  </a:tcPr>
                </a:tc>
                <a:tc>
                  <a:txBody>
                    <a:bodyPr/>
                    <a:lstStyle/>
                    <a:p>
                      <a:endParaRPr lang="nb-NO" sz="1200" dirty="0">
                        <a:latin typeface="Arial" pitchFamily="34" charset="0"/>
                        <a:cs typeface="Arial" pitchFamily="34" charset="0"/>
                      </a:endParaRPr>
                    </a:p>
                  </a:txBody>
                  <a:tcPr>
                    <a:solidFill>
                      <a:schemeClr val="tx1">
                        <a:lumMod val="65000"/>
                        <a:lumOff val="35000"/>
                      </a:schemeClr>
                    </a:solidFill>
                  </a:tcPr>
                </a:tc>
                <a:tc>
                  <a:txBody>
                    <a:bodyPr/>
                    <a:lstStyle/>
                    <a:p>
                      <a:pPr algn="ctr"/>
                      <a:endParaRPr lang="nb-NO" sz="1600" b="1" dirty="0">
                        <a:latin typeface="Arial" pitchFamily="34" charset="0"/>
                        <a:cs typeface="Arial" pitchFamily="34" charset="0"/>
                      </a:endParaRPr>
                    </a:p>
                  </a:txBody>
                  <a:tcPr>
                    <a:solidFill>
                      <a:schemeClr val="tx1">
                        <a:lumMod val="65000"/>
                        <a:lumOff val="35000"/>
                      </a:schemeClr>
                    </a:solidFill>
                  </a:tcPr>
                </a:tc>
                <a:tc>
                  <a:txBody>
                    <a:bodyPr/>
                    <a:lstStyle/>
                    <a:p>
                      <a:r>
                        <a:rPr lang="nb-NO" sz="1200" dirty="0">
                          <a:latin typeface="Arial" pitchFamily="34" charset="0"/>
                          <a:cs typeface="Arial" pitchFamily="34" charset="0"/>
                        </a:rPr>
                        <a:t>SR </a:t>
                      </a:r>
                      <a:r>
                        <a:rPr lang="nb-NO" sz="1200" dirty="0" err="1">
                          <a:latin typeface="Arial" pitchFamily="34" charset="0"/>
                          <a:cs typeface="Arial" pitchFamily="34" charset="0"/>
                        </a:rPr>
                        <a:t>Flatface</a:t>
                      </a:r>
                      <a:endParaRPr lang="nb-NO" sz="1200" dirty="0">
                        <a:latin typeface="Arial" pitchFamily="34" charset="0"/>
                        <a:cs typeface="Arial" pitchFamily="34" charset="0"/>
                      </a:endParaRPr>
                    </a:p>
                  </a:txBody>
                  <a:tcPr>
                    <a:lnR w="28575" cap="flat" cmpd="sng" algn="ctr">
                      <a:solidFill>
                        <a:schemeClr val="tx1"/>
                      </a:solidFill>
                      <a:prstDash val="solid"/>
                      <a:round/>
                      <a:headEnd type="none" w="med" len="med"/>
                      <a:tailEnd type="none" w="med" len="med"/>
                    </a:lnR>
                    <a:solidFill>
                      <a:schemeClr val="tx1">
                        <a:lumMod val="65000"/>
                        <a:lumOff val="35000"/>
                      </a:schemeClr>
                    </a:solidFill>
                  </a:tcPr>
                </a:tc>
                <a:extLst>
                  <a:ext uri="{0D108BD9-81ED-4DB2-BD59-A6C34878D82A}">
                    <a16:rowId xmlns:a16="http://schemas.microsoft.com/office/drawing/2014/main" val="10006"/>
                  </a:ext>
                </a:extLst>
              </a:tr>
              <a:tr h="472016">
                <a:tc>
                  <a:txBody>
                    <a:bodyPr/>
                    <a:lstStyle/>
                    <a:p>
                      <a:pPr algn="ctr"/>
                      <a:r>
                        <a:rPr lang="nb-NO" sz="1800" b="1" dirty="0">
                          <a:latin typeface="Arial" pitchFamily="34" charset="0"/>
                          <a:cs typeface="Arial" pitchFamily="34" charset="0"/>
                        </a:rPr>
                        <a:t>FF</a:t>
                      </a:r>
                    </a:p>
                  </a:txBody>
                  <a:tcP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tx1">
                        <a:lumMod val="65000"/>
                        <a:lumOff val="35000"/>
                      </a:schemeClr>
                    </a:solidFill>
                  </a:tcPr>
                </a:tc>
                <a:tc vMerge="1">
                  <a:txBody>
                    <a:bodyPr/>
                    <a:lstStyle/>
                    <a:p>
                      <a:endParaRPr lang="nb-NO" sz="1200"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65000"/>
                      </a:schemeClr>
                    </a:solidFill>
                  </a:tcPr>
                </a:tc>
                <a:tc vMerge="1">
                  <a:txBody>
                    <a:bodyPr/>
                    <a:lstStyle/>
                    <a:p>
                      <a:endParaRPr lang="nb-NO" sz="1200"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nb-NO" sz="120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20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endParaRPr lang="nb-NO" sz="1600" b="1">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r>
                        <a:rPr lang="nb-NO" sz="1200" dirty="0">
                          <a:latin typeface="Arial" pitchFamily="34" charset="0"/>
                          <a:cs typeface="Arial" pitchFamily="34" charset="0"/>
                        </a:rPr>
                        <a:t>TR </a:t>
                      </a:r>
                      <a:r>
                        <a:rPr lang="nb-NO" sz="1200" dirty="0" err="1">
                          <a:latin typeface="Arial" pitchFamily="34" charset="0"/>
                          <a:cs typeface="Arial" pitchFamily="34" charset="0"/>
                        </a:rPr>
                        <a:t>Low</a:t>
                      </a:r>
                      <a:r>
                        <a:rPr lang="nb-NO" sz="1200" dirty="0">
                          <a:latin typeface="Arial" pitchFamily="34" charset="0"/>
                          <a:cs typeface="Arial" pitchFamily="34" charset="0"/>
                        </a:rPr>
                        <a:t> </a:t>
                      </a:r>
                      <a:r>
                        <a:rPr lang="nb-NO" sz="1200" dirty="0" err="1">
                          <a:latin typeface="Arial" pitchFamily="34" charset="0"/>
                          <a:cs typeface="Arial" pitchFamily="34" charset="0"/>
                        </a:rPr>
                        <a:t>blow</a:t>
                      </a:r>
                      <a:endParaRPr lang="nb-NO" sz="1200" dirty="0">
                        <a:latin typeface="Arial" pitchFamily="34" charset="0"/>
                        <a:cs typeface="Arial" pitchFamily="34" charset="0"/>
                      </a:endParaRPr>
                    </a:p>
                  </a:txBody>
                  <a:tcP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7"/>
                  </a:ext>
                </a:extLst>
              </a:tr>
              <a:tr h="416819">
                <a:tc>
                  <a:txBody>
                    <a:bodyPr/>
                    <a:lstStyle/>
                    <a:p>
                      <a:pPr algn="ctr"/>
                      <a:r>
                        <a:rPr lang="nb-NO" sz="1800" b="1" dirty="0">
                          <a:latin typeface="Arial" pitchFamily="34" charset="0"/>
                          <a:cs typeface="Arial" pitchFamily="34" charset="0"/>
                        </a:rPr>
                        <a:t>6</a:t>
                      </a:r>
                    </a:p>
                  </a:txBody>
                  <a:tcP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600" b="1" dirty="0">
                          <a:latin typeface="Arial" pitchFamily="34" charset="0"/>
                          <a:cs typeface="Arial" pitchFamily="34" charset="0"/>
                        </a:rPr>
                        <a:t>SA-6</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l"/>
                      <a:r>
                        <a:rPr lang="nb-NO" sz="1200" dirty="0">
                          <a:latin typeface="Arial" pitchFamily="34" charset="0"/>
                          <a:cs typeface="Arial" pitchFamily="34" charset="0"/>
                        </a:rPr>
                        <a:t>KUB</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200" dirty="0">
                          <a:latin typeface="Arial" pitchFamily="34" charset="0"/>
                          <a:cs typeface="Arial" pitchFamily="34" charset="0"/>
                        </a:rPr>
                        <a:t>19,2</a:t>
                      </a:r>
                      <a:r>
                        <a:rPr lang="nb-NO" sz="1200" baseline="0" dirty="0">
                          <a:latin typeface="Arial" pitchFamily="34" charset="0"/>
                          <a:cs typeface="Arial" pitchFamily="34" charset="0"/>
                        </a:rPr>
                        <a:t> NM</a:t>
                      </a:r>
                      <a:endParaRPr lang="nb-NO" sz="1200" dirty="0">
                        <a:latin typeface="Arial" pitchFamily="34" charset="0"/>
                        <a:cs typeface="Arial" pitchFamily="34" charset="0"/>
                      </a:endParaRP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200" dirty="0">
                          <a:latin typeface="Arial" pitchFamily="34" charset="0"/>
                          <a:cs typeface="Arial" pitchFamily="34" charset="0"/>
                        </a:rPr>
                        <a:t>33000ft</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600" b="1" dirty="0">
                          <a:latin typeface="Arial" pitchFamily="34" charset="0"/>
                          <a:cs typeface="Arial" pitchFamily="34" charset="0"/>
                        </a:rPr>
                        <a:t>1</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endParaRPr lang="nb-NO" sz="1200" dirty="0">
                        <a:latin typeface="Arial" pitchFamily="34" charset="0"/>
                        <a:cs typeface="Arial" pitchFamily="34" charset="0"/>
                      </a:endParaRPr>
                    </a:p>
                  </a:txBody>
                  <a:tcP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8"/>
                  </a:ext>
                </a:extLst>
              </a:tr>
              <a:tr h="416819">
                <a:tc>
                  <a:txBody>
                    <a:bodyPr/>
                    <a:lstStyle/>
                    <a:p>
                      <a:pPr algn="ctr"/>
                      <a:r>
                        <a:rPr lang="nb-NO" sz="1800" b="1" dirty="0">
                          <a:latin typeface="Arial" pitchFamily="34" charset="0"/>
                          <a:cs typeface="Arial" pitchFamily="34" charset="0"/>
                        </a:rPr>
                        <a:t>8</a:t>
                      </a:r>
                    </a:p>
                  </a:txBody>
                  <a:tcP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nb-NO" sz="1600" b="1" dirty="0">
                          <a:latin typeface="Arial" pitchFamily="34" charset="0"/>
                          <a:cs typeface="Arial" pitchFamily="34" charset="0"/>
                        </a:rPr>
                        <a:t>SA-8</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l"/>
                      <a:r>
                        <a:rPr lang="nb-NO" sz="1200" dirty="0">
                          <a:latin typeface="Arial" pitchFamily="34" charset="0"/>
                          <a:cs typeface="Arial" pitchFamily="34" charset="0"/>
                        </a:rPr>
                        <a:t>GECKO</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algn="l" defTabSz="914400" rtl="0" eaLnBrk="1" latinLnBrk="0" hangingPunct="1"/>
                      <a:r>
                        <a:rPr lang="nb-NO" sz="1600" b="1" kern="1200" dirty="0">
                          <a:solidFill>
                            <a:schemeClr val="dk1"/>
                          </a:solidFill>
                          <a:latin typeface="Arial" pitchFamily="34" charset="0"/>
                          <a:ea typeface="+mn-ea"/>
                          <a:cs typeface="Arial" pitchFamily="34" charset="0"/>
                        </a:rPr>
                        <a:t>7,5 NM</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algn="l" defTabSz="914400" rtl="0" eaLnBrk="1" latinLnBrk="0" hangingPunct="1"/>
                      <a:r>
                        <a:rPr lang="nb-NO" sz="1600" b="1" kern="1200" dirty="0">
                          <a:solidFill>
                            <a:schemeClr val="dk1"/>
                          </a:solidFill>
                          <a:latin typeface="Arial" pitchFamily="34" charset="0"/>
                          <a:ea typeface="+mn-ea"/>
                          <a:cs typeface="Arial" pitchFamily="34" charset="0"/>
                        </a:rPr>
                        <a:t>21000ft</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nb-NO" sz="1600" b="1" dirty="0">
                          <a:latin typeface="Arial" pitchFamily="34" charset="0"/>
                          <a:cs typeface="Arial" pitchFamily="34" charset="0"/>
                        </a:rPr>
                        <a:t>1</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200" dirty="0">
                        <a:latin typeface="Arial" pitchFamily="34" charset="0"/>
                        <a:cs typeface="Arial" pitchFamily="34" charset="0"/>
                      </a:endParaRPr>
                    </a:p>
                  </a:txBody>
                  <a:tcP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9"/>
                  </a:ext>
                </a:extLst>
              </a:tr>
              <a:tr h="416819">
                <a:tc>
                  <a:txBody>
                    <a:bodyPr/>
                    <a:lstStyle/>
                    <a:p>
                      <a:pPr algn="ctr"/>
                      <a:r>
                        <a:rPr lang="nb-NO" sz="1800" b="1" dirty="0">
                          <a:latin typeface="Arial" pitchFamily="34" charset="0"/>
                          <a:cs typeface="Arial" pitchFamily="34" charset="0"/>
                        </a:rPr>
                        <a:t>10</a:t>
                      </a:r>
                    </a:p>
                  </a:txBody>
                  <a:tcP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50000"/>
                      </a:schemeClr>
                    </a:solidFill>
                  </a:tcPr>
                </a:tc>
                <a:tc rowSpan="3">
                  <a:txBody>
                    <a:bodyPr/>
                    <a:lstStyle/>
                    <a:p>
                      <a:pPr algn="ctr"/>
                      <a:r>
                        <a:rPr lang="nb-NO" sz="1600" b="1" dirty="0">
                          <a:latin typeface="Arial" pitchFamily="34" charset="0"/>
                          <a:cs typeface="Arial" pitchFamily="34" charset="0"/>
                        </a:rPr>
                        <a:t>SA-10</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rowSpan="3">
                  <a:txBody>
                    <a:bodyPr/>
                    <a:lstStyle/>
                    <a:p>
                      <a:pPr algn="l"/>
                      <a:r>
                        <a:rPr lang="nb-NO" sz="1200" dirty="0">
                          <a:latin typeface="Arial" pitchFamily="34" charset="0"/>
                          <a:cs typeface="Arial" pitchFamily="34" charset="0"/>
                        </a:rPr>
                        <a:t>GRUMBLE</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500" b="1" dirty="0">
                          <a:latin typeface="Arial" pitchFamily="34" charset="0"/>
                          <a:cs typeface="Arial" pitchFamily="34" charset="0"/>
                        </a:rPr>
                        <a:t>40 NM</a:t>
                      </a:r>
                    </a:p>
                  </a:txBody>
                  <a:tcPr>
                    <a:lnT w="28575" cap="flat" cmpd="sng" algn="ctr">
                      <a:solidFill>
                        <a:schemeClr val="tx1"/>
                      </a:solidFill>
                      <a:prstDash val="solid"/>
                      <a:round/>
                      <a:headEnd type="none" w="med" len="med"/>
                      <a:tailEnd type="none" w="med" len="med"/>
                    </a:lnT>
                    <a:solidFill>
                      <a:schemeClr val="bg1">
                        <a:lumMod val="50000"/>
                      </a:schemeClr>
                    </a:solidFill>
                  </a:tcPr>
                </a:tc>
                <a:tc>
                  <a:txBody>
                    <a:bodyPr/>
                    <a:lstStyle/>
                    <a:p>
                      <a:r>
                        <a:rPr lang="nb-NO" sz="1500" b="1" dirty="0">
                          <a:latin typeface="Arial" pitchFamily="34" charset="0"/>
                          <a:cs typeface="Arial" pitchFamily="34" charset="0"/>
                        </a:rPr>
                        <a:t>105000ft</a:t>
                      </a:r>
                    </a:p>
                  </a:txBody>
                  <a:tcPr>
                    <a:lnT w="28575" cap="flat" cmpd="sng" algn="ctr">
                      <a:solidFill>
                        <a:schemeClr val="tx1"/>
                      </a:solidFill>
                      <a:prstDash val="solid"/>
                      <a:round/>
                      <a:headEnd type="none" w="med" len="med"/>
                      <a:tailEnd type="none" w="med" len="med"/>
                    </a:lnT>
                    <a:solidFill>
                      <a:schemeClr val="bg1">
                        <a:lumMod val="50000"/>
                      </a:schemeClr>
                    </a:solidFill>
                  </a:tcPr>
                </a:tc>
                <a:tc>
                  <a:txBody>
                    <a:bodyPr/>
                    <a:lstStyle/>
                    <a:p>
                      <a:pPr algn="ctr"/>
                      <a:r>
                        <a:rPr lang="nb-NO" sz="1600" b="1" dirty="0">
                          <a:latin typeface="Arial" pitchFamily="34" charset="0"/>
                          <a:cs typeface="Arial" pitchFamily="34" charset="0"/>
                        </a:rPr>
                        <a:t>2</a:t>
                      </a:r>
                    </a:p>
                  </a:txBody>
                  <a:tcPr>
                    <a:lnT w="28575" cap="flat" cmpd="sng" algn="ctr">
                      <a:solidFill>
                        <a:schemeClr val="tx1"/>
                      </a:solidFill>
                      <a:prstDash val="solid"/>
                      <a:round/>
                      <a:headEnd type="none" w="med" len="med"/>
                      <a:tailEnd type="none" w="med" len="med"/>
                    </a:lnT>
                    <a:solidFill>
                      <a:schemeClr val="bg1">
                        <a:lumMod val="50000"/>
                      </a:schemeClr>
                    </a:solidFill>
                  </a:tcPr>
                </a:tc>
                <a:tc>
                  <a:txBody>
                    <a:bodyPr/>
                    <a:lstStyle/>
                    <a:p>
                      <a:endParaRPr lang="nb-NO" sz="1200" dirty="0">
                        <a:latin typeface="Arial" pitchFamily="34" charset="0"/>
                        <a:cs typeface="Arial" pitchFamily="34" charset="0"/>
                      </a:endParaRPr>
                    </a:p>
                  </a:txBody>
                  <a:tcP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50000"/>
                      </a:schemeClr>
                    </a:solidFill>
                  </a:tcPr>
                </a:tc>
                <a:extLst>
                  <a:ext uri="{0D108BD9-81ED-4DB2-BD59-A6C34878D82A}">
                    <a16:rowId xmlns:a16="http://schemas.microsoft.com/office/drawing/2014/main" val="10010"/>
                  </a:ext>
                </a:extLst>
              </a:tr>
              <a:tr h="416819">
                <a:tc>
                  <a:txBody>
                    <a:bodyPr/>
                    <a:lstStyle/>
                    <a:p>
                      <a:pPr algn="ctr"/>
                      <a:r>
                        <a:rPr lang="nb-NO" sz="1800" b="1" dirty="0">
                          <a:latin typeface="Arial" pitchFamily="34" charset="0"/>
                          <a:cs typeface="Arial" pitchFamily="34" charset="0"/>
                        </a:rPr>
                        <a:t>CS</a:t>
                      </a:r>
                    </a:p>
                  </a:txBody>
                  <a:tcPr>
                    <a:lnL w="28575" cap="flat" cmpd="sng" algn="ctr">
                      <a:solidFill>
                        <a:schemeClr val="tx1"/>
                      </a:solidFill>
                      <a:prstDash val="solid"/>
                      <a:round/>
                      <a:headEnd type="none" w="med" len="med"/>
                      <a:tailEnd type="none" w="med" len="med"/>
                    </a:lnL>
                    <a:solidFill>
                      <a:schemeClr val="bg1">
                        <a:lumMod val="50000"/>
                      </a:schemeClr>
                    </a:solidFill>
                  </a:tcPr>
                </a:tc>
                <a:tc vMerge="1">
                  <a:txBody>
                    <a:bodyPr/>
                    <a:lstStyle/>
                    <a:p>
                      <a:endParaRPr lang="nb-NO" sz="1200" dirty="0">
                        <a:latin typeface="Arial" pitchFamily="34" charset="0"/>
                        <a:cs typeface="Arial" pitchFamily="34" charset="0"/>
                      </a:endParaRPr>
                    </a:p>
                  </a:txBody>
                  <a:tcPr>
                    <a:solidFill>
                      <a:schemeClr val="bg1">
                        <a:lumMod val="75000"/>
                      </a:schemeClr>
                    </a:solidFill>
                  </a:tcPr>
                </a:tc>
                <a:tc vMerge="1">
                  <a:txBody>
                    <a:bodyPr/>
                    <a:lstStyle/>
                    <a:p>
                      <a:endParaRPr lang="nb-NO" sz="1200" dirty="0">
                        <a:latin typeface="Arial" pitchFamily="34" charset="0"/>
                        <a:cs typeface="Arial" pitchFamily="34" charset="0"/>
                      </a:endParaRPr>
                    </a:p>
                  </a:txBody>
                  <a:tcPr>
                    <a:solidFill>
                      <a:schemeClr val="bg1">
                        <a:lumMod val="75000"/>
                      </a:schemeClr>
                    </a:solidFill>
                  </a:tcPr>
                </a:tc>
                <a:tc>
                  <a:txBody>
                    <a:bodyPr/>
                    <a:lstStyle/>
                    <a:p>
                      <a:endParaRPr lang="nb-NO" sz="1200" dirty="0">
                        <a:latin typeface="Arial" pitchFamily="34" charset="0"/>
                        <a:cs typeface="Arial" pitchFamily="34" charset="0"/>
                      </a:endParaRPr>
                    </a:p>
                  </a:txBody>
                  <a:tcPr>
                    <a:solidFill>
                      <a:schemeClr val="bg1">
                        <a:lumMod val="50000"/>
                      </a:schemeClr>
                    </a:solidFill>
                  </a:tcPr>
                </a:tc>
                <a:tc>
                  <a:txBody>
                    <a:bodyPr/>
                    <a:lstStyle/>
                    <a:p>
                      <a:endParaRPr lang="nb-NO" sz="1200">
                        <a:latin typeface="Arial" pitchFamily="34" charset="0"/>
                        <a:cs typeface="Arial" pitchFamily="34" charset="0"/>
                      </a:endParaRPr>
                    </a:p>
                  </a:txBody>
                  <a:tcPr>
                    <a:solidFill>
                      <a:schemeClr val="bg1">
                        <a:lumMod val="50000"/>
                      </a:schemeClr>
                    </a:solidFill>
                  </a:tcPr>
                </a:tc>
                <a:tc>
                  <a:txBody>
                    <a:bodyPr/>
                    <a:lstStyle/>
                    <a:p>
                      <a:pPr algn="ctr"/>
                      <a:endParaRPr lang="nb-NO" sz="1600" b="1">
                        <a:latin typeface="Arial" pitchFamily="34" charset="0"/>
                        <a:cs typeface="Arial" pitchFamily="34" charset="0"/>
                      </a:endParaRPr>
                    </a:p>
                  </a:txBody>
                  <a:tcPr>
                    <a:solidFill>
                      <a:schemeClr val="bg1">
                        <a:lumMod val="50000"/>
                      </a:schemeClr>
                    </a:solidFill>
                  </a:tcPr>
                </a:tc>
                <a:tc>
                  <a:txBody>
                    <a:bodyPr/>
                    <a:lstStyle/>
                    <a:p>
                      <a:endParaRPr lang="nb-NO" sz="1200" dirty="0">
                        <a:latin typeface="Arial" pitchFamily="34" charset="0"/>
                        <a:cs typeface="Arial" pitchFamily="34" charset="0"/>
                      </a:endParaRPr>
                    </a:p>
                  </a:txBody>
                  <a:tcPr>
                    <a:lnR w="28575" cap="flat" cmpd="sng" algn="ctr">
                      <a:solidFill>
                        <a:schemeClr val="tx1"/>
                      </a:solidFill>
                      <a:prstDash val="solid"/>
                      <a:round/>
                      <a:headEnd type="none" w="med" len="med"/>
                      <a:tailEnd type="none" w="med" len="med"/>
                    </a:lnR>
                    <a:solidFill>
                      <a:schemeClr val="bg1">
                        <a:lumMod val="50000"/>
                      </a:schemeClr>
                    </a:solidFill>
                  </a:tcPr>
                </a:tc>
                <a:extLst>
                  <a:ext uri="{0D108BD9-81ED-4DB2-BD59-A6C34878D82A}">
                    <a16:rowId xmlns:a16="http://schemas.microsoft.com/office/drawing/2014/main" val="10011"/>
                  </a:ext>
                </a:extLst>
              </a:tr>
              <a:tr h="416819">
                <a:tc>
                  <a:txBody>
                    <a:bodyPr/>
                    <a:lstStyle/>
                    <a:p>
                      <a:pPr algn="ctr"/>
                      <a:r>
                        <a:rPr lang="nb-NO" sz="1800" b="1" dirty="0">
                          <a:latin typeface="Arial" pitchFamily="34" charset="0"/>
                          <a:cs typeface="Arial" pitchFamily="34" charset="0"/>
                        </a:rPr>
                        <a:t>BB</a:t>
                      </a:r>
                    </a:p>
                  </a:txBody>
                  <a:tcP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bg1">
                        <a:lumMod val="50000"/>
                      </a:schemeClr>
                    </a:solidFill>
                  </a:tcPr>
                </a:tc>
                <a:tc vMerge="1">
                  <a:txBody>
                    <a:bodyPr/>
                    <a:lstStyle/>
                    <a:p>
                      <a:endParaRPr lang="nb-NO" sz="1200"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nb-NO" sz="1200"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nb-NO" sz="1200"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endParaRPr lang="nb-NO" sz="1200"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endParaRPr lang="nb-NO" sz="1600" b="1"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endParaRPr lang="nb-NO" sz="1200" dirty="0">
                        <a:latin typeface="Arial" pitchFamily="34" charset="0"/>
                        <a:cs typeface="Arial" pitchFamily="34" charset="0"/>
                      </a:endParaRPr>
                    </a:p>
                  </a:txBody>
                  <a:tcP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12"/>
                  </a:ext>
                </a:extLst>
              </a:tr>
              <a:tr h="416819">
                <a:tc>
                  <a:txBody>
                    <a:bodyPr/>
                    <a:lstStyle/>
                    <a:p>
                      <a:pPr algn="ctr"/>
                      <a:r>
                        <a:rPr lang="nb-NO" sz="1800" b="1" dirty="0">
                          <a:latin typeface="Arial" pitchFamily="34" charset="0"/>
                          <a:cs typeface="Arial" pitchFamily="34" charset="0"/>
                        </a:rPr>
                        <a:t>11</a:t>
                      </a:r>
                    </a:p>
                  </a:txBody>
                  <a:tcP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tx1">
                        <a:lumMod val="65000"/>
                        <a:lumOff val="35000"/>
                      </a:schemeClr>
                    </a:solidFill>
                  </a:tcPr>
                </a:tc>
                <a:tc rowSpan="2">
                  <a:txBody>
                    <a:bodyPr/>
                    <a:lstStyle/>
                    <a:p>
                      <a:pPr algn="ctr"/>
                      <a:r>
                        <a:rPr lang="nb-NO" sz="1600" b="1" dirty="0">
                          <a:latin typeface="Arial" pitchFamily="34" charset="0"/>
                          <a:cs typeface="Arial" pitchFamily="34" charset="0"/>
                        </a:rPr>
                        <a:t>SA-11</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rowSpan="2">
                  <a:txBody>
                    <a:bodyPr/>
                    <a:lstStyle/>
                    <a:p>
                      <a:pPr algn="l"/>
                      <a:r>
                        <a:rPr lang="nb-NO" sz="1200" dirty="0">
                          <a:latin typeface="Arial" pitchFamily="34" charset="0"/>
                          <a:cs typeface="Arial" pitchFamily="34" charset="0"/>
                        </a:rPr>
                        <a:t>GADFLY</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algn="l" defTabSz="914400" rtl="0" eaLnBrk="1" latinLnBrk="0" hangingPunct="1"/>
                      <a:r>
                        <a:rPr lang="nb-NO" sz="1600" b="1" kern="1200" dirty="0">
                          <a:solidFill>
                            <a:schemeClr val="dk1"/>
                          </a:solidFill>
                          <a:latin typeface="Arial" pitchFamily="34" charset="0"/>
                          <a:ea typeface="+mn-ea"/>
                          <a:cs typeface="Arial" pitchFamily="34" charset="0"/>
                        </a:rPr>
                        <a:t>20,2 NM</a:t>
                      </a:r>
                    </a:p>
                  </a:txBody>
                  <a:tcPr>
                    <a:lnT w="28575" cap="flat" cmpd="sng" algn="ctr">
                      <a:solidFill>
                        <a:schemeClr val="tx1"/>
                      </a:solidFill>
                      <a:prstDash val="solid"/>
                      <a:round/>
                      <a:headEnd type="none" w="med" len="med"/>
                      <a:tailEnd type="none" w="med" len="med"/>
                    </a:lnT>
                    <a:solidFill>
                      <a:schemeClr val="tx1">
                        <a:lumMod val="65000"/>
                        <a:lumOff val="35000"/>
                      </a:schemeClr>
                    </a:solidFill>
                  </a:tcPr>
                </a:tc>
                <a:tc>
                  <a:txBody>
                    <a:bodyPr/>
                    <a:lstStyle/>
                    <a:p>
                      <a:pPr marL="0" algn="l" defTabSz="914400" rtl="0" eaLnBrk="1" latinLnBrk="0" hangingPunct="1"/>
                      <a:r>
                        <a:rPr lang="nb-NO" sz="1600" b="1" kern="1200" dirty="0">
                          <a:solidFill>
                            <a:schemeClr val="dk1"/>
                          </a:solidFill>
                          <a:latin typeface="Arial" pitchFamily="34" charset="0"/>
                          <a:ea typeface="+mn-ea"/>
                          <a:cs typeface="Arial" pitchFamily="34" charset="0"/>
                        </a:rPr>
                        <a:t>45000ft</a:t>
                      </a:r>
                    </a:p>
                  </a:txBody>
                  <a:tcPr>
                    <a:lnT w="28575" cap="flat" cmpd="sng" algn="ctr">
                      <a:solidFill>
                        <a:schemeClr val="tx1"/>
                      </a:solidFill>
                      <a:prstDash val="solid"/>
                      <a:round/>
                      <a:headEnd type="none" w="med" len="med"/>
                      <a:tailEnd type="none" w="med" len="med"/>
                    </a:lnT>
                    <a:solidFill>
                      <a:schemeClr val="tx1">
                        <a:lumMod val="65000"/>
                        <a:lumOff val="35000"/>
                      </a:schemeClr>
                    </a:solidFill>
                  </a:tcPr>
                </a:tc>
                <a:tc>
                  <a:txBody>
                    <a:bodyPr/>
                    <a:lstStyle/>
                    <a:p>
                      <a:pPr algn="ctr"/>
                      <a:r>
                        <a:rPr lang="nb-NO" sz="1600" b="1" dirty="0">
                          <a:latin typeface="Arial" pitchFamily="34" charset="0"/>
                          <a:cs typeface="Arial" pitchFamily="34" charset="0"/>
                        </a:rPr>
                        <a:t>2</a:t>
                      </a:r>
                    </a:p>
                  </a:txBody>
                  <a:tcPr>
                    <a:lnT w="28575" cap="flat" cmpd="sng" algn="ctr">
                      <a:solidFill>
                        <a:schemeClr val="tx1"/>
                      </a:solidFill>
                      <a:prstDash val="solid"/>
                      <a:round/>
                      <a:headEnd type="none" w="med" len="med"/>
                      <a:tailEnd type="none" w="med" len="med"/>
                    </a:lnT>
                    <a:solidFill>
                      <a:schemeClr val="tx1">
                        <a:lumMod val="65000"/>
                        <a:lumOff val="35000"/>
                      </a:schemeClr>
                    </a:solidFill>
                  </a:tcPr>
                </a:tc>
                <a:tc>
                  <a:txBody>
                    <a:bodyPr/>
                    <a:lstStyle/>
                    <a:p>
                      <a:endParaRPr lang="nb-NO" sz="1200" dirty="0">
                        <a:latin typeface="Arial" pitchFamily="34" charset="0"/>
                        <a:cs typeface="Arial" pitchFamily="34" charset="0"/>
                      </a:endParaRPr>
                    </a:p>
                  </a:txBody>
                  <a:tcP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tx1">
                        <a:lumMod val="65000"/>
                        <a:lumOff val="35000"/>
                      </a:schemeClr>
                    </a:solidFill>
                  </a:tcPr>
                </a:tc>
                <a:extLst>
                  <a:ext uri="{0D108BD9-81ED-4DB2-BD59-A6C34878D82A}">
                    <a16:rowId xmlns:a16="http://schemas.microsoft.com/office/drawing/2014/main" val="10013"/>
                  </a:ext>
                </a:extLst>
              </a:tr>
              <a:tr h="416819">
                <a:tc>
                  <a:txBody>
                    <a:bodyPr/>
                    <a:lstStyle/>
                    <a:p>
                      <a:pPr algn="ctr"/>
                      <a:r>
                        <a:rPr lang="nb-NO" sz="1800" b="1" dirty="0">
                          <a:latin typeface="Arial" pitchFamily="34" charset="0"/>
                          <a:cs typeface="Arial" pitchFamily="34" charset="0"/>
                        </a:rPr>
                        <a:t>SD</a:t>
                      </a:r>
                    </a:p>
                  </a:txBody>
                  <a:tcP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tx1">
                        <a:lumMod val="65000"/>
                        <a:lumOff val="35000"/>
                      </a:schemeClr>
                    </a:solidFill>
                  </a:tcPr>
                </a:tc>
                <a:tc vMerge="1">
                  <a:txBody>
                    <a:bodyPr/>
                    <a:lstStyle/>
                    <a:p>
                      <a:endParaRPr lang="nb-NO" sz="1200"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65000"/>
                      </a:schemeClr>
                    </a:solidFill>
                  </a:tcPr>
                </a:tc>
                <a:tc vMerge="1">
                  <a:txBody>
                    <a:bodyPr/>
                    <a:lstStyle/>
                    <a:p>
                      <a:endParaRPr lang="nb-NO" sz="1200"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nb-NO" sz="1200"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200"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endParaRPr lang="nb-NO" sz="1600" b="1"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200" dirty="0">
                        <a:latin typeface="Arial" pitchFamily="34" charset="0"/>
                        <a:cs typeface="Arial" pitchFamily="34" charset="0"/>
                      </a:endParaRPr>
                    </a:p>
                  </a:txBody>
                  <a:tcP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14"/>
                  </a:ext>
                </a:extLst>
              </a:tr>
              <a:tr h="416819">
                <a:tc>
                  <a:txBody>
                    <a:bodyPr/>
                    <a:lstStyle/>
                    <a:p>
                      <a:pPr algn="ctr"/>
                      <a:r>
                        <a:rPr lang="nb-NO" sz="1800" b="1" dirty="0">
                          <a:latin typeface="Arial" pitchFamily="34" charset="0"/>
                          <a:cs typeface="Arial" pitchFamily="34" charset="0"/>
                        </a:rPr>
                        <a:t>13</a:t>
                      </a:r>
                    </a:p>
                  </a:txBody>
                  <a:tcP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600" b="1" dirty="0">
                          <a:latin typeface="Arial" pitchFamily="34" charset="0"/>
                          <a:cs typeface="Arial" pitchFamily="34" charset="0"/>
                        </a:rPr>
                        <a:t>SA-13</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l"/>
                      <a:r>
                        <a:rPr lang="nb-NO" sz="1200" dirty="0">
                          <a:latin typeface="Arial" pitchFamily="34" charset="0"/>
                          <a:cs typeface="Arial" pitchFamily="34" charset="0"/>
                        </a:rPr>
                        <a:t>GOPHER</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600" b="1" dirty="0">
                          <a:latin typeface="Arial" pitchFamily="34" charset="0"/>
                          <a:cs typeface="Arial" pitchFamily="34" charset="0"/>
                        </a:rPr>
                        <a:t>2,8</a:t>
                      </a:r>
                      <a:r>
                        <a:rPr lang="nb-NO" sz="1600" b="1" baseline="0" dirty="0">
                          <a:latin typeface="Arial" pitchFamily="34" charset="0"/>
                          <a:cs typeface="Arial" pitchFamily="34" charset="0"/>
                        </a:rPr>
                        <a:t> NM</a:t>
                      </a:r>
                      <a:endParaRPr lang="nb-NO" sz="1600" b="1" dirty="0">
                        <a:latin typeface="Arial" pitchFamily="34" charset="0"/>
                        <a:cs typeface="Arial" pitchFamily="34" charset="0"/>
                      </a:endParaRP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600" b="1" dirty="0">
                          <a:latin typeface="Arial" pitchFamily="34" charset="0"/>
                          <a:cs typeface="Arial" pitchFamily="34" charset="0"/>
                        </a:rPr>
                        <a:t>15000ft</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600" b="1" dirty="0">
                          <a:latin typeface="Arial" pitchFamily="34" charset="0"/>
                          <a:cs typeface="Arial" pitchFamily="34" charset="0"/>
                        </a:rPr>
                        <a:t>3</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200" dirty="0">
                          <a:latin typeface="Arial" pitchFamily="34" charset="0"/>
                          <a:cs typeface="Arial" pitchFamily="34" charset="0"/>
                        </a:rPr>
                        <a:t>IR </a:t>
                      </a:r>
                      <a:r>
                        <a:rPr lang="nb-NO" sz="1200" dirty="0" err="1">
                          <a:latin typeface="Arial" pitchFamily="34" charset="0"/>
                          <a:cs typeface="Arial" pitchFamily="34" charset="0"/>
                        </a:rPr>
                        <a:t>guided</a:t>
                      </a:r>
                      <a:endParaRPr lang="nb-NO" sz="1200" dirty="0">
                        <a:latin typeface="Arial" pitchFamily="34" charset="0"/>
                        <a:cs typeface="Arial" pitchFamily="34" charset="0"/>
                      </a:endParaRPr>
                    </a:p>
                  </a:txBody>
                  <a:tcP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15"/>
                  </a:ext>
                </a:extLst>
              </a:tr>
              <a:tr h="472016">
                <a:tc>
                  <a:txBody>
                    <a:bodyPr/>
                    <a:lstStyle/>
                    <a:p>
                      <a:pPr algn="ctr"/>
                      <a:r>
                        <a:rPr lang="nb-NO" sz="1800" b="1" dirty="0">
                          <a:latin typeface="Arial" pitchFamily="34" charset="0"/>
                          <a:cs typeface="Arial" pitchFamily="34" charset="0"/>
                        </a:rPr>
                        <a:t>15</a:t>
                      </a:r>
                    </a:p>
                  </a:txBody>
                  <a:tcP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nb-NO" sz="1600" b="1" dirty="0">
                          <a:latin typeface="Arial" pitchFamily="34" charset="0"/>
                          <a:cs typeface="Arial" pitchFamily="34" charset="0"/>
                        </a:rPr>
                        <a:t>SA-15</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l"/>
                      <a:r>
                        <a:rPr lang="nb-NO" sz="1200" dirty="0">
                          <a:latin typeface="Arial" pitchFamily="34" charset="0"/>
                          <a:cs typeface="Arial" pitchFamily="34" charset="0"/>
                        </a:rPr>
                        <a:t>GAUNTLET</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algn="l" defTabSz="914400" rtl="0" eaLnBrk="1" latinLnBrk="0" hangingPunct="1"/>
                      <a:r>
                        <a:rPr lang="nb-NO" sz="1600" b="1" kern="1200" dirty="0">
                          <a:solidFill>
                            <a:schemeClr val="dk1"/>
                          </a:solidFill>
                          <a:latin typeface="Arial" pitchFamily="34" charset="0"/>
                          <a:ea typeface="+mn-ea"/>
                          <a:cs typeface="Arial" pitchFamily="34" charset="0"/>
                        </a:rPr>
                        <a:t>6,5 NM</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algn="l" defTabSz="914400" rtl="0" eaLnBrk="1" latinLnBrk="0" hangingPunct="1"/>
                      <a:r>
                        <a:rPr lang="nb-NO" sz="1600" b="1" kern="1200" dirty="0">
                          <a:solidFill>
                            <a:schemeClr val="dk1"/>
                          </a:solidFill>
                          <a:latin typeface="Arial" pitchFamily="34" charset="0"/>
                          <a:ea typeface="+mn-ea"/>
                          <a:cs typeface="Arial" pitchFamily="34" charset="0"/>
                        </a:rPr>
                        <a:t>26000ft</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nb-NO" sz="1600" b="1" dirty="0">
                          <a:latin typeface="Arial" pitchFamily="34" charset="0"/>
                          <a:cs typeface="Arial" pitchFamily="34" charset="0"/>
                        </a:rPr>
                        <a:t>2</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200" dirty="0">
                        <a:latin typeface="Arial" pitchFamily="34" charset="0"/>
                        <a:cs typeface="Arial" pitchFamily="34" charset="0"/>
                      </a:endParaRPr>
                    </a:p>
                  </a:txBody>
                  <a:tcP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16"/>
                  </a:ext>
                </a:extLst>
              </a:tr>
              <a:tr h="416819">
                <a:tc>
                  <a:txBody>
                    <a:bodyPr/>
                    <a:lstStyle/>
                    <a:p>
                      <a:pPr algn="ctr"/>
                      <a:r>
                        <a:rPr lang="nb-NO" sz="1800" b="1" dirty="0">
                          <a:latin typeface="Arial" pitchFamily="34" charset="0"/>
                          <a:cs typeface="Arial" pitchFamily="34" charset="0"/>
                        </a:rPr>
                        <a:t>S6</a:t>
                      </a:r>
                    </a:p>
                  </a:txBody>
                  <a:tcP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600" b="1" dirty="0">
                          <a:latin typeface="Arial" pitchFamily="34" charset="0"/>
                          <a:cs typeface="Arial" pitchFamily="34" charset="0"/>
                        </a:rPr>
                        <a:t>SA-19</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l"/>
                      <a:r>
                        <a:rPr lang="nb-NO" sz="1200" dirty="0">
                          <a:latin typeface="Arial" pitchFamily="34" charset="0"/>
                          <a:cs typeface="Arial" pitchFamily="34" charset="0"/>
                        </a:rPr>
                        <a:t>GRISON</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marL="0" algn="l" defTabSz="914400" rtl="0" eaLnBrk="1" latinLnBrk="0" hangingPunct="1"/>
                      <a:r>
                        <a:rPr lang="nb-NO" sz="1600" b="1" kern="1200" dirty="0">
                          <a:solidFill>
                            <a:schemeClr val="dk1"/>
                          </a:solidFill>
                          <a:latin typeface="Arial" pitchFamily="34" charset="0"/>
                          <a:ea typeface="+mn-ea"/>
                          <a:cs typeface="Arial" pitchFamily="34" charset="0"/>
                        </a:rPr>
                        <a:t>4 NM</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marL="0" algn="l" defTabSz="914400" rtl="0" eaLnBrk="1" latinLnBrk="0" hangingPunct="1"/>
                      <a:r>
                        <a:rPr lang="nb-NO" sz="1600" b="1" kern="1200" dirty="0">
                          <a:solidFill>
                            <a:schemeClr val="dk1"/>
                          </a:solidFill>
                          <a:latin typeface="Arial" pitchFamily="34" charset="0"/>
                          <a:ea typeface="+mn-ea"/>
                          <a:cs typeface="Arial" pitchFamily="34" charset="0"/>
                        </a:rPr>
                        <a:t>16000ft</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600" b="1" dirty="0">
                          <a:latin typeface="Arial" pitchFamily="34" charset="0"/>
                          <a:cs typeface="Arial" pitchFamily="34" charset="0"/>
                        </a:rPr>
                        <a:t>2</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200" dirty="0">
                          <a:latin typeface="Arial" pitchFamily="34" charset="0"/>
                          <a:cs typeface="Arial" pitchFamily="34" charset="0"/>
                        </a:rPr>
                        <a:t>Tunguska</a:t>
                      </a:r>
                    </a:p>
                  </a:txBody>
                  <a:tcP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17"/>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Threats</a:t>
            </a:r>
            <a:r>
              <a:rPr lang="nb-NO" dirty="0"/>
              <a:t> </a:t>
            </a:r>
            <a:r>
              <a:rPr lang="nb-NO" dirty="0" err="1"/>
              <a:t>page</a:t>
            </a:r>
            <a:r>
              <a:rPr lang="nb-NO" dirty="0"/>
              <a:t> 2</a:t>
            </a:r>
          </a:p>
        </p:txBody>
      </p:sp>
      <p:graphicFrame>
        <p:nvGraphicFramePr>
          <p:cNvPr id="4" name="Plassholder for innhold 3"/>
          <p:cNvGraphicFramePr>
            <a:graphicFrameLocks noGrp="1"/>
          </p:cNvGraphicFramePr>
          <p:nvPr>
            <p:ph idx="1"/>
          </p:nvPr>
        </p:nvGraphicFramePr>
        <p:xfrm>
          <a:off x="-4" y="1475666"/>
          <a:ext cx="6858005" cy="6218555"/>
        </p:xfrm>
        <a:graphic>
          <a:graphicData uri="http://schemas.openxmlformats.org/drawingml/2006/table">
            <a:tbl>
              <a:tblPr>
                <a:tableStyleId>{5C22544A-7EE6-4342-B048-85BDC9FD1C3A}</a:tableStyleId>
              </a:tblPr>
              <a:tblGrid>
                <a:gridCol w="979715">
                  <a:extLst>
                    <a:ext uri="{9D8B030D-6E8A-4147-A177-3AD203B41FA5}">
                      <a16:colId xmlns:a16="http://schemas.microsoft.com/office/drawing/2014/main" val="20000"/>
                    </a:ext>
                  </a:extLst>
                </a:gridCol>
                <a:gridCol w="865113">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gridCol w="1065920">
                  <a:extLst>
                    <a:ext uri="{9D8B030D-6E8A-4147-A177-3AD203B41FA5}">
                      <a16:colId xmlns:a16="http://schemas.microsoft.com/office/drawing/2014/main" val="20003"/>
                    </a:ext>
                  </a:extLst>
                </a:gridCol>
                <a:gridCol w="979715">
                  <a:extLst>
                    <a:ext uri="{9D8B030D-6E8A-4147-A177-3AD203B41FA5}">
                      <a16:colId xmlns:a16="http://schemas.microsoft.com/office/drawing/2014/main" val="20004"/>
                    </a:ext>
                  </a:extLst>
                </a:gridCol>
                <a:gridCol w="979715">
                  <a:extLst>
                    <a:ext uri="{9D8B030D-6E8A-4147-A177-3AD203B41FA5}">
                      <a16:colId xmlns:a16="http://schemas.microsoft.com/office/drawing/2014/main" val="20005"/>
                    </a:ext>
                  </a:extLst>
                </a:gridCol>
                <a:gridCol w="979715">
                  <a:extLst>
                    <a:ext uri="{9D8B030D-6E8A-4147-A177-3AD203B41FA5}">
                      <a16:colId xmlns:a16="http://schemas.microsoft.com/office/drawing/2014/main" val="20006"/>
                    </a:ext>
                  </a:extLst>
                </a:gridCol>
              </a:tblGrid>
              <a:tr h="416819">
                <a:tc gridSpan="7">
                  <a:txBody>
                    <a:bodyPr/>
                    <a:lstStyle/>
                    <a:p>
                      <a:pPr algn="ctr"/>
                      <a:r>
                        <a:rPr lang="nb-NO" sz="1600" b="1" dirty="0">
                          <a:latin typeface="Arial" pitchFamily="34" charset="0"/>
                          <a:cs typeface="Arial" pitchFamily="34" charset="0"/>
                        </a:rPr>
                        <a:t>RADAR</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bg1">
                        <a:lumMod val="50000"/>
                      </a:schemeClr>
                    </a:solidFill>
                  </a:tcPr>
                </a:tc>
                <a:tc hMerge="1">
                  <a:txBody>
                    <a:bodyPr/>
                    <a:lstStyle/>
                    <a:p>
                      <a:endParaRPr lang="nb-NO" sz="1200" dirty="0">
                        <a:latin typeface="Arial" pitchFamily="34" charset="0"/>
                        <a:cs typeface="Arial" pitchFamily="34" charset="0"/>
                      </a:endParaRPr>
                    </a:p>
                  </a:txBody>
                  <a:tcPr>
                    <a:solidFill>
                      <a:schemeClr val="bg1">
                        <a:lumMod val="65000"/>
                      </a:schemeClr>
                    </a:solidFill>
                  </a:tcPr>
                </a:tc>
                <a:tc hMerge="1">
                  <a:txBody>
                    <a:bodyPr/>
                    <a:lstStyle/>
                    <a:p>
                      <a:endParaRPr lang="nb-NO" sz="1200">
                        <a:latin typeface="Arial" pitchFamily="34" charset="0"/>
                        <a:cs typeface="Arial" pitchFamily="34" charset="0"/>
                      </a:endParaRPr>
                    </a:p>
                  </a:txBody>
                  <a:tcPr>
                    <a:solidFill>
                      <a:schemeClr val="bg1">
                        <a:lumMod val="65000"/>
                      </a:schemeClr>
                    </a:solidFill>
                  </a:tcPr>
                </a:tc>
                <a:tc hMerge="1">
                  <a:txBody>
                    <a:bodyPr/>
                    <a:lstStyle/>
                    <a:p>
                      <a:endParaRPr lang="nb-NO" sz="1200">
                        <a:latin typeface="Arial" pitchFamily="34" charset="0"/>
                        <a:cs typeface="Arial" pitchFamily="34" charset="0"/>
                      </a:endParaRPr>
                    </a:p>
                  </a:txBody>
                  <a:tcPr>
                    <a:solidFill>
                      <a:schemeClr val="bg1">
                        <a:lumMod val="65000"/>
                      </a:schemeClr>
                    </a:solidFill>
                  </a:tcPr>
                </a:tc>
                <a:tc hMerge="1">
                  <a:txBody>
                    <a:bodyPr/>
                    <a:lstStyle/>
                    <a:p>
                      <a:endParaRPr lang="nb-NO" sz="1200">
                        <a:latin typeface="Arial" pitchFamily="34" charset="0"/>
                        <a:cs typeface="Arial" pitchFamily="34" charset="0"/>
                      </a:endParaRPr>
                    </a:p>
                  </a:txBody>
                  <a:tcPr>
                    <a:solidFill>
                      <a:schemeClr val="bg1">
                        <a:lumMod val="65000"/>
                      </a:schemeClr>
                    </a:solidFill>
                  </a:tcPr>
                </a:tc>
                <a:tc hMerge="1">
                  <a:txBody>
                    <a:bodyPr/>
                    <a:lstStyle/>
                    <a:p>
                      <a:endParaRPr lang="nb-NO" sz="1200">
                        <a:latin typeface="Arial" pitchFamily="34" charset="0"/>
                        <a:cs typeface="Arial" pitchFamily="34" charset="0"/>
                      </a:endParaRPr>
                    </a:p>
                  </a:txBody>
                  <a:tcPr>
                    <a:solidFill>
                      <a:schemeClr val="bg1">
                        <a:lumMod val="65000"/>
                      </a:schemeClr>
                    </a:solidFill>
                  </a:tcPr>
                </a:tc>
                <a:tc hMerge="1">
                  <a:txBody>
                    <a:bodyPr/>
                    <a:lstStyle/>
                    <a:p>
                      <a:endParaRPr lang="nb-NO" sz="1200" dirty="0">
                        <a:latin typeface="Arial" pitchFamily="34" charset="0"/>
                        <a:cs typeface="Arial" pitchFamily="34" charset="0"/>
                      </a:endParaRPr>
                    </a:p>
                  </a:txBody>
                  <a:tcPr>
                    <a:solidFill>
                      <a:schemeClr val="bg1">
                        <a:lumMod val="65000"/>
                      </a:schemeClr>
                    </a:solidFill>
                  </a:tcPr>
                </a:tc>
                <a:extLst>
                  <a:ext uri="{0D108BD9-81ED-4DB2-BD59-A6C34878D82A}">
                    <a16:rowId xmlns:a16="http://schemas.microsoft.com/office/drawing/2014/main" val="10000"/>
                  </a:ext>
                </a:extLst>
              </a:tr>
              <a:tr h="472016">
                <a:tc>
                  <a:txBody>
                    <a:bodyPr/>
                    <a:lstStyle/>
                    <a:p>
                      <a:pPr algn="ctr"/>
                      <a:r>
                        <a:rPr lang="nb-NO" sz="1200" b="1" dirty="0">
                          <a:latin typeface="Arial" pitchFamily="34" charset="0"/>
                          <a:cs typeface="Arial" pitchFamily="34" charset="0"/>
                        </a:rPr>
                        <a:t>RWR</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a:r>
                        <a:rPr lang="nb-NO" sz="1200" b="1" dirty="0" err="1">
                          <a:latin typeface="Arial" pitchFamily="34" charset="0"/>
                          <a:cs typeface="Arial" pitchFamily="34" charset="0"/>
                        </a:rPr>
                        <a:t>Code</a:t>
                      </a:r>
                      <a:endParaRPr lang="nb-NO" sz="1200" b="1" dirty="0">
                        <a:latin typeface="Arial" pitchFamily="34" charset="0"/>
                        <a:cs typeface="Arial" pitchFamily="34" charset="0"/>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a:r>
                        <a:rPr lang="nb-NO" sz="1200" b="1" dirty="0" err="1">
                          <a:latin typeface="Arial" pitchFamily="34" charset="0"/>
                          <a:cs typeface="Arial" pitchFamily="34" charset="0"/>
                        </a:rPr>
                        <a:t>Name</a:t>
                      </a:r>
                      <a:endParaRPr lang="nb-NO" sz="1200" b="1" dirty="0">
                        <a:latin typeface="Arial" pitchFamily="34" charset="0"/>
                        <a:cs typeface="Arial" pitchFamily="34" charset="0"/>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a:r>
                        <a:rPr lang="nb-NO" sz="1200" b="1" dirty="0">
                          <a:latin typeface="Arial" pitchFamily="34" charset="0"/>
                          <a:cs typeface="Arial" pitchFamily="34" charset="0"/>
                        </a:rPr>
                        <a:t>Max Range</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a:r>
                        <a:rPr lang="nb-NO" sz="1200" b="1" dirty="0">
                          <a:latin typeface="Arial" pitchFamily="34" charset="0"/>
                          <a:cs typeface="Arial" pitchFamily="34" charset="0"/>
                        </a:rPr>
                        <a:t>Max alt</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a:r>
                        <a:rPr lang="nb-NO" sz="1200" b="1" dirty="0" err="1">
                          <a:latin typeface="Arial" pitchFamily="34" charset="0"/>
                          <a:cs typeface="Arial" pitchFamily="34" charset="0"/>
                        </a:rPr>
                        <a:t>Counter</a:t>
                      </a:r>
                      <a:endParaRPr lang="nb-NO" sz="1200" b="1" dirty="0">
                        <a:latin typeface="Arial" pitchFamily="34" charset="0"/>
                        <a:cs typeface="Arial" pitchFamily="34" charset="0"/>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a:r>
                        <a:rPr lang="nb-NO" sz="1200" b="1" dirty="0">
                          <a:latin typeface="Arial" pitchFamily="34" charset="0"/>
                          <a:cs typeface="Arial" pitchFamily="34" charset="0"/>
                        </a:rPr>
                        <a:t>Type</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extLst>
                  <a:ext uri="{0D108BD9-81ED-4DB2-BD59-A6C34878D82A}">
                    <a16:rowId xmlns:a16="http://schemas.microsoft.com/office/drawing/2014/main" val="10001"/>
                  </a:ext>
                </a:extLst>
              </a:tr>
              <a:tr h="416819">
                <a:tc>
                  <a:txBody>
                    <a:bodyPr/>
                    <a:lstStyle/>
                    <a:p>
                      <a:pPr algn="ctr"/>
                      <a:r>
                        <a:rPr lang="nb-NO" sz="1800" b="1" dirty="0">
                          <a:latin typeface="Arial" pitchFamily="34" charset="0"/>
                          <a:cs typeface="Arial" pitchFamily="34" charset="0"/>
                        </a:rPr>
                        <a:t>HA</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nb-NO" sz="1600" b="1" dirty="0">
                          <a:latin typeface="Arial" pitchFamily="34" charset="0"/>
                          <a:cs typeface="Arial" pitchFamily="34" charset="0"/>
                        </a:rPr>
                        <a:t>HAWK</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l"/>
                      <a:r>
                        <a:rPr lang="nb-NO" sz="1200" dirty="0">
                          <a:latin typeface="Arial" pitchFamily="34" charset="0"/>
                          <a:cs typeface="Arial" pitchFamily="34" charset="0"/>
                        </a:rPr>
                        <a:t>HAWK</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r>
                        <a:rPr lang="nb-NO" sz="1600" b="1" dirty="0">
                          <a:latin typeface="Arial" pitchFamily="34" charset="0"/>
                          <a:cs typeface="Arial" pitchFamily="34" charset="0"/>
                        </a:rPr>
                        <a:t>25,6 NM</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r>
                        <a:rPr lang="nb-NO" sz="1600" b="1" dirty="0">
                          <a:latin typeface="Arial" pitchFamily="34" charset="0"/>
                          <a:cs typeface="Arial" pitchFamily="34" charset="0"/>
                        </a:rPr>
                        <a:t>45000ft</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10002"/>
                  </a:ext>
                </a:extLst>
              </a:tr>
              <a:tr h="416819">
                <a:tc>
                  <a:txBody>
                    <a:bodyPr/>
                    <a:lstStyle/>
                    <a:p>
                      <a:pPr algn="ctr"/>
                      <a:r>
                        <a:rPr lang="nb-NO" sz="1800" b="1" dirty="0">
                          <a:latin typeface="Arial" pitchFamily="34" charset="0"/>
                          <a:cs typeface="Arial" pitchFamily="34" charset="0"/>
                        </a:rPr>
                        <a:t>HK</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nb-NO" sz="1600" b="1"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l"/>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10003"/>
                  </a:ext>
                </a:extLst>
              </a:tr>
              <a:tr h="416819">
                <a:tc>
                  <a:txBody>
                    <a:bodyPr/>
                    <a:lstStyle/>
                    <a:p>
                      <a:pPr algn="ctr"/>
                      <a:r>
                        <a:rPr lang="nb-NO" sz="1800" b="1" dirty="0">
                          <a:latin typeface="Arial" pitchFamily="34" charset="0"/>
                          <a:cs typeface="Arial" pitchFamily="34" charset="0"/>
                        </a:rPr>
                        <a:t>RT</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nb-NO" sz="1600" b="1"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l"/>
                      <a:r>
                        <a:rPr lang="nb-NO" sz="1200" dirty="0" err="1">
                          <a:latin typeface="Arial" pitchFamily="34" charset="0"/>
                          <a:cs typeface="Arial" pitchFamily="34" charset="0"/>
                        </a:rPr>
                        <a:t>Rapier</a:t>
                      </a:r>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10004"/>
                  </a:ext>
                </a:extLst>
              </a:tr>
              <a:tr h="472016">
                <a:tc>
                  <a:txBody>
                    <a:bodyPr/>
                    <a:lstStyle/>
                    <a:p>
                      <a:pPr algn="ctr"/>
                      <a:endParaRPr lang="nb-NO" sz="1800" b="1"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nb-NO" sz="1600" b="1"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l"/>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10005"/>
                  </a:ext>
                </a:extLst>
              </a:tr>
              <a:tr h="472016">
                <a:tc>
                  <a:txBody>
                    <a:bodyPr/>
                    <a:lstStyle/>
                    <a:p>
                      <a:pPr algn="ctr"/>
                      <a:r>
                        <a:rPr lang="nb-NO" sz="1800" b="1" dirty="0">
                          <a:latin typeface="Arial" pitchFamily="34" charset="0"/>
                          <a:cs typeface="Arial" pitchFamily="34" charset="0"/>
                        </a:rPr>
                        <a:t>A</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nb-NO" sz="1600" b="1" dirty="0">
                          <a:latin typeface="Arial" pitchFamily="34" charset="0"/>
                          <a:cs typeface="Arial" pitchFamily="34" charset="0"/>
                        </a:rPr>
                        <a:t>ZSU</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l"/>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r>
                        <a:rPr lang="nb-NO" sz="1200" dirty="0">
                          <a:latin typeface="Arial" pitchFamily="34" charset="0"/>
                          <a:cs typeface="Arial" pitchFamily="34" charset="0"/>
                        </a:rPr>
                        <a:t>AAA</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10006"/>
                  </a:ext>
                </a:extLst>
              </a:tr>
              <a:tr h="472016">
                <a:tc>
                  <a:txBody>
                    <a:bodyPr/>
                    <a:lstStyle/>
                    <a:p>
                      <a:pPr algn="ctr"/>
                      <a:endParaRPr lang="nb-NO" sz="1800" b="1"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nb-NO" sz="1600" b="1"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l"/>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10007"/>
                  </a:ext>
                </a:extLst>
              </a:tr>
              <a:tr h="416819">
                <a:tc>
                  <a:txBody>
                    <a:bodyPr/>
                    <a:lstStyle/>
                    <a:p>
                      <a:pPr algn="ctr"/>
                      <a:r>
                        <a:rPr lang="nb-NO" sz="1800" b="1" dirty="0">
                          <a:latin typeface="Arial" pitchFamily="34" charset="0"/>
                          <a:cs typeface="Arial" pitchFamily="34" charset="0"/>
                        </a:rPr>
                        <a:t>DE</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nb-NO" sz="1400" b="0" dirty="0" err="1">
                          <a:latin typeface="Arial" pitchFamily="34" charset="0"/>
                          <a:cs typeface="Arial" pitchFamily="34" charset="0"/>
                        </a:rPr>
                        <a:t>Sborka</a:t>
                      </a:r>
                      <a:endParaRPr lang="nb-NO" sz="1400" b="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r>
                        <a:rPr lang="nb-NO" sz="1200" dirty="0">
                          <a:latin typeface="Arial" pitchFamily="34" charset="0"/>
                          <a:cs typeface="Arial" pitchFamily="34" charset="0"/>
                        </a:rPr>
                        <a:t>Dog </a:t>
                      </a:r>
                      <a:r>
                        <a:rPr lang="nb-NO" sz="1200" dirty="0" err="1">
                          <a:latin typeface="Arial" pitchFamily="34" charset="0"/>
                          <a:cs typeface="Arial" pitchFamily="34" charset="0"/>
                        </a:rPr>
                        <a:t>Ear</a:t>
                      </a:r>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8"/>
                  </a:ext>
                </a:extLst>
              </a:tr>
              <a:tr h="416819">
                <a:tc>
                  <a:txBody>
                    <a:bodyPr/>
                    <a:lstStyle/>
                    <a:p>
                      <a:pPr algn="ctr"/>
                      <a:endParaRPr lang="nb-NO" sz="1800" b="1"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nb-NO" sz="1600" b="1" dirty="0">
                          <a:latin typeface="Arial" pitchFamily="34" charset="0"/>
                          <a:cs typeface="Arial" pitchFamily="34" charset="0"/>
                        </a:rPr>
                        <a:t>EWR</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9"/>
                  </a:ext>
                </a:extLst>
              </a:tr>
              <a:tr h="416819">
                <a:tc>
                  <a:txBody>
                    <a:bodyPr/>
                    <a:lstStyle/>
                    <a:p>
                      <a:pPr algn="ctr"/>
                      <a:endParaRPr lang="nb-NO" sz="1800" b="1"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nb-NO" sz="1600" b="1" dirty="0">
                          <a:latin typeface="Arial" pitchFamily="34" charset="0"/>
                          <a:cs typeface="Arial" pitchFamily="34" charset="0"/>
                        </a:rPr>
                        <a:t>EWR</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10"/>
                  </a:ext>
                </a:extLst>
              </a:tr>
              <a:tr h="416819">
                <a:tc>
                  <a:txBody>
                    <a:bodyPr/>
                    <a:lstStyle/>
                    <a:p>
                      <a:pPr algn="ctr"/>
                      <a:endParaRPr lang="nb-NO" sz="1800" b="1"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nb-NO" sz="1600" b="1"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11"/>
                  </a:ext>
                </a:extLst>
              </a:tr>
              <a:tr h="416819">
                <a:tc>
                  <a:txBody>
                    <a:bodyPr/>
                    <a:lstStyle/>
                    <a:p>
                      <a:pPr algn="ctr"/>
                      <a:endParaRPr lang="nb-NO" sz="1800" b="1"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nb-NO" sz="1600" b="1" dirty="0">
                        <a:latin typeface="Arial" pitchFamily="34" charset="0"/>
                        <a:cs typeface="Arial" pitchFamily="34" charset="0"/>
                      </a:endParaRPr>
                    </a:p>
                    <a:p>
                      <a:pPr algn="ctr"/>
                      <a:r>
                        <a:rPr lang="nb-NO" sz="1600" b="1" dirty="0">
                          <a:latin typeface="Arial" pitchFamily="34" charset="0"/>
                          <a:cs typeface="Arial" pitchFamily="34" charset="0"/>
                        </a:rPr>
                        <a:t>SA-9</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r>
                        <a:rPr lang="nb-NO" sz="1200" dirty="0">
                          <a:latin typeface="Arial" pitchFamily="34" charset="0"/>
                          <a:cs typeface="Arial" pitchFamily="34" charset="0"/>
                        </a:rPr>
                        <a:t>3</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r>
                        <a:rPr lang="nb-NO" sz="1200" dirty="0">
                          <a:latin typeface="Arial" pitchFamily="34" charset="0"/>
                          <a:cs typeface="Arial" pitchFamily="34" charset="0"/>
                        </a:rPr>
                        <a:t>IR</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12"/>
                  </a:ext>
                </a:extLst>
              </a:tr>
              <a:tr h="416819">
                <a:tc>
                  <a:txBody>
                    <a:bodyPr/>
                    <a:lstStyle/>
                    <a:p>
                      <a:pPr algn="ctr"/>
                      <a:endParaRPr lang="nb-NO" sz="1800" b="1"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nb-NO" sz="1600" b="1" dirty="0">
                          <a:latin typeface="Arial" pitchFamily="34" charset="0"/>
                          <a:cs typeface="Arial" pitchFamily="34" charset="0"/>
                        </a:rPr>
                        <a:t>SA-18</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r>
                        <a:rPr lang="nb-NO" sz="1200" dirty="0">
                          <a:latin typeface="Arial" pitchFamily="34" charset="0"/>
                          <a:cs typeface="Arial" pitchFamily="34" charset="0"/>
                        </a:rPr>
                        <a:t>3</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r>
                        <a:rPr lang="nb-NO" sz="1200" dirty="0">
                          <a:latin typeface="Arial" pitchFamily="34" charset="0"/>
                          <a:cs typeface="Arial" pitchFamily="34" charset="0"/>
                        </a:rPr>
                        <a:t>IR</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13"/>
                  </a:ext>
                </a:extLst>
              </a:tr>
            </a:tbl>
          </a:graphicData>
        </a:graphic>
      </p:graphicFrame>
      <p:grpSp>
        <p:nvGrpSpPr>
          <p:cNvPr id="13" name="Gruppe 12"/>
          <p:cNvGrpSpPr/>
          <p:nvPr/>
        </p:nvGrpSpPr>
        <p:grpSpPr>
          <a:xfrm>
            <a:off x="332656" y="5508104"/>
            <a:ext cx="216024" cy="285574"/>
            <a:chOff x="260648" y="4574458"/>
            <a:chExt cx="216024" cy="285574"/>
          </a:xfrm>
        </p:grpSpPr>
        <p:cxnSp>
          <p:nvCxnSpPr>
            <p:cNvPr id="6" name="Rett linje 5"/>
            <p:cNvCxnSpPr/>
            <p:nvPr/>
          </p:nvCxnSpPr>
          <p:spPr>
            <a:xfrm>
              <a:off x="260648" y="4860032"/>
              <a:ext cx="2160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Rett linje 6"/>
            <p:cNvCxnSpPr/>
            <p:nvPr/>
          </p:nvCxnSpPr>
          <p:spPr>
            <a:xfrm>
              <a:off x="362412" y="4644008"/>
              <a:ext cx="0" cy="2160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ettvinklet trekant 11"/>
            <p:cNvSpPr/>
            <p:nvPr/>
          </p:nvSpPr>
          <p:spPr>
            <a:xfrm>
              <a:off x="337572" y="4574458"/>
              <a:ext cx="72008" cy="7200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grpSp>
      <p:grpSp>
        <p:nvGrpSpPr>
          <p:cNvPr id="14" name="Gruppe 13"/>
          <p:cNvGrpSpPr/>
          <p:nvPr/>
        </p:nvGrpSpPr>
        <p:grpSpPr>
          <a:xfrm>
            <a:off x="332656" y="5940152"/>
            <a:ext cx="216024" cy="285574"/>
            <a:chOff x="260648" y="4574458"/>
            <a:chExt cx="216024" cy="285574"/>
          </a:xfrm>
        </p:grpSpPr>
        <p:cxnSp>
          <p:nvCxnSpPr>
            <p:cNvPr id="15" name="Rett linje 14"/>
            <p:cNvCxnSpPr/>
            <p:nvPr/>
          </p:nvCxnSpPr>
          <p:spPr>
            <a:xfrm>
              <a:off x="260648" y="4860032"/>
              <a:ext cx="2160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Rett linje 15"/>
            <p:cNvCxnSpPr/>
            <p:nvPr/>
          </p:nvCxnSpPr>
          <p:spPr>
            <a:xfrm>
              <a:off x="362412" y="4644008"/>
              <a:ext cx="0" cy="2160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Rettvinklet trekant 16"/>
            <p:cNvSpPr/>
            <p:nvPr/>
          </p:nvSpPr>
          <p:spPr>
            <a:xfrm>
              <a:off x="337572" y="4574458"/>
              <a:ext cx="72008" cy="7200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pPr algn="l"/>
            <a:r>
              <a:rPr lang="nb-NO" sz="2400" dirty="0" err="1"/>
              <a:t>Template</a:t>
            </a:r>
            <a:r>
              <a:rPr lang="nb-NO" sz="2400" dirty="0"/>
              <a:t> format: </a:t>
            </a:r>
            <a:r>
              <a:rPr lang="nb-NO" dirty="0"/>
              <a:t>SCRAMBLE</a:t>
            </a:r>
            <a:endParaRPr lang="en-US" dirty="0"/>
          </a:p>
        </p:txBody>
      </p:sp>
      <p:sp>
        <p:nvSpPr>
          <p:cNvPr id="1026" name="Rectangle 2"/>
          <p:cNvSpPr>
            <a:spLocks noChangeArrowheads="1"/>
          </p:cNvSpPr>
          <p:nvPr/>
        </p:nvSpPr>
        <p:spPr bwMode="auto">
          <a:xfrm>
            <a:off x="0" y="0"/>
            <a:ext cx="6858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 name="Plassholder for innhold 7"/>
          <p:cNvSpPr>
            <a:spLocks noGrp="1"/>
          </p:cNvSpPr>
          <p:nvPr>
            <p:ph idx="1"/>
          </p:nvPr>
        </p:nvSpPr>
        <p:spPr>
          <a:noFill/>
        </p:spPr>
        <p:txBody>
          <a:bodyPr>
            <a:normAutofit/>
          </a:bodyPr>
          <a:lstStyle/>
          <a:p>
            <a:pPr>
              <a:buNone/>
            </a:pPr>
            <a:r>
              <a:rPr lang="nb-NO" sz="2000" dirty="0"/>
              <a:t>This is______________ </a:t>
            </a:r>
            <a:r>
              <a:rPr lang="nb-NO" sz="2000" dirty="0" err="1"/>
              <a:t>with</a:t>
            </a:r>
            <a:r>
              <a:rPr lang="nb-NO" sz="2000" dirty="0"/>
              <a:t> an  ___________SCRAMBLE</a:t>
            </a:r>
          </a:p>
          <a:p>
            <a:pPr>
              <a:buNone/>
            </a:pPr>
            <a:endParaRPr lang="nb-NO" sz="2000" dirty="0"/>
          </a:p>
          <a:p>
            <a:pPr>
              <a:buNone/>
            </a:pPr>
            <a:r>
              <a:rPr lang="nb-NO" sz="2000" dirty="0"/>
              <a:t>For______________, Time is _____Z, I </a:t>
            </a:r>
            <a:r>
              <a:rPr lang="nb-NO" sz="2000" dirty="0" err="1"/>
              <a:t>authenticate</a:t>
            </a:r>
            <a:r>
              <a:rPr lang="nb-NO" sz="2000" dirty="0"/>
              <a:t>____</a:t>
            </a:r>
          </a:p>
          <a:p>
            <a:pPr>
              <a:buNone/>
            </a:pPr>
            <a:endParaRPr lang="nb-NO" sz="2000" dirty="0"/>
          </a:p>
          <a:p>
            <a:pPr>
              <a:buNone/>
            </a:pPr>
            <a:r>
              <a:rPr lang="nb-NO" sz="2000" dirty="0" err="1"/>
              <a:t>Scramble</a:t>
            </a:r>
            <a:r>
              <a:rPr lang="nb-NO" sz="2000" dirty="0"/>
              <a:t>_______________, ______ x ____________</a:t>
            </a:r>
          </a:p>
          <a:p>
            <a:pPr>
              <a:buNone/>
            </a:pPr>
            <a:endParaRPr lang="nb-NO" sz="2000" dirty="0"/>
          </a:p>
          <a:p>
            <a:pPr>
              <a:buNone/>
            </a:pPr>
            <a:r>
              <a:rPr lang="nb-NO" sz="2000" dirty="0" err="1"/>
              <a:t>Vector</a:t>
            </a:r>
            <a:r>
              <a:rPr lang="nb-NO" sz="2000" dirty="0"/>
              <a:t>____________, at _________________</a:t>
            </a:r>
          </a:p>
          <a:p>
            <a:pPr>
              <a:buNone/>
            </a:pPr>
            <a:endParaRPr lang="nb-NO" sz="2000" dirty="0"/>
          </a:p>
          <a:p>
            <a:pPr>
              <a:buNone/>
            </a:pPr>
            <a:r>
              <a:rPr lang="nb-NO" sz="2000" dirty="0" err="1"/>
              <a:t>Proceed</a:t>
            </a:r>
            <a:r>
              <a:rPr lang="nb-NO" sz="2000" dirty="0"/>
              <a:t> to____________________________</a:t>
            </a:r>
          </a:p>
          <a:p>
            <a:pPr>
              <a:buNone/>
            </a:pPr>
            <a:endParaRPr lang="nb-NO" sz="2000" dirty="0"/>
          </a:p>
          <a:p>
            <a:pPr>
              <a:buNone/>
            </a:pPr>
            <a:r>
              <a:rPr lang="nb-NO" sz="2000" dirty="0" err="1"/>
              <a:t>Contact</a:t>
            </a:r>
            <a:r>
              <a:rPr lang="nb-NO" sz="2000" dirty="0"/>
              <a:t>___________ On___________ </a:t>
            </a:r>
            <a:r>
              <a:rPr lang="nb-NO" sz="2000" dirty="0" err="1"/>
              <a:t>Backup</a:t>
            </a:r>
            <a:r>
              <a:rPr lang="nb-NO" sz="2000" dirty="0"/>
              <a:t>_______</a:t>
            </a:r>
          </a:p>
          <a:p>
            <a:pPr>
              <a:buNone/>
            </a:pPr>
            <a:endParaRPr lang="en-US" sz="2000" dirty="0"/>
          </a:p>
        </p:txBody>
      </p:sp>
      <p:sp>
        <p:nvSpPr>
          <p:cNvPr id="9" name="TekstSylinder 8"/>
          <p:cNvSpPr txBox="1"/>
          <p:nvPr/>
        </p:nvSpPr>
        <p:spPr>
          <a:xfrm>
            <a:off x="3672408" y="2411760"/>
            <a:ext cx="2060848" cy="307777"/>
          </a:xfrm>
          <a:prstGeom prst="rect">
            <a:avLst/>
          </a:prstGeom>
          <a:noFill/>
        </p:spPr>
        <p:txBody>
          <a:bodyPr wrap="square" rtlCol="0">
            <a:spAutoFit/>
          </a:bodyPr>
          <a:lstStyle/>
          <a:p>
            <a:r>
              <a:rPr lang="nb-NO" sz="1400" i="1" dirty="0"/>
              <a:t>(QRA/CAS/AR/CSAR)</a:t>
            </a:r>
            <a:endParaRPr lang="en-US" sz="1400" i="1" dirty="0"/>
          </a:p>
        </p:txBody>
      </p:sp>
      <p:sp>
        <p:nvSpPr>
          <p:cNvPr id="10" name="TekstSylinder 9"/>
          <p:cNvSpPr txBox="1"/>
          <p:nvPr/>
        </p:nvSpPr>
        <p:spPr>
          <a:xfrm>
            <a:off x="908720" y="2411760"/>
            <a:ext cx="2060848" cy="307777"/>
          </a:xfrm>
          <a:prstGeom prst="rect">
            <a:avLst/>
          </a:prstGeom>
          <a:noFill/>
        </p:spPr>
        <p:txBody>
          <a:bodyPr wrap="square" rtlCol="0">
            <a:spAutoFit/>
          </a:bodyPr>
          <a:lstStyle/>
          <a:p>
            <a:r>
              <a:rPr lang="nb-NO" sz="1400" i="1" dirty="0"/>
              <a:t>(</a:t>
            </a:r>
            <a:r>
              <a:rPr lang="nb-NO" sz="1400" i="1" dirty="0" err="1"/>
              <a:t>Controlling</a:t>
            </a:r>
            <a:r>
              <a:rPr lang="nb-NO" sz="1400" i="1" dirty="0"/>
              <a:t> </a:t>
            </a:r>
            <a:r>
              <a:rPr lang="nb-NO" sz="1400" i="1" dirty="0" err="1"/>
              <a:t>Agency</a:t>
            </a:r>
            <a:r>
              <a:rPr lang="nb-NO" sz="1400" i="1" dirty="0"/>
              <a:t>)</a:t>
            </a:r>
            <a:endParaRPr lang="en-US" sz="1400" i="1" dirty="0"/>
          </a:p>
        </p:txBody>
      </p:sp>
      <p:sp>
        <p:nvSpPr>
          <p:cNvPr id="11" name="TekstSylinder 10"/>
          <p:cNvSpPr txBox="1"/>
          <p:nvPr/>
        </p:nvSpPr>
        <p:spPr>
          <a:xfrm>
            <a:off x="980728" y="3131841"/>
            <a:ext cx="1224136" cy="307777"/>
          </a:xfrm>
          <a:prstGeom prst="rect">
            <a:avLst/>
          </a:prstGeom>
          <a:noFill/>
        </p:spPr>
        <p:txBody>
          <a:bodyPr wrap="square" rtlCol="0">
            <a:spAutoFit/>
          </a:bodyPr>
          <a:lstStyle/>
          <a:p>
            <a:r>
              <a:rPr lang="nb-NO" sz="1400" i="1" dirty="0" err="1"/>
              <a:t>Airbase</a:t>
            </a:r>
            <a:endParaRPr lang="en-US" sz="1400" i="1" dirty="0"/>
          </a:p>
        </p:txBody>
      </p:sp>
      <p:sp>
        <p:nvSpPr>
          <p:cNvPr id="12" name="TekstSylinder 11"/>
          <p:cNvSpPr txBox="1"/>
          <p:nvPr/>
        </p:nvSpPr>
        <p:spPr>
          <a:xfrm>
            <a:off x="3140968" y="4644008"/>
            <a:ext cx="1584176" cy="307777"/>
          </a:xfrm>
          <a:prstGeom prst="rect">
            <a:avLst/>
          </a:prstGeom>
          <a:noFill/>
        </p:spPr>
        <p:txBody>
          <a:bodyPr wrap="square" rtlCol="0">
            <a:spAutoFit/>
          </a:bodyPr>
          <a:lstStyle/>
          <a:p>
            <a:r>
              <a:rPr lang="nb-NO" sz="1400" i="1" dirty="0" err="1"/>
              <a:t>Flightevel</a:t>
            </a:r>
            <a:r>
              <a:rPr lang="nb-NO" sz="1400" i="1" dirty="0"/>
              <a:t> or Feet</a:t>
            </a:r>
            <a:endParaRPr lang="en-US" sz="1400" i="1" dirty="0"/>
          </a:p>
        </p:txBody>
      </p:sp>
      <p:sp>
        <p:nvSpPr>
          <p:cNvPr id="13" name="TekstSylinder 12"/>
          <p:cNvSpPr txBox="1"/>
          <p:nvPr/>
        </p:nvSpPr>
        <p:spPr>
          <a:xfrm>
            <a:off x="1484784" y="4572000"/>
            <a:ext cx="1584176" cy="307777"/>
          </a:xfrm>
          <a:prstGeom prst="rect">
            <a:avLst/>
          </a:prstGeom>
          <a:noFill/>
        </p:spPr>
        <p:txBody>
          <a:bodyPr wrap="square" rtlCol="0">
            <a:spAutoFit/>
          </a:bodyPr>
          <a:lstStyle/>
          <a:p>
            <a:r>
              <a:rPr lang="nb-NO" sz="1400" i="1" dirty="0" err="1"/>
              <a:t>Course</a:t>
            </a:r>
            <a:endParaRPr lang="en-US" sz="1400" i="1" dirty="0"/>
          </a:p>
        </p:txBody>
      </p:sp>
      <p:sp>
        <p:nvSpPr>
          <p:cNvPr id="14" name="TekstSylinder 13"/>
          <p:cNvSpPr txBox="1"/>
          <p:nvPr/>
        </p:nvSpPr>
        <p:spPr>
          <a:xfrm>
            <a:off x="1556792" y="3851920"/>
            <a:ext cx="1584176" cy="307777"/>
          </a:xfrm>
          <a:prstGeom prst="rect">
            <a:avLst/>
          </a:prstGeom>
          <a:noFill/>
        </p:spPr>
        <p:txBody>
          <a:bodyPr wrap="square" rtlCol="0">
            <a:spAutoFit/>
          </a:bodyPr>
          <a:lstStyle/>
          <a:p>
            <a:r>
              <a:rPr lang="nb-NO" sz="1400" i="1" dirty="0" err="1"/>
              <a:t>Flight</a:t>
            </a:r>
            <a:r>
              <a:rPr lang="nb-NO" sz="1400" i="1" dirty="0"/>
              <a:t> </a:t>
            </a:r>
            <a:r>
              <a:rPr lang="nb-NO" sz="1400" i="1" dirty="0" err="1"/>
              <a:t>callsign</a:t>
            </a:r>
            <a:endParaRPr lang="en-US" sz="1400" i="1" dirty="0"/>
          </a:p>
        </p:txBody>
      </p:sp>
      <p:sp>
        <p:nvSpPr>
          <p:cNvPr id="15" name="TekstSylinder 14"/>
          <p:cNvSpPr txBox="1"/>
          <p:nvPr/>
        </p:nvSpPr>
        <p:spPr>
          <a:xfrm>
            <a:off x="3212976" y="3851920"/>
            <a:ext cx="1584176" cy="307777"/>
          </a:xfrm>
          <a:prstGeom prst="rect">
            <a:avLst/>
          </a:prstGeom>
          <a:noFill/>
        </p:spPr>
        <p:txBody>
          <a:bodyPr wrap="square" rtlCol="0">
            <a:spAutoFit/>
          </a:bodyPr>
          <a:lstStyle/>
          <a:p>
            <a:r>
              <a:rPr lang="nb-NO" sz="1400" i="1" dirty="0" err="1"/>
              <a:t>Number</a:t>
            </a:r>
            <a:endParaRPr lang="en-US" sz="1400" i="1" dirty="0"/>
          </a:p>
        </p:txBody>
      </p:sp>
      <p:sp>
        <p:nvSpPr>
          <p:cNvPr id="16" name="TekstSylinder 15"/>
          <p:cNvSpPr txBox="1"/>
          <p:nvPr/>
        </p:nvSpPr>
        <p:spPr>
          <a:xfrm>
            <a:off x="4077072" y="3851920"/>
            <a:ext cx="1584176" cy="307777"/>
          </a:xfrm>
          <a:prstGeom prst="rect">
            <a:avLst/>
          </a:prstGeom>
          <a:noFill/>
        </p:spPr>
        <p:txBody>
          <a:bodyPr wrap="square" rtlCol="0">
            <a:spAutoFit/>
          </a:bodyPr>
          <a:lstStyle/>
          <a:p>
            <a:r>
              <a:rPr lang="nb-NO" sz="1400" i="1" dirty="0"/>
              <a:t>Type </a:t>
            </a:r>
            <a:r>
              <a:rPr lang="nb-NO" sz="1400" i="1" dirty="0" err="1"/>
              <a:t>of</a:t>
            </a:r>
            <a:r>
              <a:rPr lang="nb-NO" sz="1400" i="1" dirty="0"/>
              <a:t> AC</a:t>
            </a:r>
            <a:endParaRPr lang="en-US" sz="1400" i="1" dirty="0"/>
          </a:p>
        </p:txBody>
      </p:sp>
      <p:sp>
        <p:nvSpPr>
          <p:cNvPr id="17" name="TekstSylinder 16"/>
          <p:cNvSpPr txBox="1"/>
          <p:nvPr/>
        </p:nvSpPr>
        <p:spPr>
          <a:xfrm>
            <a:off x="3501008" y="3112095"/>
            <a:ext cx="1224136" cy="307777"/>
          </a:xfrm>
          <a:prstGeom prst="rect">
            <a:avLst/>
          </a:prstGeom>
          <a:noFill/>
        </p:spPr>
        <p:txBody>
          <a:bodyPr wrap="square" rtlCol="0">
            <a:spAutoFit/>
          </a:bodyPr>
          <a:lstStyle/>
          <a:p>
            <a:r>
              <a:rPr lang="nb-NO" sz="1400" i="1" dirty="0"/>
              <a:t>Time</a:t>
            </a:r>
            <a:endParaRPr lang="en-US" sz="1400" i="1" dirty="0"/>
          </a:p>
        </p:txBody>
      </p:sp>
      <p:sp>
        <p:nvSpPr>
          <p:cNvPr id="18" name="TekstSylinder 17"/>
          <p:cNvSpPr txBox="1"/>
          <p:nvPr/>
        </p:nvSpPr>
        <p:spPr>
          <a:xfrm>
            <a:off x="1556792" y="5323612"/>
            <a:ext cx="3528392" cy="307777"/>
          </a:xfrm>
          <a:prstGeom prst="rect">
            <a:avLst/>
          </a:prstGeom>
          <a:noFill/>
        </p:spPr>
        <p:txBody>
          <a:bodyPr wrap="square" rtlCol="0">
            <a:spAutoFit/>
          </a:bodyPr>
          <a:lstStyle/>
          <a:p>
            <a:r>
              <a:rPr lang="nb-NO" sz="1400" i="1" dirty="0" err="1"/>
              <a:t>Area/Coordinates/Killbox/Location</a:t>
            </a:r>
            <a:endParaRPr lang="en-US" sz="1400" i="1" dirty="0"/>
          </a:p>
        </p:txBody>
      </p:sp>
      <p:sp>
        <p:nvSpPr>
          <p:cNvPr id="19" name="TekstSylinder 18"/>
          <p:cNvSpPr txBox="1"/>
          <p:nvPr/>
        </p:nvSpPr>
        <p:spPr>
          <a:xfrm>
            <a:off x="1484784" y="6052637"/>
            <a:ext cx="1512168" cy="307777"/>
          </a:xfrm>
          <a:prstGeom prst="rect">
            <a:avLst/>
          </a:prstGeom>
          <a:noFill/>
        </p:spPr>
        <p:txBody>
          <a:bodyPr wrap="square" rtlCol="0">
            <a:spAutoFit/>
          </a:bodyPr>
          <a:lstStyle/>
          <a:p>
            <a:r>
              <a:rPr lang="nb-NO" sz="1400" i="1" dirty="0"/>
              <a:t>C2 </a:t>
            </a:r>
            <a:r>
              <a:rPr lang="nb-NO" sz="1400" i="1" dirty="0" err="1"/>
              <a:t>Agency</a:t>
            </a:r>
            <a:endParaRPr lang="en-US" sz="1400" i="1" dirty="0"/>
          </a:p>
        </p:txBody>
      </p:sp>
      <p:sp>
        <p:nvSpPr>
          <p:cNvPr id="20" name="TekstSylinder 19"/>
          <p:cNvSpPr txBox="1"/>
          <p:nvPr/>
        </p:nvSpPr>
        <p:spPr>
          <a:xfrm>
            <a:off x="3201910" y="6036870"/>
            <a:ext cx="1512168" cy="307777"/>
          </a:xfrm>
          <a:prstGeom prst="rect">
            <a:avLst/>
          </a:prstGeom>
          <a:noFill/>
        </p:spPr>
        <p:txBody>
          <a:bodyPr wrap="square" rtlCol="0">
            <a:spAutoFit/>
          </a:bodyPr>
          <a:lstStyle/>
          <a:p>
            <a:r>
              <a:rPr lang="nb-NO" sz="1400" i="1" dirty="0" err="1"/>
              <a:t>Frequency</a:t>
            </a:r>
            <a:endParaRPr lang="en-US" sz="1400" i="1" dirty="0"/>
          </a:p>
        </p:txBody>
      </p:sp>
      <p:sp>
        <p:nvSpPr>
          <p:cNvPr id="21" name="TekstSylinder 20"/>
          <p:cNvSpPr txBox="1"/>
          <p:nvPr/>
        </p:nvSpPr>
        <p:spPr>
          <a:xfrm>
            <a:off x="5132482" y="6023947"/>
            <a:ext cx="1512168" cy="307777"/>
          </a:xfrm>
          <a:prstGeom prst="rect">
            <a:avLst/>
          </a:prstGeom>
          <a:noFill/>
        </p:spPr>
        <p:txBody>
          <a:bodyPr wrap="square" rtlCol="0">
            <a:spAutoFit/>
          </a:bodyPr>
          <a:lstStyle/>
          <a:p>
            <a:r>
              <a:rPr lang="nb-NO" sz="1400" i="1" dirty="0" err="1"/>
              <a:t>Frequency</a:t>
            </a:r>
            <a:endParaRPr lang="en-US" sz="1400" i="1" dirty="0"/>
          </a:p>
        </p:txBody>
      </p:sp>
      <p:sp>
        <p:nvSpPr>
          <p:cNvPr id="22" name="TekstSylinder 21"/>
          <p:cNvSpPr txBox="1"/>
          <p:nvPr/>
        </p:nvSpPr>
        <p:spPr>
          <a:xfrm>
            <a:off x="404664" y="6588224"/>
            <a:ext cx="5904656" cy="369332"/>
          </a:xfrm>
          <a:prstGeom prst="rect">
            <a:avLst/>
          </a:prstGeom>
          <a:noFill/>
        </p:spPr>
        <p:txBody>
          <a:bodyPr wrap="square" rtlCol="0">
            <a:spAutoFit/>
          </a:bodyPr>
          <a:lstStyle/>
          <a:p>
            <a:r>
              <a:rPr lang="nb-NO" dirty="0" err="1"/>
              <a:t>Remarks</a:t>
            </a:r>
            <a:r>
              <a:rPr lang="nb-NO" dirty="0"/>
              <a:t>:_________________________________________</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a:t>Risk </a:t>
            </a:r>
            <a:r>
              <a:rPr lang="nb-NO" dirty="0" err="1"/>
              <a:t>Estimate</a:t>
            </a:r>
            <a:r>
              <a:rPr lang="nb-NO" dirty="0"/>
              <a:t> </a:t>
            </a:r>
            <a:r>
              <a:rPr lang="nb-NO" dirty="0" err="1"/>
              <a:t>Distances</a:t>
            </a:r>
            <a:r>
              <a:rPr lang="nb-NO" dirty="0"/>
              <a:t> (RED)</a:t>
            </a:r>
            <a:endParaRPr lang="en-US" dirty="0"/>
          </a:p>
        </p:txBody>
      </p:sp>
      <p:graphicFrame>
        <p:nvGraphicFramePr>
          <p:cNvPr id="13" name="Plassholder for innhold 12"/>
          <p:cNvGraphicFramePr>
            <a:graphicFrameLocks noGrp="1"/>
          </p:cNvGraphicFramePr>
          <p:nvPr>
            <p:ph idx="1"/>
          </p:nvPr>
        </p:nvGraphicFramePr>
        <p:xfrm>
          <a:off x="0" y="1691680"/>
          <a:ext cx="6858000" cy="6916494"/>
        </p:xfrm>
        <a:graphic>
          <a:graphicData uri="http://schemas.openxmlformats.org/drawingml/2006/table">
            <a:tbl>
              <a:tblPr bandRow="1">
                <a:tableStyleId>{9D7B26C5-4107-4FEC-AEDC-1716B250A1EF}</a:tableStyleId>
              </a:tblPr>
              <a:tblGrid>
                <a:gridCol w="2286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tblGrid>
              <a:tr h="0">
                <a:tc>
                  <a:txBody>
                    <a:bodyPr/>
                    <a:lstStyle/>
                    <a:p>
                      <a:pPr>
                        <a:lnSpc>
                          <a:spcPct val="115000"/>
                        </a:lnSpc>
                        <a:spcAft>
                          <a:spcPts val="0"/>
                        </a:spcAft>
                      </a:pPr>
                      <a:r>
                        <a:rPr lang="nb-NO" sz="1700" b="1" dirty="0" err="1">
                          <a:latin typeface="Arial" pitchFamily="34" charset="0"/>
                          <a:cs typeface="Arial" pitchFamily="34" charset="0"/>
                        </a:rPr>
                        <a:t>Weapon</a:t>
                      </a:r>
                      <a:endParaRPr lang="en-US" sz="1700" b="1" dirty="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b="1">
                          <a:latin typeface="Arial" pitchFamily="34" charset="0"/>
                          <a:cs typeface="Arial" pitchFamily="34" charset="0"/>
                        </a:rPr>
                        <a:t>Description</a:t>
                      </a:r>
                      <a:endParaRPr lang="en-US" sz="1700" b="1">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b="1" dirty="0">
                          <a:latin typeface="Arial" pitchFamily="34" charset="0"/>
                          <a:cs typeface="Arial" pitchFamily="34" charset="0"/>
                        </a:rPr>
                        <a:t>0,1 % PI</a:t>
                      </a:r>
                      <a:endParaRPr lang="en-US" sz="1700" b="1" dirty="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a:lnSpc>
                          <a:spcPct val="115000"/>
                        </a:lnSpc>
                        <a:spcAft>
                          <a:spcPts val="0"/>
                        </a:spcAft>
                      </a:pPr>
                      <a:r>
                        <a:rPr lang="nb-NO" sz="1700" dirty="0">
                          <a:latin typeface="Arial" pitchFamily="34" charset="0"/>
                          <a:cs typeface="Arial" pitchFamily="34" charset="0"/>
                        </a:rPr>
                        <a:t>MK-82 </a:t>
                      </a:r>
                      <a:r>
                        <a:rPr lang="nb-NO" sz="1700" dirty="0" err="1">
                          <a:latin typeface="Arial" pitchFamily="34" charset="0"/>
                          <a:cs typeface="Arial" pitchFamily="34" charset="0"/>
                        </a:rPr>
                        <a:t>contact</a:t>
                      </a:r>
                      <a:endParaRPr lang="en-US" sz="1700" dirty="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dirty="0">
                          <a:latin typeface="Arial" pitchFamily="34" charset="0"/>
                          <a:cs typeface="Arial" pitchFamily="34" charset="0"/>
                        </a:rPr>
                        <a:t>500 Ib bomb</a:t>
                      </a:r>
                      <a:endParaRPr lang="en-US" sz="1700" dirty="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dirty="0">
                          <a:latin typeface="Arial" pitchFamily="34" charset="0"/>
                          <a:cs typeface="Arial" pitchFamily="34" charset="0"/>
                        </a:rPr>
                        <a:t>300m</a:t>
                      </a:r>
                      <a:endParaRPr lang="en-US" sz="1700" dirty="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lnSpc>
                          <a:spcPct val="115000"/>
                        </a:lnSpc>
                        <a:spcAft>
                          <a:spcPts val="0"/>
                        </a:spcAft>
                      </a:pPr>
                      <a:r>
                        <a:rPr lang="nb-NO" sz="1700">
                          <a:latin typeface="Arial" pitchFamily="34" charset="0"/>
                          <a:cs typeface="Arial" pitchFamily="34" charset="0"/>
                        </a:rPr>
                        <a:t>MK82 HD contact</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latin typeface="Arial" pitchFamily="34" charset="0"/>
                          <a:cs typeface="Arial" pitchFamily="34" charset="0"/>
                        </a:rPr>
                        <a:t>500 Ib bomb/ high-drag</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latin typeface="Arial" pitchFamily="34" charset="0"/>
                          <a:cs typeface="Arial" pitchFamily="34" charset="0"/>
                        </a:rPr>
                        <a:t>300m</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a:lnSpc>
                          <a:spcPct val="115000"/>
                        </a:lnSpc>
                        <a:spcAft>
                          <a:spcPts val="0"/>
                        </a:spcAft>
                      </a:pPr>
                      <a:r>
                        <a:rPr lang="nb-NO" sz="1700">
                          <a:latin typeface="Arial" pitchFamily="34" charset="0"/>
                          <a:cs typeface="Arial" pitchFamily="34" charset="0"/>
                        </a:rPr>
                        <a:t>MK84 contact</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latin typeface="Arial" pitchFamily="34" charset="0"/>
                          <a:cs typeface="Arial" pitchFamily="34" charset="0"/>
                        </a:rPr>
                        <a:t>2000 Ib</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latin typeface="Arial" pitchFamily="34" charset="0"/>
                          <a:cs typeface="Arial" pitchFamily="34" charset="0"/>
                        </a:rPr>
                        <a:t>350m</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a:lnSpc>
                          <a:spcPct val="115000"/>
                        </a:lnSpc>
                        <a:spcAft>
                          <a:spcPts val="0"/>
                        </a:spcAft>
                      </a:pPr>
                      <a:r>
                        <a:rPr lang="nb-NO" sz="1700">
                          <a:latin typeface="Arial" pitchFamily="34" charset="0"/>
                          <a:cs typeface="Arial" pitchFamily="34" charset="0"/>
                        </a:rPr>
                        <a:t>CBU-87</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latin typeface="Arial" pitchFamily="34" charset="0"/>
                          <a:cs typeface="Arial" pitchFamily="34" charset="0"/>
                        </a:rPr>
                        <a:t>Cluster</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latin typeface="Arial" pitchFamily="34" charset="0"/>
                          <a:cs typeface="Arial" pitchFamily="34" charset="0"/>
                        </a:rPr>
                        <a:t>350m</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0">
                <a:tc>
                  <a:txBody>
                    <a:bodyPr/>
                    <a:lstStyle/>
                    <a:p>
                      <a:pPr>
                        <a:lnSpc>
                          <a:spcPct val="115000"/>
                        </a:lnSpc>
                        <a:spcAft>
                          <a:spcPts val="0"/>
                        </a:spcAft>
                      </a:pPr>
                      <a:r>
                        <a:rPr lang="nb-NO" sz="1700">
                          <a:latin typeface="Arial" pitchFamily="34" charset="0"/>
                          <a:cs typeface="Arial" pitchFamily="34" charset="0"/>
                        </a:rPr>
                        <a:t>CBU-103</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latin typeface="Arial" pitchFamily="34" charset="0"/>
                          <a:cs typeface="Arial" pitchFamily="34" charset="0"/>
                        </a:rPr>
                        <a:t>Cluster</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latin typeface="Arial" pitchFamily="34" charset="0"/>
                          <a:cs typeface="Arial" pitchFamily="34" charset="0"/>
                        </a:rPr>
                        <a:t>300m</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0">
                <a:tc>
                  <a:txBody>
                    <a:bodyPr/>
                    <a:lstStyle/>
                    <a:p>
                      <a:pPr>
                        <a:lnSpc>
                          <a:spcPct val="115000"/>
                        </a:lnSpc>
                        <a:spcAft>
                          <a:spcPts val="0"/>
                        </a:spcAft>
                      </a:pPr>
                      <a:r>
                        <a:rPr lang="nb-NO" sz="1700">
                          <a:latin typeface="Arial" pitchFamily="34" charset="0"/>
                          <a:cs typeface="Arial" pitchFamily="34" charset="0"/>
                        </a:rPr>
                        <a:t>GBU-12</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latin typeface="Arial" pitchFamily="34" charset="0"/>
                          <a:cs typeface="Arial" pitchFamily="34" charset="0"/>
                        </a:rPr>
                        <a:t>500 Ib Laser Guided</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latin typeface="Arial" pitchFamily="34" charset="0"/>
                          <a:cs typeface="Arial" pitchFamily="34" charset="0"/>
                        </a:rPr>
                        <a:t>200m</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0">
                <a:tc>
                  <a:txBody>
                    <a:bodyPr/>
                    <a:lstStyle/>
                    <a:p>
                      <a:pPr>
                        <a:lnSpc>
                          <a:spcPct val="115000"/>
                        </a:lnSpc>
                        <a:spcAft>
                          <a:spcPts val="0"/>
                        </a:spcAft>
                      </a:pPr>
                      <a:r>
                        <a:rPr lang="nb-NO" sz="1700">
                          <a:latin typeface="Arial" pitchFamily="34" charset="0"/>
                          <a:cs typeface="Arial" pitchFamily="34" charset="0"/>
                        </a:rPr>
                        <a:t>GBU-10</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latin typeface="Arial" pitchFamily="34" charset="0"/>
                          <a:cs typeface="Arial" pitchFamily="34" charset="0"/>
                        </a:rPr>
                        <a:t>2000 Ib Laser Guided</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latin typeface="Arial" pitchFamily="34" charset="0"/>
                          <a:cs typeface="Arial" pitchFamily="34" charset="0"/>
                        </a:rPr>
                        <a:t>250m</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0">
                <a:tc>
                  <a:txBody>
                    <a:bodyPr/>
                    <a:lstStyle/>
                    <a:p>
                      <a:pPr>
                        <a:lnSpc>
                          <a:spcPct val="115000"/>
                        </a:lnSpc>
                        <a:spcAft>
                          <a:spcPts val="0"/>
                        </a:spcAft>
                      </a:pPr>
                      <a:r>
                        <a:rPr lang="nb-NO" sz="1700">
                          <a:latin typeface="Arial" pitchFamily="34" charset="0"/>
                          <a:cs typeface="Arial" pitchFamily="34" charset="0"/>
                        </a:rPr>
                        <a:t>GBU-38</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latin typeface="Arial" pitchFamily="34" charset="0"/>
                          <a:cs typeface="Arial" pitchFamily="34" charset="0"/>
                        </a:rPr>
                        <a:t>500 Ib JDAM</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latin typeface="Arial" pitchFamily="34" charset="0"/>
                          <a:cs typeface="Arial" pitchFamily="34" charset="0"/>
                        </a:rPr>
                        <a:t>200m</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0">
                <a:tc>
                  <a:txBody>
                    <a:bodyPr/>
                    <a:lstStyle/>
                    <a:p>
                      <a:pPr>
                        <a:lnSpc>
                          <a:spcPct val="115000"/>
                        </a:lnSpc>
                        <a:spcAft>
                          <a:spcPts val="0"/>
                        </a:spcAft>
                      </a:pPr>
                      <a:r>
                        <a:rPr lang="nb-NO" sz="1700">
                          <a:latin typeface="Arial" pitchFamily="34" charset="0"/>
                          <a:cs typeface="Arial" pitchFamily="34" charset="0"/>
                        </a:rPr>
                        <a:t>GBU-31</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latin typeface="Arial" pitchFamily="34" charset="0"/>
                          <a:cs typeface="Arial" pitchFamily="34" charset="0"/>
                        </a:rPr>
                        <a:t>2000 Ib JDAM</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latin typeface="Arial" pitchFamily="34" charset="0"/>
                          <a:cs typeface="Arial" pitchFamily="34" charset="0"/>
                        </a:rPr>
                        <a:t>250m</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0">
                <a:tc>
                  <a:txBody>
                    <a:bodyPr/>
                    <a:lstStyle/>
                    <a:p>
                      <a:pPr>
                        <a:lnSpc>
                          <a:spcPct val="115000"/>
                        </a:lnSpc>
                        <a:spcAft>
                          <a:spcPts val="0"/>
                        </a:spcAft>
                      </a:pPr>
                      <a:r>
                        <a:rPr lang="nb-NO" sz="1700">
                          <a:latin typeface="Arial" pitchFamily="34" charset="0"/>
                          <a:cs typeface="Arial" pitchFamily="34" charset="0"/>
                        </a:rPr>
                        <a:t>AGM-65</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latin typeface="Arial" pitchFamily="34" charset="0"/>
                          <a:cs typeface="Arial" pitchFamily="34" charset="0"/>
                        </a:rPr>
                        <a:t>Maverick 125 Ib warhead</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latin typeface="Arial" pitchFamily="34" charset="0"/>
                          <a:cs typeface="Arial" pitchFamily="34" charset="0"/>
                        </a:rPr>
                        <a:t>150m</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0">
                <a:tc>
                  <a:txBody>
                    <a:bodyPr/>
                    <a:lstStyle/>
                    <a:p>
                      <a:pPr>
                        <a:lnSpc>
                          <a:spcPct val="115000"/>
                        </a:lnSpc>
                        <a:spcAft>
                          <a:spcPts val="0"/>
                        </a:spcAft>
                      </a:pPr>
                      <a:r>
                        <a:rPr lang="nb-NO" sz="1700">
                          <a:latin typeface="Arial" pitchFamily="34" charset="0"/>
                          <a:cs typeface="Arial" pitchFamily="34" charset="0"/>
                        </a:rPr>
                        <a:t>M151, M229, M261</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latin typeface="Arial" pitchFamily="34" charset="0"/>
                          <a:cs typeface="Arial" pitchFamily="34" charset="0"/>
                        </a:rPr>
                        <a:t>2.75" Rockets medium altitude</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latin typeface="Arial" pitchFamily="34" charset="0"/>
                          <a:cs typeface="Arial" pitchFamily="34" charset="0"/>
                        </a:rPr>
                        <a:t>250m</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0">
                <a:tc>
                  <a:txBody>
                    <a:bodyPr/>
                    <a:lstStyle/>
                    <a:p>
                      <a:pPr>
                        <a:lnSpc>
                          <a:spcPct val="115000"/>
                        </a:lnSpc>
                        <a:spcAft>
                          <a:spcPts val="0"/>
                        </a:spcAft>
                      </a:pPr>
                      <a:r>
                        <a:rPr lang="nb-NO" sz="1700">
                          <a:latin typeface="Arial" pitchFamily="34" charset="0"/>
                          <a:cs typeface="Arial" pitchFamily="34" charset="0"/>
                        </a:rPr>
                        <a:t>M151, M229, M261</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latin typeface="Arial" pitchFamily="34" charset="0"/>
                          <a:cs typeface="Arial" pitchFamily="34" charset="0"/>
                        </a:rPr>
                        <a:t>2.75" Rockets low altitude</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latin typeface="Arial" pitchFamily="34" charset="0"/>
                          <a:cs typeface="Arial" pitchFamily="34" charset="0"/>
                        </a:rPr>
                        <a:t>300m</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r h="44450">
                <a:tc>
                  <a:txBody>
                    <a:bodyPr/>
                    <a:lstStyle/>
                    <a:p>
                      <a:pPr>
                        <a:lnSpc>
                          <a:spcPct val="115000"/>
                        </a:lnSpc>
                        <a:spcAft>
                          <a:spcPts val="0"/>
                        </a:spcAft>
                      </a:pPr>
                      <a:r>
                        <a:rPr lang="nb-NO" sz="1700">
                          <a:latin typeface="Arial" pitchFamily="34" charset="0"/>
                          <a:cs typeface="Arial" pitchFamily="34" charset="0"/>
                        </a:rPr>
                        <a:t>GAU-8</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latin typeface="Arial" pitchFamily="34" charset="0"/>
                          <a:cs typeface="Arial" pitchFamily="34" charset="0"/>
                        </a:rPr>
                        <a:t>30mm Gatling gun</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latin typeface="Arial" pitchFamily="34" charset="0"/>
                          <a:cs typeface="Arial" pitchFamily="34" charset="0"/>
                        </a:rPr>
                        <a:t>75m</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3"/>
                  </a:ext>
                </a:extLst>
              </a:tr>
              <a:tr h="44450">
                <a:tc>
                  <a:txBody>
                    <a:bodyPr/>
                    <a:lstStyle/>
                    <a:p>
                      <a:pPr>
                        <a:lnSpc>
                          <a:spcPct val="115000"/>
                        </a:lnSpc>
                        <a:spcAft>
                          <a:spcPts val="0"/>
                        </a:spcAft>
                      </a:pPr>
                      <a:r>
                        <a:rPr lang="nb-NO" sz="1700">
                          <a:latin typeface="Arial" pitchFamily="34" charset="0"/>
                          <a:cs typeface="Arial" pitchFamily="34" charset="0"/>
                        </a:rPr>
                        <a:t>2A42</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latin typeface="Arial" pitchFamily="34" charset="0"/>
                          <a:cs typeface="Arial" pitchFamily="34" charset="0"/>
                        </a:rPr>
                        <a:t>30mm KA-50</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latin typeface="Arial" pitchFamily="34" charset="0"/>
                          <a:cs typeface="Arial" pitchFamily="34" charset="0"/>
                        </a:rPr>
                        <a:t>75m</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4"/>
                  </a:ext>
                </a:extLst>
              </a:tr>
              <a:tr h="44450">
                <a:tc>
                  <a:txBody>
                    <a:bodyPr/>
                    <a:lstStyle/>
                    <a:p>
                      <a:pPr>
                        <a:lnSpc>
                          <a:spcPct val="115000"/>
                        </a:lnSpc>
                        <a:spcAft>
                          <a:spcPts val="0"/>
                        </a:spcAft>
                      </a:pPr>
                      <a:r>
                        <a:rPr lang="nb-NO" sz="1700">
                          <a:latin typeface="Arial" pitchFamily="34" charset="0"/>
                          <a:cs typeface="Arial" pitchFamily="34" charset="0"/>
                        </a:rPr>
                        <a:t>UPK 23-250</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latin typeface="Arial" pitchFamily="34" charset="0"/>
                          <a:cs typeface="Arial" pitchFamily="34" charset="0"/>
                        </a:rPr>
                        <a:t>23mm Gunpod KA50</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latin typeface="Arial" pitchFamily="34" charset="0"/>
                          <a:cs typeface="Arial" pitchFamily="34" charset="0"/>
                        </a:rPr>
                        <a:t>50m</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5"/>
                  </a:ext>
                </a:extLst>
              </a:tr>
              <a:tr h="44450">
                <a:tc>
                  <a:txBody>
                    <a:bodyPr/>
                    <a:lstStyle/>
                    <a:p>
                      <a:pPr>
                        <a:lnSpc>
                          <a:spcPct val="115000"/>
                        </a:lnSpc>
                        <a:spcAft>
                          <a:spcPts val="0"/>
                        </a:spcAft>
                      </a:pPr>
                      <a:r>
                        <a:rPr lang="nb-NO" sz="1700">
                          <a:latin typeface="Arial" pitchFamily="34" charset="0"/>
                          <a:cs typeface="Arial" pitchFamily="34" charset="0"/>
                        </a:rPr>
                        <a:t>S-8 </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latin typeface="Arial" pitchFamily="34" charset="0"/>
                          <a:cs typeface="Arial" pitchFamily="34" charset="0"/>
                        </a:rPr>
                        <a:t>80mm Rocket KA-50</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latin typeface="Arial" pitchFamily="34" charset="0"/>
                          <a:cs typeface="Arial" pitchFamily="34" charset="0"/>
                        </a:rPr>
                        <a:t>200m</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6"/>
                  </a:ext>
                </a:extLst>
              </a:tr>
              <a:tr h="44450">
                <a:tc>
                  <a:txBody>
                    <a:bodyPr/>
                    <a:lstStyle/>
                    <a:p>
                      <a:pPr>
                        <a:lnSpc>
                          <a:spcPct val="115000"/>
                        </a:lnSpc>
                        <a:spcAft>
                          <a:spcPts val="0"/>
                        </a:spcAft>
                      </a:pPr>
                      <a:r>
                        <a:rPr lang="nb-NO" sz="1700">
                          <a:latin typeface="Arial" pitchFamily="34" charset="0"/>
                          <a:cs typeface="Arial" pitchFamily="34" charset="0"/>
                        </a:rPr>
                        <a:t>S-13 OF</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latin typeface="Arial" pitchFamily="34" charset="0"/>
                          <a:cs typeface="Arial" pitchFamily="34" charset="0"/>
                        </a:rPr>
                        <a:t>122mm Rocket KA50</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latin typeface="Arial" pitchFamily="34" charset="0"/>
                          <a:cs typeface="Arial" pitchFamily="34" charset="0"/>
                        </a:rPr>
                        <a:t>250m</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7"/>
                  </a:ext>
                </a:extLst>
              </a:tr>
              <a:tr h="44450">
                <a:tc>
                  <a:txBody>
                    <a:bodyPr/>
                    <a:lstStyle/>
                    <a:p>
                      <a:pPr>
                        <a:lnSpc>
                          <a:spcPct val="115000"/>
                        </a:lnSpc>
                        <a:spcAft>
                          <a:spcPts val="0"/>
                        </a:spcAft>
                      </a:pPr>
                      <a:r>
                        <a:rPr lang="nb-NO" sz="1700">
                          <a:latin typeface="Arial" pitchFamily="34" charset="0"/>
                          <a:cs typeface="Arial" pitchFamily="34" charset="0"/>
                        </a:rPr>
                        <a:t>9K121 VIKHR</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latin typeface="Arial" pitchFamily="34" charset="0"/>
                          <a:cs typeface="Arial" pitchFamily="34" charset="0"/>
                        </a:rPr>
                        <a:t>130mm Missile KA50</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latin typeface="Arial" pitchFamily="34" charset="0"/>
                          <a:cs typeface="Arial" pitchFamily="34" charset="0"/>
                        </a:rPr>
                        <a:t>100m</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8"/>
                  </a:ext>
                </a:extLst>
              </a:tr>
              <a:tr h="44450">
                <a:tc>
                  <a:txBody>
                    <a:bodyPr/>
                    <a:lstStyle/>
                    <a:p>
                      <a:pPr>
                        <a:lnSpc>
                          <a:spcPct val="115000"/>
                        </a:lnSpc>
                        <a:spcAft>
                          <a:spcPts val="0"/>
                        </a:spcAft>
                      </a:pPr>
                      <a:r>
                        <a:rPr lang="nb-NO" sz="1700">
                          <a:latin typeface="Arial" pitchFamily="34" charset="0"/>
                          <a:cs typeface="Arial" pitchFamily="34" charset="0"/>
                        </a:rPr>
                        <a:t>KH-25ML</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latin typeface="Arial" pitchFamily="34" charset="0"/>
                          <a:cs typeface="Arial" pitchFamily="34" charset="0"/>
                        </a:rPr>
                        <a:t>275mm Missile KA50</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latin typeface="Arial" pitchFamily="34" charset="0"/>
                          <a:cs typeface="Arial" pitchFamily="34" charset="0"/>
                        </a:rPr>
                        <a:t>175m</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9"/>
                  </a:ext>
                </a:extLst>
              </a:tr>
              <a:tr h="44450">
                <a:tc>
                  <a:txBody>
                    <a:bodyPr/>
                    <a:lstStyle/>
                    <a:p>
                      <a:pPr>
                        <a:lnSpc>
                          <a:spcPct val="115000"/>
                        </a:lnSpc>
                        <a:spcAft>
                          <a:spcPts val="0"/>
                        </a:spcAft>
                      </a:pPr>
                      <a:r>
                        <a:rPr lang="nb-NO" sz="1700">
                          <a:latin typeface="Arial" pitchFamily="34" charset="0"/>
                          <a:cs typeface="Arial" pitchFamily="34" charset="0"/>
                        </a:rPr>
                        <a:t>M134 Minigun</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latin typeface="Arial" pitchFamily="34" charset="0"/>
                          <a:cs typeface="Arial" pitchFamily="34" charset="0"/>
                        </a:rPr>
                        <a:t>7.62X51 gatling UH-1</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dirty="0">
                          <a:latin typeface="Arial" pitchFamily="34" charset="0"/>
                          <a:cs typeface="Arial" pitchFamily="34" charset="0"/>
                        </a:rPr>
                        <a:t>50m</a:t>
                      </a:r>
                      <a:endParaRPr lang="en-US" sz="1700" dirty="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0"/>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a:t>Check-list: Before Engine Start (cont)</a:t>
            </a:r>
            <a:endParaRPr lang="en-US" dirty="0"/>
          </a:p>
        </p:txBody>
      </p:sp>
      <p:graphicFrame>
        <p:nvGraphicFramePr>
          <p:cNvPr id="8" name="Tabell 7"/>
          <p:cNvGraphicFramePr>
            <a:graphicFrameLocks noGrp="1"/>
          </p:cNvGraphicFramePr>
          <p:nvPr>
            <p:extLst>
              <p:ext uri="{D42A27DB-BD31-4B8C-83A1-F6EECF244321}">
                <p14:modId xmlns:p14="http://schemas.microsoft.com/office/powerpoint/2010/main" val="3288822955"/>
              </p:ext>
            </p:extLst>
          </p:nvPr>
        </p:nvGraphicFramePr>
        <p:xfrm>
          <a:off x="0" y="1176055"/>
          <a:ext cx="6858000" cy="1135555"/>
        </p:xfrm>
        <a:graphic>
          <a:graphicData uri="http://schemas.openxmlformats.org/drawingml/2006/table">
            <a:tbl>
              <a:tblPr bandRow="1">
                <a:tableStyleId>{9D7B26C5-4107-4FEC-AEDC-1716B250A1EF}</a:tableStyleId>
              </a:tblPr>
              <a:tblGrid>
                <a:gridCol w="4005064">
                  <a:extLst>
                    <a:ext uri="{9D8B030D-6E8A-4147-A177-3AD203B41FA5}">
                      <a16:colId xmlns:a16="http://schemas.microsoft.com/office/drawing/2014/main" val="20000"/>
                    </a:ext>
                  </a:extLst>
                </a:gridCol>
                <a:gridCol w="2852936">
                  <a:extLst>
                    <a:ext uri="{9D8B030D-6E8A-4147-A177-3AD203B41FA5}">
                      <a16:colId xmlns:a16="http://schemas.microsoft.com/office/drawing/2014/main" val="20001"/>
                    </a:ext>
                  </a:extLst>
                </a:gridCol>
              </a:tblGrid>
              <a:tr h="324054">
                <a:tc>
                  <a:txBody>
                    <a:bodyPr/>
                    <a:lstStyle/>
                    <a:p>
                      <a:pPr algn="l"/>
                      <a:r>
                        <a:rPr lang="nb-NO" sz="1800" b="1" dirty="0">
                          <a:solidFill>
                            <a:schemeClr val="bg1">
                              <a:lumMod val="75000"/>
                            </a:schemeClr>
                          </a:solidFill>
                          <a:latin typeface="Arial" pitchFamily="34" charset="0"/>
                          <a:cs typeface="Arial" pitchFamily="34" charset="0"/>
                        </a:rPr>
                        <a:t>CANOPY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CLOSED – LOCKED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767635">
                <a:tc gridSpan="2">
                  <a:txBody>
                    <a:bodyPr/>
                    <a:lstStyle/>
                    <a:p>
                      <a:pPr algn="ctr"/>
                      <a:r>
                        <a:rPr lang="nb-NO" sz="1600" b="1" u="sng" dirty="0">
                          <a:solidFill>
                            <a:schemeClr val="bg1">
                              <a:lumMod val="75000"/>
                            </a:schemeClr>
                          </a:solidFill>
                          <a:latin typeface="Arial" pitchFamily="34" charset="0"/>
                          <a:cs typeface="Arial" pitchFamily="34" charset="0"/>
                        </a:rPr>
                        <a:t>NOTE:</a:t>
                      </a:r>
                    </a:p>
                    <a:p>
                      <a:pPr algn="ctr"/>
                      <a:r>
                        <a:rPr lang="nb-NO" sz="1300" b="0" u="none" dirty="0">
                          <a:solidFill>
                            <a:schemeClr val="bg1">
                              <a:lumMod val="75000"/>
                            </a:schemeClr>
                          </a:solidFill>
                          <a:latin typeface="Arial" pitchFamily="34" charset="0"/>
                          <a:cs typeface="Arial" pitchFamily="34" charset="0"/>
                        </a:rPr>
                        <a:t>To prevent preserve battery, do not allow MAIN PWR to remain in BATT or MAIN PWR for more than 5 minutes without engine start.</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nb-NO" sz="1800" b="1" dirty="0">
                        <a:solidFill>
                          <a:schemeClr val="bg1">
                            <a:lumMod val="75000"/>
                          </a:schemeClr>
                        </a:solidFill>
                        <a:latin typeface="Arial" pitchFamily="34" charset="0"/>
                        <a:cs typeface="Arial" pitchFamily="34" charset="0"/>
                      </a:endParaRP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11" name="Tittel 1">
            <a:extLst>
              <a:ext uri="{FF2B5EF4-FFF2-40B4-BE49-F238E27FC236}">
                <a16:creationId xmlns:a16="http://schemas.microsoft.com/office/drawing/2014/main" id="{23D20F9E-B1C3-4F54-94C0-74655628DF29}"/>
              </a:ext>
            </a:extLst>
          </p:cNvPr>
          <p:cNvSpPr txBox="1">
            <a:spLocks/>
          </p:cNvSpPr>
          <p:nvPr/>
        </p:nvSpPr>
        <p:spPr>
          <a:xfrm>
            <a:off x="0" y="2311610"/>
            <a:ext cx="6858000" cy="611560"/>
          </a:xfrm>
          <a:prstGeom prst="rect">
            <a:avLst/>
          </a:prstGeom>
          <a:solidFill>
            <a:schemeClr val="accent1">
              <a:lumMod val="60000"/>
              <a:lumOff val="40000"/>
            </a:schemeClr>
          </a:solidFill>
        </p:spPr>
        <p:txBody>
          <a:bodyPr vert="horz" lIns="91440" tIns="45720" rIns="91440" bIns="45720" rtlCol="0" anchor="ctr">
            <a:normAutofit fontScale="97500" lnSpcReduction="10000"/>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r>
              <a:rPr lang="nb-NO" dirty="0"/>
              <a:t>Check-list: Starting Engine</a:t>
            </a:r>
            <a:endParaRPr lang="en-US" dirty="0"/>
          </a:p>
        </p:txBody>
      </p:sp>
      <p:graphicFrame>
        <p:nvGraphicFramePr>
          <p:cNvPr id="12" name="Tabell 7">
            <a:extLst>
              <a:ext uri="{FF2B5EF4-FFF2-40B4-BE49-F238E27FC236}">
                <a16:creationId xmlns:a16="http://schemas.microsoft.com/office/drawing/2014/main" id="{3760E548-1770-4DFC-87C5-1569F80BBCDC}"/>
              </a:ext>
            </a:extLst>
          </p:cNvPr>
          <p:cNvGraphicFramePr>
            <a:graphicFrameLocks noGrp="1"/>
          </p:cNvGraphicFramePr>
          <p:nvPr>
            <p:extLst>
              <p:ext uri="{D42A27DB-BD31-4B8C-83A1-F6EECF244321}">
                <p14:modId xmlns:p14="http://schemas.microsoft.com/office/powerpoint/2010/main" val="2677891532"/>
              </p:ext>
            </p:extLst>
          </p:nvPr>
        </p:nvGraphicFramePr>
        <p:xfrm>
          <a:off x="0" y="2923170"/>
          <a:ext cx="6858000" cy="5982587"/>
        </p:xfrm>
        <a:graphic>
          <a:graphicData uri="http://schemas.openxmlformats.org/drawingml/2006/table">
            <a:tbl>
              <a:tblPr bandRow="1">
                <a:tableStyleId>{9D7B26C5-4107-4FEC-AEDC-1716B250A1EF}</a:tableStyleId>
              </a:tblPr>
              <a:tblGrid>
                <a:gridCol w="4005064">
                  <a:extLst>
                    <a:ext uri="{9D8B030D-6E8A-4147-A177-3AD203B41FA5}">
                      <a16:colId xmlns:a16="http://schemas.microsoft.com/office/drawing/2014/main" val="20000"/>
                    </a:ext>
                  </a:extLst>
                </a:gridCol>
                <a:gridCol w="2852936">
                  <a:extLst>
                    <a:ext uri="{9D8B030D-6E8A-4147-A177-3AD203B41FA5}">
                      <a16:colId xmlns:a16="http://schemas.microsoft.com/office/drawing/2014/main" val="20001"/>
                    </a:ext>
                  </a:extLst>
                </a:gridCol>
              </a:tblGrid>
              <a:tr h="382541">
                <a:tc>
                  <a:txBody>
                    <a:bodyPr/>
                    <a:lstStyle/>
                    <a:p>
                      <a:pPr algn="l"/>
                      <a:r>
                        <a:rPr lang="nb-NO" sz="1800" b="1" dirty="0">
                          <a:solidFill>
                            <a:schemeClr val="bg1">
                              <a:lumMod val="75000"/>
                            </a:schemeClr>
                          </a:solidFill>
                          <a:latin typeface="Arial" pitchFamily="34" charset="0"/>
                          <a:cs typeface="Arial" pitchFamily="34" charset="0"/>
                        </a:rPr>
                        <a:t>JFS ....................................................</a:t>
                      </a:r>
                    </a:p>
                    <a:p>
                      <a:pPr algn="l"/>
                      <a:r>
                        <a:rPr lang="nb-NO" sz="1200" b="1" dirty="0">
                          <a:solidFill>
                            <a:schemeClr val="bg1">
                              <a:lumMod val="75000"/>
                            </a:schemeClr>
                          </a:solidFill>
                          <a:latin typeface="Arial" pitchFamily="34" charset="0"/>
                          <a:cs typeface="Arial" pitchFamily="34" charset="0"/>
                        </a:rPr>
                        <a:t>Check JFS light ON.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START 2</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82541">
                <a:tc>
                  <a:txBody>
                    <a:bodyPr/>
                    <a:lstStyle/>
                    <a:p>
                      <a:pPr algn="l"/>
                      <a:r>
                        <a:rPr lang="nb-NO" sz="1800" b="1" dirty="0">
                          <a:solidFill>
                            <a:schemeClr val="bg1">
                              <a:lumMod val="75000"/>
                            </a:schemeClr>
                          </a:solidFill>
                          <a:latin typeface="Arial" pitchFamily="34" charset="0"/>
                          <a:cs typeface="Arial" pitchFamily="34" charset="0"/>
                        </a:rPr>
                        <a:t>THROTTLE .......................................</a:t>
                      </a:r>
                    </a:p>
                    <a:p>
                      <a:pPr algn="l"/>
                      <a:r>
                        <a:rPr lang="nb-NO" sz="1200" b="1" dirty="0">
                          <a:solidFill>
                            <a:schemeClr val="bg1">
                              <a:lumMod val="75000"/>
                            </a:schemeClr>
                          </a:solidFill>
                          <a:latin typeface="Arial" pitchFamily="34" charset="0"/>
                          <a:cs typeface="Arial" pitchFamily="34" charset="0"/>
                        </a:rPr>
                        <a:t>Requires minimum 20% RPM minimum</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IDLE</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82541">
                <a:tc>
                  <a:txBody>
                    <a:bodyPr/>
                    <a:lstStyle/>
                    <a:p>
                      <a:pPr algn="l"/>
                      <a:r>
                        <a:rPr lang="nb-NO" sz="1800" b="1" dirty="0">
                          <a:solidFill>
                            <a:schemeClr val="bg1">
                              <a:lumMod val="75000"/>
                            </a:schemeClr>
                          </a:solidFill>
                          <a:latin typeface="Arial" pitchFamily="34" charset="0"/>
                          <a:cs typeface="Arial" pitchFamily="34" charset="0"/>
                        </a:rPr>
                        <a:t>SEC Caution Light ...........................</a:t>
                      </a:r>
                    </a:p>
                    <a:p>
                      <a:pPr algn="l"/>
                      <a:r>
                        <a:rPr lang="nb-NO" sz="1200" b="1" dirty="0">
                          <a:solidFill>
                            <a:schemeClr val="bg1">
                              <a:lumMod val="75000"/>
                            </a:schemeClr>
                          </a:solidFill>
                          <a:latin typeface="Arial" pitchFamily="34" charset="0"/>
                          <a:cs typeface="Arial" pitchFamily="34" charset="0"/>
                        </a:rPr>
                        <a:t>Above 20% RPM</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Check OFF</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6114">
                <a:tc>
                  <a:txBody>
                    <a:bodyPr/>
                    <a:lstStyle/>
                    <a:p>
                      <a:pPr algn="l"/>
                      <a:r>
                        <a:rPr lang="nb-NO" sz="1800" b="1" dirty="0">
                          <a:solidFill>
                            <a:schemeClr val="bg1">
                              <a:lumMod val="75000"/>
                            </a:schemeClr>
                          </a:solidFill>
                          <a:latin typeface="Arial" pitchFamily="34" charset="0"/>
                          <a:cs typeface="Arial" pitchFamily="34" charset="0"/>
                        </a:rPr>
                        <a:t>ENGINE Warning Light ...................</a:t>
                      </a:r>
                    </a:p>
                    <a:p>
                      <a:pPr algn="l"/>
                      <a:r>
                        <a:rPr lang="nb-NO" sz="1200" b="1" dirty="0">
                          <a:solidFill>
                            <a:schemeClr val="bg1">
                              <a:lumMod val="75000"/>
                            </a:schemeClr>
                          </a:solidFill>
                          <a:latin typeface="Arial" pitchFamily="34" charset="0"/>
                          <a:cs typeface="Arial" pitchFamily="34" charset="0"/>
                        </a:rPr>
                        <a:t>Above 60% RPM</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Check OFF</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82541">
                <a:tc>
                  <a:txBody>
                    <a:bodyPr/>
                    <a:lstStyle/>
                    <a:p>
                      <a:pPr algn="l"/>
                      <a:r>
                        <a:rPr lang="nb-NO" sz="1800" b="1" dirty="0">
                          <a:solidFill>
                            <a:schemeClr val="bg1">
                              <a:lumMod val="75000"/>
                            </a:schemeClr>
                          </a:solidFill>
                          <a:latin typeface="Arial" pitchFamily="34" charset="0"/>
                          <a:cs typeface="Arial" pitchFamily="34" charset="0"/>
                        </a:rPr>
                        <a:t>JFS ....................................................</a:t>
                      </a:r>
                    </a:p>
                    <a:p>
                      <a:pPr algn="l"/>
                      <a:r>
                        <a:rPr lang="nb-NO" sz="1200" b="1" dirty="0">
                          <a:solidFill>
                            <a:schemeClr val="bg1">
                              <a:lumMod val="75000"/>
                            </a:schemeClr>
                          </a:solidFill>
                          <a:latin typeface="Arial" pitchFamily="34" charset="0"/>
                          <a:cs typeface="Arial" pitchFamily="34" charset="0"/>
                        </a:rPr>
                        <a:t>Snaps OFF at 55% RPM</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Check OFF</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82541">
                <a:tc>
                  <a:txBody>
                    <a:bodyPr/>
                    <a:lstStyle/>
                    <a:p>
                      <a:pPr algn="l"/>
                      <a:r>
                        <a:rPr lang="nb-NO" sz="1800" b="1" dirty="0">
                          <a:solidFill>
                            <a:schemeClr val="bg1">
                              <a:lumMod val="75000"/>
                            </a:schemeClr>
                          </a:solidFill>
                          <a:latin typeface="Arial" pitchFamily="34" charset="0"/>
                          <a:cs typeface="Arial" pitchFamily="34" charset="0"/>
                        </a:rPr>
                        <a:t>HYD/OIL PRESS light …...……….</a:t>
                      </a:r>
                      <a:r>
                        <a:rPr lang="nb-NO" sz="1800" b="1" baseline="0" dirty="0">
                          <a:solidFill>
                            <a:schemeClr val="bg1">
                              <a:lumMod val="75000"/>
                            </a:schemeClr>
                          </a:solidFill>
                          <a:latin typeface="Arial" pitchFamily="34" charset="0"/>
                          <a:cs typeface="Arial" pitchFamily="34" charset="0"/>
                        </a:rPr>
                        <a:t>...</a:t>
                      </a:r>
                    </a:p>
                    <a:p>
                      <a:pPr algn="l"/>
                      <a:r>
                        <a:rPr lang="nb-NO" sz="1200" b="1" baseline="0" dirty="0">
                          <a:solidFill>
                            <a:schemeClr val="bg1">
                              <a:lumMod val="75000"/>
                            </a:schemeClr>
                          </a:solidFill>
                          <a:latin typeface="Arial" pitchFamily="34" charset="0"/>
                          <a:cs typeface="Arial" pitchFamily="34" charset="0"/>
                        </a:rPr>
                        <a:t>Between 15% and 70% RPM</a:t>
                      </a:r>
                      <a:endParaRPr lang="nb-NO" sz="1200" b="1" dirty="0">
                        <a:solidFill>
                          <a:schemeClr val="bg1">
                            <a:lumMod val="75000"/>
                          </a:schemeClr>
                        </a:solidFill>
                        <a:latin typeface="Arial" pitchFamily="34" charset="0"/>
                        <a:cs typeface="Arial" pitchFamily="34" charset="0"/>
                      </a:endParaRP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Check OFF</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147623">
                <a:tc gridSpan="2">
                  <a:txBody>
                    <a:bodyPr/>
                    <a:lstStyle/>
                    <a:p>
                      <a:pPr algn="ctr"/>
                      <a:r>
                        <a:rPr lang="nb-NO" sz="1800" b="1" u="sng" dirty="0">
                          <a:solidFill>
                            <a:schemeClr val="bg1">
                              <a:lumMod val="75000"/>
                            </a:schemeClr>
                          </a:solidFill>
                          <a:latin typeface="Arial" pitchFamily="34" charset="0"/>
                          <a:cs typeface="Arial" pitchFamily="34" charset="0"/>
                        </a:rPr>
                        <a:t>NOTE:</a:t>
                      </a:r>
                    </a:p>
                    <a:p>
                      <a:pPr algn="l"/>
                      <a:r>
                        <a:rPr lang="nb-NO" sz="1300" b="0" u="none" dirty="0">
                          <a:solidFill>
                            <a:schemeClr val="bg1">
                              <a:lumMod val="75000"/>
                            </a:schemeClr>
                          </a:solidFill>
                          <a:latin typeface="Arial" pitchFamily="34" charset="0"/>
                          <a:cs typeface="Arial" pitchFamily="34" charset="0"/>
                        </a:rPr>
                        <a:t>Engine light-off occurs within 10 seconds after throttle advance and is indicated by an increase in RPM, followed by an increase of FTIT. Without external power connected, only the RPM and FTIT indicators function until the standby generator is online.</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nb-NO" sz="1800" b="1" dirty="0">
                        <a:solidFill>
                          <a:schemeClr val="bg1">
                            <a:lumMod val="75000"/>
                          </a:schemeClr>
                        </a:solidFill>
                        <a:latin typeface="Arial" pitchFamily="34" charset="0"/>
                        <a:cs typeface="Arial" pitchFamily="34" charset="0"/>
                      </a:endParaRP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35531274"/>
                  </a:ext>
                </a:extLst>
              </a:tr>
              <a:tr h="1530164">
                <a:tc gridSpan="2">
                  <a:txBody>
                    <a:bodyPr/>
                    <a:lstStyle/>
                    <a:p>
                      <a:pPr algn="ctr"/>
                      <a:r>
                        <a:rPr lang="nb-NO" sz="1600" b="1" u="sng" dirty="0">
                          <a:solidFill>
                            <a:schemeClr val="bg1">
                              <a:lumMod val="75000"/>
                            </a:schemeClr>
                          </a:solidFill>
                          <a:latin typeface="Arial" pitchFamily="34" charset="0"/>
                          <a:cs typeface="Arial" pitchFamily="34" charset="0"/>
                        </a:rPr>
                        <a:t>ENGINE CHECK AT IDLE</a:t>
                      </a:r>
                    </a:p>
                    <a:p>
                      <a:pPr algn="l"/>
                      <a:r>
                        <a:rPr lang="nb-NO" sz="1300" b="1" u="none" dirty="0">
                          <a:solidFill>
                            <a:schemeClr val="bg1">
                              <a:lumMod val="75000"/>
                            </a:schemeClr>
                          </a:solidFill>
                          <a:latin typeface="Arial" pitchFamily="34" charset="0"/>
                          <a:cs typeface="Arial" pitchFamily="34" charset="0"/>
                        </a:rPr>
                        <a:t>FUEL FLOW.........................................................  700 – 1700 PPH</a:t>
                      </a:r>
                    </a:p>
                    <a:p>
                      <a:pPr algn="l"/>
                      <a:r>
                        <a:rPr lang="nb-NO" sz="1300" b="1" u="none" dirty="0">
                          <a:solidFill>
                            <a:schemeClr val="bg1">
                              <a:lumMod val="75000"/>
                            </a:schemeClr>
                          </a:solidFill>
                          <a:latin typeface="Arial" pitchFamily="34" charset="0"/>
                          <a:cs typeface="Arial" pitchFamily="34" charset="0"/>
                        </a:rPr>
                        <a:t>OIL Pressure          MIN 15 PSI</a:t>
                      </a:r>
                    </a:p>
                    <a:p>
                      <a:pPr algn="l"/>
                      <a:r>
                        <a:rPr lang="nb-NO" sz="1300" b="1" u="none" dirty="0">
                          <a:solidFill>
                            <a:schemeClr val="bg1">
                              <a:lumMod val="75000"/>
                            </a:schemeClr>
                          </a:solidFill>
                          <a:latin typeface="Arial" pitchFamily="34" charset="0"/>
                          <a:cs typeface="Arial" pitchFamily="34" charset="0"/>
                        </a:rPr>
                        <a:t>NOZ POS           &gt;94%</a:t>
                      </a:r>
                    </a:p>
                    <a:p>
                      <a:pPr algn="l"/>
                      <a:r>
                        <a:rPr lang="nb-NO" sz="1300" b="1" u="none" dirty="0">
                          <a:solidFill>
                            <a:schemeClr val="bg1">
                              <a:lumMod val="75000"/>
                            </a:schemeClr>
                          </a:solidFill>
                          <a:latin typeface="Arial" pitchFamily="34" charset="0"/>
                          <a:cs typeface="Arial" pitchFamily="34" charset="0"/>
                        </a:rPr>
                        <a:t>RPM             62-80%</a:t>
                      </a:r>
                    </a:p>
                    <a:p>
                      <a:pPr algn="l"/>
                      <a:r>
                        <a:rPr lang="nb-NO" sz="1300" b="1" u="none" dirty="0">
                          <a:solidFill>
                            <a:schemeClr val="bg1">
                              <a:lumMod val="75000"/>
                            </a:schemeClr>
                          </a:solidFill>
                          <a:latin typeface="Arial" pitchFamily="34" charset="0"/>
                          <a:cs typeface="Arial" pitchFamily="34" charset="0"/>
                        </a:rPr>
                        <a:t>FTIT           &lt; 650 degs C</a:t>
                      </a:r>
                    </a:p>
                    <a:p>
                      <a:pPr algn="l"/>
                      <a:r>
                        <a:rPr lang="nb-NO" sz="1300" b="1" u="none" dirty="0">
                          <a:solidFill>
                            <a:schemeClr val="bg1">
                              <a:lumMod val="75000"/>
                            </a:schemeClr>
                          </a:solidFill>
                          <a:latin typeface="Arial" pitchFamily="34" charset="0"/>
                          <a:cs typeface="Arial" pitchFamily="34" charset="0"/>
                        </a:rPr>
                        <a:t>HYD PRESS A&amp;B       2850 – 3250 psi (around 12 o’clock)</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nb-NO" sz="1800" b="1" dirty="0">
                        <a:solidFill>
                          <a:schemeClr val="bg1">
                            <a:lumMod val="75000"/>
                          </a:schemeClr>
                        </a:solidFill>
                        <a:latin typeface="Arial" pitchFamily="34" charset="0"/>
                        <a:cs typeface="Arial" pitchFamily="34" charset="0"/>
                      </a:endParaRP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481768709"/>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Collateral</a:t>
            </a:r>
            <a:r>
              <a:rPr lang="nb-NO" dirty="0"/>
              <a:t> </a:t>
            </a:r>
            <a:r>
              <a:rPr lang="nb-NO" dirty="0" err="1"/>
              <a:t>Damage</a:t>
            </a:r>
            <a:r>
              <a:rPr lang="nb-NO" dirty="0"/>
              <a:t> </a:t>
            </a:r>
            <a:r>
              <a:rPr lang="nb-NO" dirty="0" err="1"/>
              <a:t>Estimate</a:t>
            </a:r>
            <a:r>
              <a:rPr lang="nb-NO" dirty="0"/>
              <a:t> (CAS/AR)</a:t>
            </a:r>
            <a:endParaRPr lang="en-US" dirty="0"/>
          </a:p>
        </p:txBody>
      </p:sp>
      <p:graphicFrame>
        <p:nvGraphicFramePr>
          <p:cNvPr id="6" name="Tabell 5"/>
          <p:cNvGraphicFramePr>
            <a:graphicFrameLocks noGrp="1"/>
          </p:cNvGraphicFramePr>
          <p:nvPr/>
        </p:nvGraphicFramePr>
        <p:xfrm>
          <a:off x="0" y="2339672"/>
          <a:ext cx="6858000" cy="6736080"/>
        </p:xfrm>
        <a:graphic>
          <a:graphicData uri="http://schemas.openxmlformats.org/drawingml/2006/table">
            <a:tbl>
              <a:tblPr bandRow="1">
                <a:tableStyleId>{073A0DAA-6AF3-43AB-8588-CEC1D06C72B9}</a:tableStyleId>
              </a:tblPr>
              <a:tblGrid>
                <a:gridCol w="908720">
                  <a:extLst>
                    <a:ext uri="{9D8B030D-6E8A-4147-A177-3AD203B41FA5}">
                      <a16:colId xmlns:a16="http://schemas.microsoft.com/office/drawing/2014/main" val="20000"/>
                    </a:ext>
                  </a:extLst>
                </a:gridCol>
                <a:gridCol w="2736304">
                  <a:extLst>
                    <a:ext uri="{9D8B030D-6E8A-4147-A177-3AD203B41FA5}">
                      <a16:colId xmlns:a16="http://schemas.microsoft.com/office/drawing/2014/main" val="20001"/>
                    </a:ext>
                  </a:extLst>
                </a:gridCol>
                <a:gridCol w="1656184">
                  <a:extLst>
                    <a:ext uri="{9D8B030D-6E8A-4147-A177-3AD203B41FA5}">
                      <a16:colId xmlns:a16="http://schemas.microsoft.com/office/drawing/2014/main" val="20002"/>
                    </a:ext>
                  </a:extLst>
                </a:gridCol>
                <a:gridCol w="1556792">
                  <a:extLst>
                    <a:ext uri="{9D8B030D-6E8A-4147-A177-3AD203B41FA5}">
                      <a16:colId xmlns:a16="http://schemas.microsoft.com/office/drawing/2014/main" val="20003"/>
                    </a:ext>
                  </a:extLst>
                </a:gridCol>
              </a:tblGrid>
              <a:tr h="864096">
                <a:tc>
                  <a:txBody>
                    <a:bodyPr/>
                    <a:lstStyle/>
                    <a:p>
                      <a:pPr algn="ctr"/>
                      <a:r>
                        <a:rPr lang="nb-NO" b="1" dirty="0">
                          <a:latin typeface="Arial" pitchFamily="34" charset="0"/>
                          <a:cs typeface="Arial" pitchFamily="34" charset="0"/>
                        </a:rPr>
                        <a:t>CDE LEVEL</a:t>
                      </a:r>
                      <a:endParaRPr lang="en-US" b="1" dirty="0">
                        <a:solidFill>
                          <a:schemeClr val="tx1"/>
                        </a:solidFill>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nb-NO" b="1" dirty="0">
                          <a:latin typeface="Arial" pitchFamily="34" charset="0"/>
                          <a:cs typeface="Arial" pitchFamily="34" charset="0"/>
                        </a:rPr>
                        <a:t>EFFECT</a:t>
                      </a:r>
                      <a:endParaRPr lang="en-US" b="1" dirty="0">
                        <a:solidFill>
                          <a:schemeClr val="tx1"/>
                        </a:solidFill>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nb-NO" b="1" dirty="0">
                          <a:latin typeface="Arial" pitchFamily="34" charset="0"/>
                          <a:cs typeface="Arial" pitchFamily="34" charset="0"/>
                        </a:rPr>
                        <a:t>APPROVAL AUTHORITY</a:t>
                      </a:r>
                      <a:endParaRPr lang="en-US" b="1" dirty="0">
                        <a:latin typeface="Arial" pitchFamily="34" charset="0"/>
                        <a:cs typeface="Arial" pitchFamily="34" charset="0"/>
                      </a:endParaRPr>
                    </a:p>
                    <a:p>
                      <a:pPr algn="ctr"/>
                      <a:endParaRPr lang="en-US" b="1" dirty="0">
                        <a:solidFill>
                          <a:schemeClr val="tx1"/>
                        </a:solidFill>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nb-NO" b="1" dirty="0">
                          <a:latin typeface="Arial" pitchFamily="34" charset="0"/>
                          <a:cs typeface="Arial" pitchFamily="34" charset="0"/>
                        </a:rPr>
                        <a:t>RESTRICTION</a:t>
                      </a:r>
                      <a:endParaRPr lang="en-US" b="1" dirty="0">
                        <a:solidFill>
                          <a:schemeClr val="tx1"/>
                        </a:solidFill>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sz="1600" kern="1200" dirty="0">
                          <a:latin typeface="Arial" pitchFamily="34" charset="0"/>
                          <a:cs typeface="Arial" pitchFamily="34" charset="0"/>
                        </a:rPr>
                        <a:t>CDE 1</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kern="1200" dirty="0">
                          <a:latin typeface="Arial" pitchFamily="34" charset="0"/>
                          <a:cs typeface="Arial" pitchFamily="34" charset="0"/>
                        </a:rPr>
                        <a:t>High collateral damage expected</a:t>
                      </a:r>
                    </a:p>
                    <a:p>
                      <a:r>
                        <a:rPr lang="en-US" sz="1600" kern="1200" dirty="0">
                          <a:latin typeface="Arial" pitchFamily="34" charset="0"/>
                          <a:cs typeface="Arial" pitchFamily="34" charset="0"/>
                        </a:rPr>
                        <a:t>-More than 20 civilian</a:t>
                      </a:r>
                      <a:r>
                        <a:rPr lang="en-US" sz="1600" kern="1200" baseline="0" dirty="0">
                          <a:latin typeface="Arial" pitchFamily="34" charset="0"/>
                          <a:cs typeface="Arial" pitchFamily="34" charset="0"/>
                        </a:rPr>
                        <a:t> </a:t>
                      </a:r>
                      <a:r>
                        <a:rPr lang="en-US" sz="1600" kern="1200" dirty="0">
                          <a:latin typeface="Arial" pitchFamily="34" charset="0"/>
                          <a:cs typeface="Arial" pitchFamily="34" charset="0"/>
                        </a:rPr>
                        <a:t> casualties</a:t>
                      </a:r>
                    </a:p>
                    <a:p>
                      <a:r>
                        <a:rPr lang="en-US" sz="1600" kern="1200" dirty="0">
                          <a:latin typeface="Arial" pitchFamily="34" charset="0"/>
                          <a:cs typeface="Arial" pitchFamily="34" charset="0"/>
                        </a:rPr>
                        <a:t>-Nuclear/chemical/biological </a:t>
                      </a:r>
                      <a:r>
                        <a:rPr lang="en-US" sz="1600" kern="1200" dirty="0" err="1">
                          <a:latin typeface="Arial" pitchFamily="34" charset="0"/>
                          <a:cs typeface="Arial" pitchFamily="34" charset="0"/>
                        </a:rPr>
                        <a:t>spillout</a:t>
                      </a:r>
                      <a:r>
                        <a:rPr lang="en-US" sz="1600" kern="1200" dirty="0">
                          <a:latin typeface="Arial" pitchFamily="34" charset="0"/>
                          <a:cs typeface="Arial" pitchFamily="34" charset="0"/>
                        </a:rPr>
                        <a:t> expected</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latin typeface="Arial" pitchFamily="34" charset="0"/>
                          <a:cs typeface="Arial" pitchFamily="34" charset="0"/>
                        </a:rPr>
                        <a:t>AOC/AWACS</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kern="1200" dirty="0">
                          <a:latin typeface="Arial" pitchFamily="34" charset="0"/>
                          <a:cs typeface="Arial" pitchFamily="34" charset="0"/>
                        </a:rPr>
                        <a:t>CDW</a:t>
                      </a:r>
                    </a:p>
                    <a:p>
                      <a:r>
                        <a:rPr lang="en-US" sz="1600" kern="1200" dirty="0">
                          <a:latin typeface="Arial" pitchFamily="34" charset="0"/>
                          <a:cs typeface="Arial" pitchFamily="34" charset="0"/>
                        </a:rPr>
                        <a:t>TLE CAT 1 coordinates</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sz="1600" kern="1200" dirty="0">
                          <a:latin typeface="Arial" pitchFamily="34" charset="0"/>
                          <a:cs typeface="Arial" pitchFamily="34" charset="0"/>
                        </a:rPr>
                        <a:t>CDE 2</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kern="1200" dirty="0">
                          <a:latin typeface="Arial" pitchFamily="34" charset="0"/>
                          <a:cs typeface="Arial" pitchFamily="34" charset="0"/>
                        </a:rPr>
                        <a:t>Collateral damage expected</a:t>
                      </a:r>
                    </a:p>
                    <a:p>
                      <a:r>
                        <a:rPr lang="en-US" sz="1600" kern="1200" dirty="0">
                          <a:latin typeface="Arial" pitchFamily="34" charset="0"/>
                          <a:cs typeface="Arial" pitchFamily="34" charset="0"/>
                        </a:rPr>
                        <a:t>-Between 5-20 civilian casualties </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latin typeface="Arial" pitchFamily="34" charset="0"/>
                          <a:cs typeface="Arial" pitchFamily="34" charset="0"/>
                        </a:rPr>
                        <a:t>AOC/ AWACS/JTAC/</a:t>
                      </a:r>
                      <a:endParaRPr lang="en-US" sz="1600" dirty="0">
                        <a:latin typeface="Arial" pitchFamily="34" charset="0"/>
                        <a:cs typeface="Arial" pitchFamily="34" charset="0"/>
                      </a:endParaRPr>
                    </a:p>
                    <a:p>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kern="1200" dirty="0">
                          <a:latin typeface="Arial" pitchFamily="34" charset="0"/>
                          <a:cs typeface="Arial" pitchFamily="34" charset="0"/>
                        </a:rPr>
                        <a:t>PGM</a:t>
                      </a:r>
                    </a:p>
                    <a:p>
                      <a:r>
                        <a:rPr lang="en-US" sz="1600" kern="1200" dirty="0">
                          <a:latin typeface="Arial" pitchFamily="34" charset="0"/>
                          <a:cs typeface="Arial" pitchFamily="34" charset="0"/>
                        </a:rPr>
                        <a:t>TLE CAT 1 or 2 coordinates</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sz="1600" kern="1200" dirty="0">
                          <a:latin typeface="Arial" pitchFamily="34" charset="0"/>
                          <a:cs typeface="Arial" pitchFamily="34" charset="0"/>
                        </a:rPr>
                        <a:t>CDE 3</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kern="1200" dirty="0">
                          <a:latin typeface="Arial" pitchFamily="34" charset="0"/>
                          <a:cs typeface="Arial" pitchFamily="34" charset="0"/>
                        </a:rPr>
                        <a:t>Collateral damage risk. </a:t>
                      </a:r>
                    </a:p>
                    <a:p>
                      <a:r>
                        <a:rPr lang="en-US" sz="1600" kern="1200" dirty="0">
                          <a:latin typeface="Arial" pitchFamily="34" charset="0"/>
                          <a:cs typeface="Arial" pitchFamily="34" charset="0"/>
                        </a:rPr>
                        <a:t>-CD object within 200m from target</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latin typeface="Arial" pitchFamily="34" charset="0"/>
                          <a:cs typeface="Arial" pitchFamily="34" charset="0"/>
                        </a:rPr>
                        <a:t>AOC/AWACS/ JTAC/FAC(A)/ SCAR</a:t>
                      </a:r>
                      <a:endParaRPr lang="en-US" sz="1600" dirty="0">
                        <a:latin typeface="Arial" pitchFamily="34" charset="0"/>
                        <a:cs typeface="Arial" pitchFamily="34" charset="0"/>
                      </a:endParaRPr>
                    </a:p>
                    <a:p>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nb-NO" sz="1600" dirty="0">
                          <a:latin typeface="Arial" pitchFamily="34" charset="0"/>
                          <a:cs typeface="Arial" pitchFamily="34" charset="0"/>
                        </a:rPr>
                        <a:t>PGM</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en-US" sz="1600" kern="1200" dirty="0">
                          <a:latin typeface="Arial" pitchFamily="34" charset="0"/>
                          <a:cs typeface="Arial" pitchFamily="34" charset="0"/>
                        </a:rPr>
                        <a:t>CDE 4</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kern="1200" dirty="0">
                          <a:latin typeface="Arial" pitchFamily="34" charset="0"/>
                          <a:cs typeface="Arial" pitchFamily="34" charset="0"/>
                        </a:rPr>
                        <a:t>Minor collateral damage risk. </a:t>
                      </a:r>
                    </a:p>
                    <a:p>
                      <a:r>
                        <a:rPr lang="en-US" sz="1600" kern="1200" dirty="0">
                          <a:latin typeface="Arial" pitchFamily="34" charset="0"/>
                          <a:cs typeface="Arial" pitchFamily="34" charset="0"/>
                        </a:rPr>
                        <a:t>-CD object within 500m from target</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latin typeface="Arial" pitchFamily="34" charset="0"/>
                          <a:cs typeface="Arial" pitchFamily="34" charset="0"/>
                        </a:rPr>
                        <a:t>AOC/AWACS/ JTAC/FAC(A)/ SCAR/ Flight</a:t>
                      </a:r>
                      <a:endParaRPr lang="en-US" sz="1600" dirty="0">
                        <a:latin typeface="Arial" pitchFamily="34" charset="0"/>
                        <a:cs typeface="Arial" pitchFamily="34" charset="0"/>
                      </a:endParaRPr>
                    </a:p>
                    <a:p>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kern="1200" dirty="0" err="1">
                          <a:latin typeface="Arial" pitchFamily="34" charset="0"/>
                          <a:cs typeface="Arial" pitchFamily="34" charset="0"/>
                        </a:rPr>
                        <a:t>Weaponeering</a:t>
                      </a:r>
                      <a:r>
                        <a:rPr lang="en-US" sz="1600" kern="1200" dirty="0">
                          <a:latin typeface="Arial" pitchFamily="34" charset="0"/>
                          <a:cs typeface="Arial" pitchFamily="34" charset="0"/>
                        </a:rPr>
                        <a:t>: No CD object within RED</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r>
                        <a:rPr lang="en-US" sz="1600" kern="1200" dirty="0">
                          <a:latin typeface="Arial" pitchFamily="34" charset="0"/>
                          <a:cs typeface="Arial" pitchFamily="34" charset="0"/>
                        </a:rPr>
                        <a:t>CDE 5</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kern="1200" dirty="0">
                          <a:latin typeface="Arial" pitchFamily="34" charset="0"/>
                          <a:cs typeface="Arial" pitchFamily="34" charset="0"/>
                        </a:rPr>
                        <a:t>No risk of collateral damage</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kern="1200" dirty="0">
                          <a:latin typeface="Arial" pitchFamily="34" charset="0"/>
                          <a:cs typeface="Arial" pitchFamily="34" charset="0"/>
                        </a:rPr>
                        <a:t>AOC/AWACS/ JTAC/FAC(A)/ SCAR/ Flight/Individual pilot</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nb-NO" sz="1600" dirty="0">
                          <a:latin typeface="Arial" pitchFamily="34" charset="0"/>
                          <a:cs typeface="Arial" pitchFamily="34" charset="0"/>
                        </a:rPr>
                        <a:t>None</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4" name="TekstSylinder 3"/>
          <p:cNvSpPr txBox="1"/>
          <p:nvPr/>
        </p:nvSpPr>
        <p:spPr>
          <a:xfrm rot="19659938">
            <a:off x="152863" y="4405818"/>
            <a:ext cx="6863995" cy="646331"/>
          </a:xfrm>
          <a:prstGeom prst="rect">
            <a:avLst/>
          </a:prstGeom>
          <a:solidFill>
            <a:schemeClr val="bg1">
              <a:alpha val="69000"/>
            </a:schemeClr>
          </a:solidFill>
        </p:spPr>
        <p:txBody>
          <a:bodyPr wrap="square" rtlCol="0">
            <a:spAutoFit/>
          </a:bodyPr>
          <a:lstStyle/>
          <a:p>
            <a:r>
              <a:rPr lang="nb-NO" sz="3600" b="1" dirty="0">
                <a:solidFill>
                  <a:srgbClr val="FF0000"/>
                </a:solidFill>
              </a:rPr>
              <a:t>NOT UPDATED for TRM or OPUF</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a:t>Target Location </a:t>
            </a:r>
            <a:r>
              <a:rPr lang="nb-NO" dirty="0" err="1"/>
              <a:t>Error</a:t>
            </a:r>
            <a:r>
              <a:rPr lang="nb-NO" dirty="0"/>
              <a:t> </a:t>
            </a:r>
            <a:r>
              <a:rPr lang="nb-NO" dirty="0" err="1"/>
              <a:t>Catgory</a:t>
            </a:r>
            <a:r>
              <a:rPr lang="nb-NO" dirty="0"/>
              <a:t> (TLE)</a:t>
            </a:r>
            <a:endParaRPr lang="en-US" dirty="0"/>
          </a:p>
        </p:txBody>
      </p:sp>
      <p:graphicFrame>
        <p:nvGraphicFramePr>
          <p:cNvPr id="5" name="Plassholder for innhold 4"/>
          <p:cNvGraphicFramePr>
            <a:graphicFrameLocks noGrp="1"/>
          </p:cNvGraphicFramePr>
          <p:nvPr>
            <p:ph idx="1"/>
          </p:nvPr>
        </p:nvGraphicFramePr>
        <p:xfrm>
          <a:off x="0" y="2133600"/>
          <a:ext cx="6858000" cy="1280160"/>
        </p:xfrm>
        <a:graphic>
          <a:graphicData uri="http://schemas.openxmlformats.org/drawingml/2006/table">
            <a:tbl>
              <a:tblPr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gridCol w="1143000">
                  <a:extLst>
                    <a:ext uri="{9D8B030D-6E8A-4147-A177-3AD203B41FA5}">
                      <a16:colId xmlns:a16="http://schemas.microsoft.com/office/drawing/2014/main" val="20004"/>
                    </a:ext>
                  </a:extLst>
                </a:gridCol>
                <a:gridCol w="1143000">
                  <a:extLst>
                    <a:ext uri="{9D8B030D-6E8A-4147-A177-3AD203B41FA5}">
                      <a16:colId xmlns:a16="http://schemas.microsoft.com/office/drawing/2014/main" val="20005"/>
                    </a:ext>
                  </a:extLst>
                </a:gridCol>
              </a:tblGrid>
              <a:tr h="370840">
                <a:tc>
                  <a:txBody>
                    <a:bodyPr/>
                    <a:lstStyle/>
                    <a:p>
                      <a:pPr algn="ctr"/>
                      <a:r>
                        <a:rPr lang="nb-NO" dirty="0">
                          <a:solidFill>
                            <a:schemeClr val="bg1">
                              <a:lumMod val="75000"/>
                            </a:schemeClr>
                          </a:solidFill>
                          <a:latin typeface="Arial" pitchFamily="34" charset="0"/>
                          <a:cs typeface="Arial" pitchFamily="34" charset="0"/>
                        </a:rPr>
                        <a:t>TLE CAT 1</a:t>
                      </a:r>
                      <a:endParaRPr lang="en-US" dirty="0">
                        <a:solidFill>
                          <a:schemeClr val="bg1">
                            <a:lumMod val="75000"/>
                          </a:schemeClr>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nb-NO" dirty="0">
                          <a:solidFill>
                            <a:schemeClr val="bg1">
                              <a:lumMod val="75000"/>
                            </a:schemeClr>
                          </a:solidFill>
                          <a:latin typeface="Arial" pitchFamily="34" charset="0"/>
                          <a:cs typeface="Arial" pitchFamily="34" charset="0"/>
                        </a:rPr>
                        <a:t>TLE CAT 2</a:t>
                      </a:r>
                      <a:endParaRPr lang="en-US" dirty="0">
                        <a:solidFill>
                          <a:schemeClr val="bg1">
                            <a:lumMod val="75000"/>
                          </a:schemeClr>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nb-NO" dirty="0">
                          <a:solidFill>
                            <a:schemeClr val="bg1">
                              <a:lumMod val="75000"/>
                            </a:schemeClr>
                          </a:solidFill>
                          <a:latin typeface="Arial" pitchFamily="34" charset="0"/>
                          <a:cs typeface="Arial" pitchFamily="34" charset="0"/>
                        </a:rPr>
                        <a:t>TLE CAT 3</a:t>
                      </a:r>
                      <a:endParaRPr lang="en-US" dirty="0">
                        <a:solidFill>
                          <a:schemeClr val="bg1">
                            <a:lumMod val="75000"/>
                          </a:schemeClr>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nb-NO" dirty="0">
                          <a:solidFill>
                            <a:schemeClr val="bg1">
                              <a:lumMod val="75000"/>
                            </a:schemeClr>
                          </a:solidFill>
                          <a:latin typeface="Arial" pitchFamily="34" charset="0"/>
                          <a:cs typeface="Arial" pitchFamily="34" charset="0"/>
                        </a:rPr>
                        <a:t>TLE CAT 4</a:t>
                      </a:r>
                      <a:endParaRPr lang="en-US" dirty="0">
                        <a:solidFill>
                          <a:schemeClr val="bg1">
                            <a:lumMod val="75000"/>
                          </a:schemeClr>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nb-NO" dirty="0">
                          <a:solidFill>
                            <a:schemeClr val="bg1">
                              <a:lumMod val="75000"/>
                            </a:schemeClr>
                          </a:solidFill>
                          <a:latin typeface="Arial" pitchFamily="34" charset="0"/>
                          <a:cs typeface="Arial" pitchFamily="34" charset="0"/>
                        </a:rPr>
                        <a:t>TLE CAT 5</a:t>
                      </a:r>
                      <a:endParaRPr lang="en-US" dirty="0">
                        <a:solidFill>
                          <a:schemeClr val="bg1">
                            <a:lumMod val="75000"/>
                          </a:schemeClr>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nb-NO" dirty="0">
                          <a:solidFill>
                            <a:schemeClr val="bg1">
                              <a:lumMod val="75000"/>
                            </a:schemeClr>
                          </a:solidFill>
                          <a:latin typeface="Arial" pitchFamily="34" charset="0"/>
                          <a:cs typeface="Arial" pitchFamily="34" charset="0"/>
                        </a:rPr>
                        <a:t>TLE CAT 6</a:t>
                      </a:r>
                      <a:endParaRPr lang="en-US" dirty="0">
                        <a:solidFill>
                          <a:schemeClr val="bg1">
                            <a:lumMod val="75000"/>
                          </a:schemeClr>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0"/>
                  </a:ext>
                </a:extLst>
              </a:tr>
              <a:tr h="370840">
                <a:tc>
                  <a:txBody>
                    <a:bodyPr/>
                    <a:lstStyle/>
                    <a:p>
                      <a:pPr algn="ctr"/>
                      <a:r>
                        <a:rPr lang="nb-NO" dirty="0">
                          <a:solidFill>
                            <a:schemeClr val="bg1">
                              <a:lumMod val="75000"/>
                            </a:schemeClr>
                          </a:solidFill>
                          <a:latin typeface="Arial" pitchFamily="34" charset="0"/>
                          <a:cs typeface="Arial" pitchFamily="34" charset="0"/>
                        </a:rPr>
                        <a:t>0-6m</a:t>
                      </a:r>
                      <a:endParaRPr lang="en-US" dirty="0">
                        <a:solidFill>
                          <a:schemeClr val="bg1">
                            <a:lumMod val="75000"/>
                          </a:schemeClr>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nb-NO" dirty="0">
                          <a:solidFill>
                            <a:schemeClr val="bg1">
                              <a:lumMod val="75000"/>
                            </a:schemeClr>
                          </a:solidFill>
                          <a:latin typeface="Arial" pitchFamily="34" charset="0"/>
                          <a:cs typeface="Arial" pitchFamily="34" charset="0"/>
                        </a:rPr>
                        <a:t>7-15m</a:t>
                      </a:r>
                      <a:endParaRPr lang="en-US" dirty="0">
                        <a:solidFill>
                          <a:schemeClr val="bg1">
                            <a:lumMod val="75000"/>
                          </a:schemeClr>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nb-NO" dirty="0">
                          <a:solidFill>
                            <a:schemeClr val="bg1">
                              <a:lumMod val="75000"/>
                            </a:schemeClr>
                          </a:solidFill>
                          <a:latin typeface="Arial" pitchFamily="34" charset="0"/>
                          <a:cs typeface="Arial" pitchFamily="34" charset="0"/>
                        </a:rPr>
                        <a:t>16-30m</a:t>
                      </a:r>
                      <a:endParaRPr lang="en-US" dirty="0">
                        <a:solidFill>
                          <a:schemeClr val="bg1">
                            <a:lumMod val="75000"/>
                          </a:schemeClr>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nb-NO" dirty="0">
                          <a:solidFill>
                            <a:schemeClr val="bg1">
                              <a:lumMod val="75000"/>
                            </a:schemeClr>
                          </a:solidFill>
                          <a:latin typeface="Arial" pitchFamily="34" charset="0"/>
                          <a:cs typeface="Arial" pitchFamily="34" charset="0"/>
                        </a:rPr>
                        <a:t>31-91m</a:t>
                      </a:r>
                      <a:endParaRPr lang="en-US" dirty="0">
                        <a:solidFill>
                          <a:schemeClr val="bg1">
                            <a:lumMod val="75000"/>
                          </a:schemeClr>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nb-NO" dirty="0">
                          <a:solidFill>
                            <a:schemeClr val="bg1">
                              <a:lumMod val="75000"/>
                            </a:schemeClr>
                          </a:solidFill>
                          <a:latin typeface="Arial" pitchFamily="34" charset="0"/>
                          <a:cs typeface="Arial" pitchFamily="34" charset="0"/>
                        </a:rPr>
                        <a:t>92-305m</a:t>
                      </a:r>
                      <a:endParaRPr lang="en-US" dirty="0">
                        <a:solidFill>
                          <a:schemeClr val="bg1">
                            <a:lumMod val="75000"/>
                          </a:schemeClr>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nb-NO" dirty="0" err="1">
                          <a:solidFill>
                            <a:schemeClr val="bg1">
                              <a:lumMod val="75000"/>
                            </a:schemeClr>
                          </a:solidFill>
                          <a:latin typeface="Arial" pitchFamily="34" charset="0"/>
                          <a:cs typeface="Arial" pitchFamily="34" charset="0"/>
                        </a:rPr>
                        <a:t>Above</a:t>
                      </a:r>
                      <a:r>
                        <a:rPr lang="nb-NO" dirty="0">
                          <a:solidFill>
                            <a:schemeClr val="bg1">
                              <a:lumMod val="75000"/>
                            </a:schemeClr>
                          </a:solidFill>
                          <a:latin typeface="Arial" pitchFamily="34" charset="0"/>
                          <a:cs typeface="Arial" pitchFamily="34" charset="0"/>
                        </a:rPr>
                        <a:t> 305m</a:t>
                      </a:r>
                      <a:endParaRPr lang="en-US" dirty="0">
                        <a:solidFill>
                          <a:schemeClr val="bg1">
                            <a:lumMod val="75000"/>
                          </a:schemeClr>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a:t>After Engine Start</a:t>
            </a:r>
            <a:endParaRPr lang="en-US" dirty="0"/>
          </a:p>
        </p:txBody>
      </p:sp>
      <p:graphicFrame>
        <p:nvGraphicFramePr>
          <p:cNvPr id="8" name="Tabell 7"/>
          <p:cNvGraphicFramePr>
            <a:graphicFrameLocks noGrp="1"/>
          </p:cNvGraphicFramePr>
          <p:nvPr>
            <p:extLst>
              <p:ext uri="{D42A27DB-BD31-4B8C-83A1-F6EECF244321}">
                <p14:modId xmlns:p14="http://schemas.microsoft.com/office/powerpoint/2010/main" val="2716104347"/>
              </p:ext>
            </p:extLst>
          </p:nvPr>
        </p:nvGraphicFramePr>
        <p:xfrm>
          <a:off x="0" y="1176055"/>
          <a:ext cx="6858000" cy="7715520"/>
        </p:xfrm>
        <a:graphic>
          <a:graphicData uri="http://schemas.openxmlformats.org/drawingml/2006/table">
            <a:tbl>
              <a:tblPr bandRow="1">
                <a:tableStyleId>{9D7B26C5-4107-4FEC-AEDC-1716B250A1EF}</a:tableStyleId>
              </a:tblPr>
              <a:tblGrid>
                <a:gridCol w="4005064">
                  <a:extLst>
                    <a:ext uri="{9D8B030D-6E8A-4147-A177-3AD203B41FA5}">
                      <a16:colId xmlns:a16="http://schemas.microsoft.com/office/drawing/2014/main" val="20000"/>
                    </a:ext>
                  </a:extLst>
                </a:gridCol>
                <a:gridCol w="2852936">
                  <a:extLst>
                    <a:ext uri="{9D8B030D-6E8A-4147-A177-3AD203B41FA5}">
                      <a16:colId xmlns:a16="http://schemas.microsoft.com/office/drawing/2014/main" val="20001"/>
                    </a:ext>
                  </a:extLst>
                </a:gridCol>
              </a:tblGrid>
              <a:tr h="324054">
                <a:tc>
                  <a:txBody>
                    <a:bodyPr/>
                    <a:lstStyle/>
                    <a:p>
                      <a:pPr algn="l"/>
                      <a:r>
                        <a:rPr lang="nb-NO" sz="1800" b="1" dirty="0">
                          <a:solidFill>
                            <a:schemeClr val="bg1">
                              <a:lumMod val="75000"/>
                            </a:schemeClr>
                          </a:solidFill>
                          <a:latin typeface="Arial" pitchFamily="34" charset="0"/>
                          <a:cs typeface="Arial" pitchFamily="34" charset="0"/>
                        </a:rPr>
                        <a:t>TEST switch panel ..........................</a:t>
                      </a:r>
                      <a:br>
                        <a:rPr lang="nb-NO" sz="1800" b="1" dirty="0">
                          <a:solidFill>
                            <a:schemeClr val="bg1">
                              <a:lumMod val="75000"/>
                            </a:schemeClr>
                          </a:solidFill>
                          <a:latin typeface="Arial" pitchFamily="34" charset="0"/>
                          <a:cs typeface="Arial" pitchFamily="34" charset="0"/>
                        </a:rPr>
                      </a:br>
                      <a:r>
                        <a:rPr lang="nb-NO" sz="1200" b="1" dirty="0">
                          <a:solidFill>
                            <a:schemeClr val="bg1">
                              <a:lumMod val="75000"/>
                            </a:schemeClr>
                          </a:solidFill>
                          <a:latin typeface="Arial" pitchFamily="34" charset="0"/>
                          <a:cs typeface="Arial" pitchFamily="34" charset="0"/>
                        </a:rPr>
                        <a:t>Probe Heat</a:t>
                      </a:r>
                    </a:p>
                    <a:p>
                      <a:pPr algn="l"/>
                      <a:r>
                        <a:rPr lang="nb-NO" sz="1200" b="1" dirty="0">
                          <a:solidFill>
                            <a:schemeClr val="bg1">
                              <a:lumMod val="75000"/>
                            </a:schemeClr>
                          </a:solidFill>
                          <a:latin typeface="Arial" pitchFamily="34" charset="0"/>
                          <a:cs typeface="Arial" pitchFamily="34" charset="0"/>
                        </a:rPr>
                        <a:t>Fire and Overheat Detect</a:t>
                      </a:r>
                    </a:p>
                    <a:p>
                      <a:pPr algn="l"/>
                      <a:r>
                        <a:rPr lang="nb-NO" sz="1200" b="1" dirty="0">
                          <a:solidFill>
                            <a:schemeClr val="bg1">
                              <a:lumMod val="75000"/>
                            </a:schemeClr>
                          </a:solidFill>
                          <a:latin typeface="Arial" pitchFamily="34" charset="0"/>
                          <a:cs typeface="Arial" pitchFamily="34" charset="0"/>
                        </a:rPr>
                        <a:t>MAL &amp; IND</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CHECKED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24054">
                <a:tc>
                  <a:txBody>
                    <a:bodyPr/>
                    <a:lstStyle/>
                    <a:p>
                      <a:pPr algn="l"/>
                      <a:r>
                        <a:rPr lang="nb-NO" sz="1800" b="1" dirty="0">
                          <a:solidFill>
                            <a:schemeClr val="bg1">
                              <a:lumMod val="75000"/>
                            </a:schemeClr>
                          </a:solidFill>
                          <a:latin typeface="Arial" pitchFamily="34" charset="0"/>
                          <a:cs typeface="Arial" pitchFamily="34" charset="0"/>
                        </a:rPr>
                        <a:t>AVIONICS POWER ..........................</a:t>
                      </a:r>
                    </a:p>
                    <a:p>
                      <a:pPr algn="l"/>
                      <a:r>
                        <a:rPr lang="nb-NO" sz="1200" b="1" dirty="0">
                          <a:solidFill>
                            <a:schemeClr val="bg1">
                              <a:lumMod val="75000"/>
                            </a:schemeClr>
                          </a:solidFill>
                          <a:latin typeface="Arial" pitchFamily="34" charset="0"/>
                          <a:cs typeface="Arial" pitchFamily="34" charset="0"/>
                        </a:rPr>
                        <a:t>MMC (FCC), ST STA (SMS), MFD, UFC, DL (MAP), GPS</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ON</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86109091"/>
                  </a:ext>
                </a:extLst>
              </a:tr>
              <a:tr h="324054">
                <a:tc>
                  <a:txBody>
                    <a:bodyPr/>
                    <a:lstStyle/>
                    <a:p>
                      <a:pPr algn="l"/>
                      <a:r>
                        <a:rPr lang="nb-NO" sz="1800" b="1" dirty="0">
                          <a:solidFill>
                            <a:schemeClr val="bg1">
                              <a:lumMod val="75000"/>
                            </a:schemeClr>
                          </a:solidFill>
                          <a:latin typeface="Arial" pitchFamily="34" charset="0"/>
                          <a:cs typeface="Arial" pitchFamily="34" charset="0"/>
                        </a:rPr>
                        <a:t>INS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ALIGN NORM</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94055721"/>
                  </a:ext>
                </a:extLst>
              </a:tr>
              <a:tr h="324054">
                <a:tc>
                  <a:txBody>
                    <a:bodyPr/>
                    <a:lstStyle/>
                    <a:p>
                      <a:pPr algn="l"/>
                      <a:r>
                        <a:rPr lang="nb-NO" sz="1800" b="1" dirty="0">
                          <a:solidFill>
                            <a:schemeClr val="bg1">
                              <a:lumMod val="75000"/>
                            </a:schemeClr>
                          </a:solidFill>
                          <a:latin typeface="Arial" pitchFamily="34" charset="0"/>
                          <a:cs typeface="Arial" pitchFamily="34" charset="0"/>
                        </a:rPr>
                        <a:t>SENSOR PANEL ..............................</a:t>
                      </a:r>
                    </a:p>
                    <a:p>
                      <a:pPr algn="l"/>
                      <a:r>
                        <a:rPr lang="nb-NO" sz="1200" b="1" dirty="0">
                          <a:solidFill>
                            <a:schemeClr val="bg1">
                              <a:lumMod val="75000"/>
                            </a:schemeClr>
                          </a:solidFill>
                          <a:latin typeface="Arial" pitchFamily="34" charset="0"/>
                          <a:cs typeface="Arial" pitchFamily="34" charset="0"/>
                        </a:rPr>
                        <a:t>LEFT HDPT – OFF (unless required)</a:t>
                      </a:r>
                    </a:p>
                    <a:p>
                      <a:pPr algn="l"/>
                      <a:r>
                        <a:rPr lang="nb-NO" sz="1200" b="1" dirty="0">
                          <a:solidFill>
                            <a:schemeClr val="bg1">
                              <a:lumMod val="75000"/>
                            </a:schemeClr>
                          </a:solidFill>
                          <a:latin typeface="Arial" pitchFamily="34" charset="0"/>
                          <a:cs typeface="Arial" pitchFamily="34" charset="0"/>
                        </a:rPr>
                        <a:t>RIGHT HDPT – As required</a:t>
                      </a:r>
                    </a:p>
                    <a:p>
                      <a:pPr algn="l"/>
                      <a:r>
                        <a:rPr lang="nb-NO" sz="1200" b="1" dirty="0">
                          <a:solidFill>
                            <a:schemeClr val="bg1">
                              <a:lumMod val="75000"/>
                            </a:schemeClr>
                          </a:solidFill>
                          <a:latin typeface="Arial" pitchFamily="34" charset="0"/>
                          <a:cs typeface="Arial" pitchFamily="34" charset="0"/>
                        </a:rPr>
                        <a:t>FCR – FCR</a:t>
                      </a:r>
                    </a:p>
                    <a:p>
                      <a:pPr algn="l"/>
                      <a:r>
                        <a:rPr lang="nb-NO" sz="1200" b="1" dirty="0">
                          <a:solidFill>
                            <a:schemeClr val="bg1">
                              <a:lumMod val="75000"/>
                            </a:schemeClr>
                          </a:solidFill>
                          <a:latin typeface="Arial" pitchFamily="34" charset="0"/>
                          <a:cs typeface="Arial" pitchFamily="34" charset="0"/>
                        </a:rPr>
                        <a:t>RDR ALT - STBY</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SET</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10901431"/>
                  </a:ext>
                </a:extLst>
              </a:tr>
              <a:tr h="324054">
                <a:tc>
                  <a:txBody>
                    <a:bodyPr/>
                    <a:lstStyle/>
                    <a:p>
                      <a:pPr algn="l"/>
                      <a:r>
                        <a:rPr lang="nb-NO" sz="1800" b="1" dirty="0">
                          <a:solidFill>
                            <a:schemeClr val="bg1">
                              <a:lumMod val="75000"/>
                            </a:schemeClr>
                          </a:solidFill>
                          <a:latin typeface="Arial" pitchFamily="34" charset="0"/>
                          <a:cs typeface="Arial" pitchFamily="34" charset="0"/>
                        </a:rPr>
                        <a:t>HUD PANEL .....................................</a:t>
                      </a:r>
                    </a:p>
                    <a:p>
                      <a:pPr algn="l"/>
                      <a:r>
                        <a:rPr lang="nb-NO" sz="1200" b="1" dirty="0">
                          <a:solidFill>
                            <a:schemeClr val="bg1">
                              <a:lumMod val="75000"/>
                            </a:schemeClr>
                          </a:solidFill>
                          <a:latin typeface="Arial" pitchFamily="34" charset="0"/>
                          <a:cs typeface="Arial" pitchFamily="34" charset="0"/>
                        </a:rPr>
                        <a:t>HYD SYM WHEEL – ON</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AS REQUIRED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8924130"/>
                  </a:ext>
                </a:extLst>
              </a:tr>
              <a:tr h="324054">
                <a:tc>
                  <a:txBody>
                    <a:bodyPr/>
                    <a:lstStyle/>
                    <a:p>
                      <a:pPr algn="l"/>
                      <a:r>
                        <a:rPr lang="nb-NO" sz="1800" b="1" dirty="0">
                          <a:solidFill>
                            <a:schemeClr val="bg1">
                              <a:lumMod val="75000"/>
                            </a:schemeClr>
                          </a:solidFill>
                          <a:latin typeface="Arial" pitchFamily="34" charset="0"/>
                          <a:cs typeface="Arial" pitchFamily="34" charset="0"/>
                        </a:rPr>
                        <a:t>C&amp;I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UFC</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37384635"/>
                  </a:ext>
                </a:extLst>
              </a:tr>
              <a:tr h="324054">
                <a:tc>
                  <a:txBody>
                    <a:bodyPr/>
                    <a:lstStyle/>
                    <a:p>
                      <a:pPr algn="l"/>
                      <a:r>
                        <a:rPr lang="nb-NO" sz="1800" b="1" dirty="0">
                          <a:solidFill>
                            <a:schemeClr val="bg1">
                              <a:lumMod val="75000"/>
                            </a:schemeClr>
                          </a:solidFill>
                          <a:latin typeface="Arial" pitchFamily="34" charset="0"/>
                          <a:cs typeface="Arial" pitchFamily="34" charset="0"/>
                        </a:rPr>
                        <a:t>DTC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LOAD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86556946"/>
                  </a:ext>
                </a:extLst>
              </a:tr>
              <a:tr h="324054">
                <a:tc>
                  <a:txBody>
                    <a:bodyPr/>
                    <a:lstStyle/>
                    <a:p>
                      <a:pPr algn="l"/>
                      <a:r>
                        <a:rPr lang="nb-NO" sz="1800" b="1" dirty="0">
                          <a:solidFill>
                            <a:schemeClr val="bg1">
                              <a:lumMod val="75000"/>
                            </a:schemeClr>
                          </a:solidFill>
                          <a:latin typeface="Arial" pitchFamily="34" charset="0"/>
                          <a:cs typeface="Arial" pitchFamily="34" charset="0"/>
                        </a:rPr>
                        <a:t>UFC RADIO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SET &amp; CHECK IN</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59558895"/>
                  </a:ext>
                </a:extLst>
              </a:tr>
              <a:tr h="324054">
                <a:tc>
                  <a:txBody>
                    <a:bodyPr/>
                    <a:lstStyle/>
                    <a:p>
                      <a:pPr algn="l"/>
                      <a:r>
                        <a:rPr lang="nb-NO" sz="1800" b="1" dirty="0">
                          <a:solidFill>
                            <a:schemeClr val="bg1">
                              <a:lumMod val="75000"/>
                            </a:schemeClr>
                          </a:solidFill>
                          <a:latin typeface="Arial" pitchFamily="34" charset="0"/>
                          <a:cs typeface="Arial" pitchFamily="34" charset="0"/>
                        </a:rPr>
                        <a:t>MFL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RESET</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08240651"/>
                  </a:ext>
                </a:extLst>
              </a:tr>
              <a:tr h="324054">
                <a:tc>
                  <a:txBody>
                    <a:bodyPr/>
                    <a:lstStyle/>
                    <a:p>
                      <a:pPr algn="l"/>
                      <a:r>
                        <a:rPr lang="nb-NO" sz="1800" b="1" dirty="0">
                          <a:solidFill>
                            <a:schemeClr val="bg1">
                              <a:lumMod val="75000"/>
                            </a:schemeClr>
                          </a:solidFill>
                          <a:latin typeface="Arial" pitchFamily="34" charset="0"/>
                          <a:cs typeface="Arial" pitchFamily="34" charset="0"/>
                        </a:rPr>
                        <a:t>SEC CHECK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PERFORM</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97815216"/>
                  </a:ext>
                </a:extLst>
              </a:tr>
              <a:tr h="324054">
                <a:tc>
                  <a:txBody>
                    <a:bodyPr/>
                    <a:lstStyle/>
                    <a:p>
                      <a:pPr algn="l"/>
                      <a:r>
                        <a:rPr lang="nb-NO" sz="1800" b="1" dirty="0">
                          <a:solidFill>
                            <a:schemeClr val="bg1">
                              <a:lumMod val="75000"/>
                            </a:schemeClr>
                          </a:solidFill>
                          <a:latin typeface="Arial" pitchFamily="34" charset="0"/>
                          <a:cs typeface="Arial" pitchFamily="34" charset="0"/>
                        </a:rPr>
                        <a:t>FLIGHT CONTROLS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CYCLE &amp; CHECK</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27262396"/>
                  </a:ext>
                </a:extLst>
              </a:tr>
              <a:tr h="324054">
                <a:tc>
                  <a:txBody>
                    <a:bodyPr/>
                    <a:lstStyle/>
                    <a:p>
                      <a:pPr algn="l"/>
                      <a:r>
                        <a:rPr lang="nb-NO" sz="1800" b="1" dirty="0">
                          <a:solidFill>
                            <a:schemeClr val="bg1">
                              <a:lumMod val="75000"/>
                            </a:schemeClr>
                          </a:solidFill>
                          <a:latin typeface="Arial" pitchFamily="34" charset="0"/>
                          <a:cs typeface="Arial" pitchFamily="34" charset="0"/>
                        </a:rPr>
                        <a:t>FLCS BIT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CONDUCT</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40636935"/>
                  </a:ext>
                </a:extLst>
              </a:tr>
              <a:tr h="324054">
                <a:tc>
                  <a:txBody>
                    <a:bodyPr/>
                    <a:lstStyle/>
                    <a:p>
                      <a:pPr algn="l"/>
                      <a:r>
                        <a:rPr lang="nb-NO" sz="1800" b="1" dirty="0">
                          <a:solidFill>
                            <a:schemeClr val="bg1">
                              <a:lumMod val="75000"/>
                            </a:schemeClr>
                          </a:solidFill>
                          <a:latin typeface="Arial" pitchFamily="34" charset="0"/>
                          <a:cs typeface="Arial" pitchFamily="34" charset="0"/>
                        </a:rPr>
                        <a:t>SPD BRK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CYCLE</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28610787"/>
                  </a:ext>
                </a:extLst>
              </a:tr>
              <a:tr h="324054">
                <a:tc>
                  <a:txBody>
                    <a:bodyPr/>
                    <a:lstStyle/>
                    <a:p>
                      <a:pPr algn="l"/>
                      <a:r>
                        <a:rPr lang="nb-NO" sz="1800" b="1" dirty="0">
                          <a:solidFill>
                            <a:schemeClr val="bg1">
                              <a:lumMod val="75000"/>
                            </a:schemeClr>
                          </a:solidFill>
                          <a:latin typeface="Arial" pitchFamily="34" charset="0"/>
                          <a:cs typeface="Arial" pitchFamily="34" charset="0"/>
                        </a:rPr>
                        <a:t>GEAR LEVEL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CHECK</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9221202"/>
                  </a:ext>
                </a:extLst>
              </a:tr>
              <a:tr h="324054">
                <a:tc>
                  <a:txBody>
                    <a:bodyPr/>
                    <a:lstStyle/>
                    <a:p>
                      <a:pPr algn="l"/>
                      <a:r>
                        <a:rPr lang="nb-NO" sz="1800" b="1" dirty="0">
                          <a:solidFill>
                            <a:schemeClr val="bg1">
                              <a:lumMod val="75000"/>
                            </a:schemeClr>
                          </a:solidFill>
                          <a:latin typeface="Arial" pitchFamily="34" charset="0"/>
                          <a:cs typeface="Arial" pitchFamily="34" charset="0"/>
                        </a:rPr>
                        <a:t>FUEL QTY SEL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SET</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42853487"/>
                  </a:ext>
                </a:extLst>
              </a:tr>
              <a:tr h="324054">
                <a:tc>
                  <a:txBody>
                    <a:bodyPr/>
                    <a:lstStyle/>
                    <a:p>
                      <a:pPr algn="l"/>
                      <a:r>
                        <a:rPr lang="nb-NO" sz="1800" b="1" dirty="0">
                          <a:solidFill>
                            <a:schemeClr val="bg1">
                              <a:lumMod val="75000"/>
                            </a:schemeClr>
                          </a:solidFill>
                          <a:latin typeface="Arial" pitchFamily="34" charset="0"/>
                          <a:cs typeface="Arial" pitchFamily="34" charset="0"/>
                        </a:rPr>
                        <a:t>EPU FUEL QTY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95 – 102%</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71689787"/>
                  </a:ext>
                </a:extLst>
              </a:tr>
            </a:tbl>
          </a:graphicData>
        </a:graphic>
      </p:graphicFrame>
    </p:spTree>
    <p:extLst>
      <p:ext uri="{BB962C8B-B14F-4D97-AF65-F5344CB8AC3E}">
        <p14:creationId xmlns:p14="http://schemas.microsoft.com/office/powerpoint/2010/main" val="102837189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a:t>After Engine Start (cont)</a:t>
            </a:r>
            <a:endParaRPr lang="en-US" dirty="0"/>
          </a:p>
        </p:txBody>
      </p:sp>
      <p:graphicFrame>
        <p:nvGraphicFramePr>
          <p:cNvPr id="8" name="Tabell 7"/>
          <p:cNvGraphicFramePr>
            <a:graphicFrameLocks noGrp="1"/>
          </p:cNvGraphicFramePr>
          <p:nvPr>
            <p:extLst>
              <p:ext uri="{D42A27DB-BD31-4B8C-83A1-F6EECF244321}">
                <p14:modId xmlns:p14="http://schemas.microsoft.com/office/powerpoint/2010/main" val="2837391501"/>
              </p:ext>
            </p:extLst>
          </p:nvPr>
        </p:nvGraphicFramePr>
        <p:xfrm>
          <a:off x="0" y="1176055"/>
          <a:ext cx="6858000" cy="7874640"/>
        </p:xfrm>
        <a:graphic>
          <a:graphicData uri="http://schemas.openxmlformats.org/drawingml/2006/table">
            <a:tbl>
              <a:tblPr bandRow="1">
                <a:tableStyleId>{9D7B26C5-4107-4FEC-AEDC-1716B250A1EF}</a:tableStyleId>
              </a:tblPr>
              <a:tblGrid>
                <a:gridCol w="4005064">
                  <a:extLst>
                    <a:ext uri="{9D8B030D-6E8A-4147-A177-3AD203B41FA5}">
                      <a16:colId xmlns:a16="http://schemas.microsoft.com/office/drawing/2014/main" val="20000"/>
                    </a:ext>
                  </a:extLst>
                </a:gridCol>
                <a:gridCol w="2852936">
                  <a:extLst>
                    <a:ext uri="{9D8B030D-6E8A-4147-A177-3AD203B41FA5}">
                      <a16:colId xmlns:a16="http://schemas.microsoft.com/office/drawing/2014/main" val="20001"/>
                    </a:ext>
                  </a:extLst>
                </a:gridCol>
              </a:tblGrid>
              <a:tr h="324054">
                <a:tc>
                  <a:txBody>
                    <a:bodyPr/>
                    <a:lstStyle/>
                    <a:p>
                      <a:pPr algn="l"/>
                      <a:r>
                        <a:rPr lang="nb-NO" sz="1800" b="1" dirty="0">
                          <a:solidFill>
                            <a:schemeClr val="bg1">
                              <a:lumMod val="75000"/>
                            </a:schemeClr>
                          </a:solidFill>
                          <a:latin typeface="Arial" pitchFamily="34" charset="0"/>
                          <a:cs typeface="Arial" pitchFamily="34" charset="0"/>
                        </a:rPr>
                        <a:t>AVIONICS .........................................</a:t>
                      </a:r>
                      <a:br>
                        <a:rPr lang="nb-NO" sz="1800" b="1" dirty="0">
                          <a:solidFill>
                            <a:schemeClr val="bg1">
                              <a:lumMod val="75000"/>
                            </a:schemeClr>
                          </a:solidFill>
                          <a:latin typeface="Arial" pitchFamily="34" charset="0"/>
                          <a:cs typeface="Arial" pitchFamily="34" charset="0"/>
                        </a:rPr>
                      </a:br>
                      <a:r>
                        <a:rPr lang="nb-NO" sz="1200" b="1" dirty="0">
                          <a:solidFill>
                            <a:schemeClr val="bg1">
                              <a:lumMod val="75000"/>
                            </a:schemeClr>
                          </a:solidFill>
                          <a:latin typeface="Arial" pitchFamily="34" charset="0"/>
                          <a:cs typeface="Arial" pitchFamily="34" charset="0"/>
                        </a:rPr>
                        <a:t>THREAT WARNING AUX: ON</a:t>
                      </a:r>
                    </a:p>
                    <a:p>
                      <a:pPr algn="l"/>
                      <a:r>
                        <a:rPr lang="nb-NO" sz="1200" b="1" dirty="0">
                          <a:solidFill>
                            <a:schemeClr val="bg1">
                              <a:lumMod val="75000"/>
                            </a:schemeClr>
                          </a:solidFill>
                          <a:latin typeface="Arial" pitchFamily="34" charset="0"/>
                          <a:cs typeface="Arial" pitchFamily="34" charset="0"/>
                        </a:rPr>
                        <a:t>CMDS:</a:t>
                      </a:r>
                    </a:p>
                    <a:p>
                      <a:pPr algn="l"/>
                      <a:r>
                        <a:rPr lang="nb-NO" sz="1200" b="1" dirty="0">
                          <a:solidFill>
                            <a:schemeClr val="bg1">
                              <a:lumMod val="75000"/>
                            </a:schemeClr>
                          </a:solidFill>
                          <a:latin typeface="Arial" pitchFamily="34" charset="0"/>
                          <a:cs typeface="Arial" pitchFamily="34" charset="0"/>
                        </a:rPr>
                        <a:t>  RWR: ON</a:t>
                      </a:r>
                    </a:p>
                    <a:p>
                      <a:pPr algn="l"/>
                      <a:r>
                        <a:rPr lang="nb-NO" sz="1200" b="1" dirty="0">
                          <a:solidFill>
                            <a:schemeClr val="bg1">
                              <a:lumMod val="75000"/>
                            </a:schemeClr>
                          </a:solidFill>
                          <a:latin typeface="Arial" pitchFamily="34" charset="0"/>
                          <a:cs typeface="Arial" pitchFamily="34" charset="0"/>
                        </a:rPr>
                        <a:t>  JMR: ON</a:t>
                      </a:r>
                    </a:p>
                    <a:p>
                      <a:pPr algn="l"/>
                      <a:r>
                        <a:rPr lang="nb-NO" sz="1200" b="1" dirty="0">
                          <a:solidFill>
                            <a:schemeClr val="bg1">
                              <a:lumMod val="75000"/>
                            </a:schemeClr>
                          </a:solidFill>
                          <a:latin typeface="Arial" pitchFamily="34" charset="0"/>
                          <a:cs typeface="Arial" pitchFamily="34" charset="0"/>
                        </a:rPr>
                        <a:t>  CHAFF &amp; FLR CMDS: ON</a:t>
                      </a:r>
                    </a:p>
                    <a:p>
                      <a:pPr algn="l"/>
                      <a:r>
                        <a:rPr lang="nb-NO" sz="1200" b="1" dirty="0">
                          <a:solidFill>
                            <a:schemeClr val="bg1">
                              <a:lumMod val="75000"/>
                            </a:schemeClr>
                          </a:solidFill>
                          <a:latin typeface="Arial" pitchFamily="34" charset="0"/>
                          <a:cs typeface="Arial" pitchFamily="34" charset="0"/>
                        </a:rPr>
                        <a:t>  MODE: AS REQ’D</a:t>
                      </a:r>
                    </a:p>
                    <a:p>
                      <a:pPr algn="l"/>
                      <a:r>
                        <a:rPr lang="nb-NO" sz="1200" b="1" dirty="0">
                          <a:solidFill>
                            <a:schemeClr val="bg1">
                              <a:lumMod val="75000"/>
                            </a:schemeClr>
                          </a:solidFill>
                          <a:latin typeface="Arial" pitchFamily="34" charset="0"/>
                          <a:cs typeface="Arial" pitchFamily="34" charset="0"/>
                        </a:rPr>
                        <a:t>  PGRM: AS RQ’D</a:t>
                      </a:r>
                    </a:p>
                    <a:p>
                      <a:pPr algn="l"/>
                      <a:r>
                        <a:rPr lang="nb-NO" sz="1200" b="1" dirty="0">
                          <a:solidFill>
                            <a:schemeClr val="bg1">
                              <a:lumMod val="75000"/>
                            </a:schemeClr>
                          </a:solidFill>
                          <a:latin typeface="Arial" pitchFamily="34" charset="0"/>
                          <a:cs typeface="Arial" pitchFamily="34" charset="0"/>
                        </a:rPr>
                        <a:t>ECM: AS REQUIRED</a:t>
                      </a:r>
                    </a:p>
                    <a:p>
                      <a:pPr algn="l"/>
                      <a:r>
                        <a:rPr lang="nb-NO" sz="1200" b="1" dirty="0">
                          <a:solidFill>
                            <a:schemeClr val="bg1">
                              <a:lumMod val="75000"/>
                            </a:schemeClr>
                          </a:solidFill>
                          <a:latin typeface="Arial" pitchFamily="34" charset="0"/>
                          <a:cs typeface="Arial" pitchFamily="34" charset="0"/>
                        </a:rPr>
                        <a:t>THREAT WARNING PRIME HANDOFF: DIAMND FLT</a:t>
                      </a:r>
                    </a:p>
                    <a:p>
                      <a:pPr algn="l"/>
                      <a:r>
                        <a:rPr lang="nb-NO" sz="1200" b="1" dirty="0">
                          <a:solidFill>
                            <a:schemeClr val="bg1">
                              <a:lumMod val="75000"/>
                            </a:schemeClr>
                          </a:solidFill>
                          <a:latin typeface="Arial" pitchFamily="34" charset="0"/>
                          <a:cs typeface="Arial" pitchFamily="34" charset="0"/>
                        </a:rPr>
                        <a:t>MFD:</a:t>
                      </a:r>
                    </a:p>
                    <a:p>
                      <a:pPr algn="l"/>
                      <a:r>
                        <a:rPr lang="nb-NO" sz="1200" b="1" dirty="0">
                          <a:solidFill>
                            <a:schemeClr val="bg1">
                              <a:lumMod val="75000"/>
                            </a:schemeClr>
                          </a:solidFill>
                          <a:latin typeface="Arial" pitchFamily="34" charset="0"/>
                          <a:cs typeface="Arial" pitchFamily="34" charset="0"/>
                        </a:rPr>
                        <a:t>  S-JETTISON: PRESET AND EXIT</a:t>
                      </a:r>
                    </a:p>
                    <a:p>
                      <a:pPr algn="l"/>
                      <a:r>
                        <a:rPr lang="nb-NO" sz="1200" b="1" dirty="0">
                          <a:solidFill>
                            <a:schemeClr val="bg1">
                              <a:lumMod val="75000"/>
                            </a:schemeClr>
                          </a:solidFill>
                          <a:latin typeface="Arial" pitchFamily="34" charset="0"/>
                          <a:cs typeface="Arial" pitchFamily="34" charset="0"/>
                        </a:rPr>
                        <a:t>  MASTER MODE: CONFIGURE SMS</a:t>
                      </a:r>
                    </a:p>
                    <a:p>
                      <a:pPr algn="l"/>
                      <a:r>
                        <a:rPr lang="nb-NO" sz="1200" b="1" dirty="0">
                          <a:solidFill>
                            <a:schemeClr val="bg1">
                              <a:lumMod val="75000"/>
                            </a:schemeClr>
                          </a:solidFill>
                          <a:latin typeface="Arial" pitchFamily="34" charset="0"/>
                          <a:cs typeface="Arial" pitchFamily="34" charset="0"/>
                        </a:rPr>
                        <a:t>DED – UFC:</a:t>
                      </a:r>
                    </a:p>
                    <a:p>
                      <a:pPr algn="l"/>
                      <a:r>
                        <a:rPr lang="nb-NO" sz="1200" b="1" dirty="0">
                          <a:solidFill>
                            <a:schemeClr val="bg1">
                              <a:lumMod val="75000"/>
                            </a:schemeClr>
                          </a:solidFill>
                          <a:latin typeface="Arial" pitchFamily="34" charset="0"/>
                          <a:cs typeface="Arial" pitchFamily="34" charset="0"/>
                        </a:rPr>
                        <a:t>  ALOW – MSL – BINGO: CHECK</a:t>
                      </a:r>
                    </a:p>
                    <a:p>
                      <a:pPr algn="l"/>
                      <a:r>
                        <a:rPr lang="nb-NO" sz="1200" b="1" dirty="0">
                          <a:solidFill>
                            <a:schemeClr val="bg1">
                              <a:lumMod val="75000"/>
                            </a:schemeClr>
                          </a:solidFill>
                          <a:latin typeface="Arial" pitchFamily="34" charset="0"/>
                          <a:cs typeface="Arial" pitchFamily="34" charset="0"/>
                        </a:rPr>
                        <a:t>  CRUS – TACAN – IDM: CHECK</a:t>
                      </a:r>
                    </a:p>
                    <a:p>
                      <a:pPr algn="l"/>
                      <a:r>
                        <a:rPr lang="nb-NO" sz="1200" b="1" dirty="0">
                          <a:solidFill>
                            <a:schemeClr val="bg1">
                              <a:lumMod val="75000"/>
                            </a:schemeClr>
                          </a:solidFill>
                          <a:latin typeface="Arial" pitchFamily="34" charset="0"/>
                          <a:cs typeface="Arial" pitchFamily="34" charset="0"/>
                        </a:rPr>
                        <a:t>  BULLSEYE: SET &amp; MODE SELECTED</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PROGRAM</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24054">
                <a:tc>
                  <a:txBody>
                    <a:bodyPr/>
                    <a:lstStyle/>
                    <a:p>
                      <a:pPr algn="l"/>
                      <a:r>
                        <a:rPr lang="nb-NO" sz="1800" b="1" dirty="0">
                          <a:solidFill>
                            <a:schemeClr val="bg1">
                              <a:lumMod val="75000"/>
                            </a:schemeClr>
                          </a:solidFill>
                          <a:latin typeface="Arial" pitchFamily="34" charset="0"/>
                          <a:cs typeface="Arial" pitchFamily="34" charset="0"/>
                        </a:rPr>
                        <a:t>DBU CHECK .....................................</a:t>
                      </a:r>
                    </a:p>
                    <a:p>
                      <a:pPr algn="l"/>
                      <a:r>
                        <a:rPr lang="nb-NO" sz="1200" b="1" dirty="0">
                          <a:solidFill>
                            <a:schemeClr val="bg1">
                              <a:lumMod val="75000"/>
                            </a:schemeClr>
                          </a:solidFill>
                          <a:latin typeface="Arial" pitchFamily="34" charset="0"/>
                          <a:cs typeface="Arial" pitchFamily="34" charset="0"/>
                        </a:rPr>
                        <a:t>DIGITAL BACKUP SW: BACKUP</a:t>
                      </a:r>
                    </a:p>
                    <a:p>
                      <a:pPr algn="l"/>
                      <a:r>
                        <a:rPr lang="nb-NO" sz="1200" b="1" dirty="0">
                          <a:solidFill>
                            <a:schemeClr val="bg1">
                              <a:lumMod val="75000"/>
                            </a:schemeClr>
                          </a:solidFill>
                          <a:latin typeface="Arial" pitchFamily="34" charset="0"/>
                          <a:cs typeface="Arial" pitchFamily="34" charset="0"/>
                        </a:rPr>
                        <a:t>DBU ON WARNING LIGHT: CHECK ON</a:t>
                      </a:r>
                    </a:p>
                    <a:p>
                      <a:pPr algn="l"/>
                      <a:r>
                        <a:rPr lang="nb-NO" sz="1200" b="1" dirty="0">
                          <a:solidFill>
                            <a:schemeClr val="bg1">
                              <a:lumMod val="75000"/>
                            </a:schemeClr>
                          </a:solidFill>
                          <a:latin typeface="Arial" pitchFamily="34" charset="0"/>
                          <a:cs typeface="Arial" pitchFamily="34" charset="0"/>
                        </a:rPr>
                        <a:t>OPERATE CONTROLS: CHECK RESPONSE</a:t>
                      </a:r>
                    </a:p>
                    <a:p>
                      <a:pPr algn="l"/>
                      <a:r>
                        <a:rPr lang="nb-NO" sz="1200" b="1" dirty="0">
                          <a:solidFill>
                            <a:schemeClr val="bg1">
                              <a:lumMod val="75000"/>
                            </a:schemeClr>
                          </a:solidFill>
                          <a:latin typeface="Arial" pitchFamily="34" charset="0"/>
                          <a:cs typeface="Arial" pitchFamily="34" charset="0"/>
                        </a:rPr>
                        <a:t>DIGITAL BACKUP SW: OFF</a:t>
                      </a:r>
                    </a:p>
                    <a:p>
                      <a:pPr algn="l"/>
                      <a:r>
                        <a:rPr lang="nb-NO" sz="1200" b="1" dirty="0">
                          <a:solidFill>
                            <a:schemeClr val="bg1">
                              <a:lumMod val="75000"/>
                            </a:schemeClr>
                          </a:solidFill>
                          <a:latin typeface="Arial" pitchFamily="34" charset="0"/>
                          <a:cs typeface="Arial" pitchFamily="34" charset="0"/>
                        </a:rPr>
                        <a:t>DBU ON WARNING LIGHT: CHECK OFF</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COMPLETED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00789957"/>
                  </a:ext>
                </a:extLst>
              </a:tr>
              <a:tr h="324054">
                <a:tc>
                  <a:txBody>
                    <a:bodyPr/>
                    <a:lstStyle/>
                    <a:p>
                      <a:pPr algn="l"/>
                      <a:r>
                        <a:rPr lang="nb-NO" sz="1800" b="1" dirty="0">
                          <a:solidFill>
                            <a:schemeClr val="bg1">
                              <a:lumMod val="75000"/>
                            </a:schemeClr>
                          </a:solidFill>
                          <a:latin typeface="Arial" pitchFamily="34" charset="0"/>
                          <a:cs typeface="Arial" pitchFamily="34" charset="0"/>
                        </a:rPr>
                        <a:t>TRIM CHECKS .................................</a:t>
                      </a:r>
                    </a:p>
                    <a:p>
                      <a:pPr algn="l"/>
                      <a:r>
                        <a:rPr lang="nb-NO" sz="1200" b="1" dirty="0">
                          <a:solidFill>
                            <a:schemeClr val="bg1">
                              <a:lumMod val="75000"/>
                            </a:schemeClr>
                          </a:solidFill>
                          <a:latin typeface="Arial" pitchFamily="34" charset="0"/>
                          <a:cs typeface="Arial" pitchFamily="34" charset="0"/>
                        </a:rPr>
                        <a:t>TRIM AP DISC SW: DISC</a:t>
                      </a:r>
                    </a:p>
                    <a:p>
                      <a:pPr algn="l"/>
                      <a:r>
                        <a:rPr lang="nb-NO" sz="1200" b="1" dirty="0">
                          <a:solidFill>
                            <a:schemeClr val="bg1">
                              <a:lumMod val="75000"/>
                            </a:schemeClr>
                          </a:solidFill>
                          <a:latin typeface="Arial" pitchFamily="34" charset="0"/>
                          <a:cs typeface="Arial" pitchFamily="34" charset="0"/>
                        </a:rPr>
                        <a:t>STICK TRIM BUTTONS: ACTION</a:t>
                      </a:r>
                    </a:p>
                    <a:p>
                      <a:pPr algn="l"/>
                      <a:r>
                        <a:rPr lang="nb-NO" sz="1200" b="1" dirty="0">
                          <a:solidFill>
                            <a:schemeClr val="bg1">
                              <a:lumMod val="75000"/>
                            </a:schemeClr>
                          </a:solidFill>
                          <a:latin typeface="Arial" pitchFamily="34" charset="0"/>
                          <a:cs typeface="Arial" pitchFamily="34" charset="0"/>
                        </a:rPr>
                        <a:t>    CHECK NO RESPONSE</a:t>
                      </a:r>
                    </a:p>
                    <a:p>
                      <a:pPr algn="l"/>
                      <a:r>
                        <a:rPr lang="nb-NO" sz="1200" b="1" dirty="0">
                          <a:solidFill>
                            <a:schemeClr val="bg1">
                              <a:lumMod val="75000"/>
                            </a:schemeClr>
                          </a:solidFill>
                          <a:latin typeface="Arial" pitchFamily="34" charset="0"/>
                          <a:cs typeface="Arial" pitchFamily="34" charset="0"/>
                        </a:rPr>
                        <a:t>TRIM AP DISC SWITCH: NORM</a:t>
                      </a:r>
                    </a:p>
                    <a:p>
                      <a:pPr algn="l"/>
                      <a:r>
                        <a:rPr lang="nb-NO" sz="1200" b="1" dirty="0">
                          <a:solidFill>
                            <a:schemeClr val="bg1">
                              <a:lumMod val="75000"/>
                            </a:schemeClr>
                          </a:solidFill>
                          <a:latin typeface="Arial" pitchFamily="34" charset="0"/>
                          <a:cs typeface="Arial" pitchFamily="34" charset="0"/>
                        </a:rPr>
                        <a:t>STICK TRIM BUTTONS: CHECK AND CENTRE</a:t>
                      </a:r>
                    </a:p>
                    <a:p>
                      <a:pPr algn="l"/>
                      <a:r>
                        <a:rPr lang="nb-NO" sz="1200" b="1" dirty="0">
                          <a:solidFill>
                            <a:schemeClr val="bg1">
                              <a:lumMod val="75000"/>
                            </a:schemeClr>
                          </a:solidFill>
                          <a:latin typeface="Arial" pitchFamily="34" charset="0"/>
                          <a:cs typeface="Arial" pitchFamily="34" charset="0"/>
                        </a:rPr>
                        <a:t>    CONTROL SURFACE &amp; INDICATOR MOTION</a:t>
                      </a:r>
                    </a:p>
                    <a:p>
                      <a:pPr algn="l"/>
                      <a:r>
                        <a:rPr lang="nb-NO" sz="1200" b="1" dirty="0">
                          <a:solidFill>
                            <a:schemeClr val="bg1">
                              <a:lumMod val="75000"/>
                            </a:schemeClr>
                          </a:solidFill>
                          <a:latin typeface="Arial" pitchFamily="34" charset="0"/>
                          <a:cs typeface="Arial" pitchFamily="34" charset="0"/>
                        </a:rPr>
                        <a:t>RUDDER TRIM CHECK: YAW TRIM KNOB</a:t>
                      </a:r>
                    </a:p>
                    <a:p>
                      <a:pPr algn="l"/>
                      <a:r>
                        <a:rPr lang="nb-NO" sz="1200" b="1" dirty="0">
                          <a:solidFill>
                            <a:schemeClr val="bg1">
                              <a:lumMod val="75000"/>
                            </a:schemeClr>
                          </a:solidFill>
                          <a:latin typeface="Arial" pitchFamily="34" charset="0"/>
                          <a:cs typeface="Arial" pitchFamily="34" charset="0"/>
                        </a:rPr>
                        <a:t>    CHECK AND CENTER</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COMPLETED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55702839"/>
                  </a:ext>
                </a:extLst>
              </a:tr>
              <a:tr h="324054">
                <a:tc>
                  <a:txBody>
                    <a:bodyPr/>
                    <a:lstStyle/>
                    <a:p>
                      <a:pPr algn="l"/>
                      <a:r>
                        <a:rPr lang="nb-NO" sz="1800" b="1" dirty="0">
                          <a:solidFill>
                            <a:schemeClr val="bg1">
                              <a:lumMod val="75000"/>
                            </a:schemeClr>
                          </a:solidFill>
                          <a:latin typeface="Arial" pitchFamily="34" charset="0"/>
                          <a:cs typeface="Arial" pitchFamily="34" charset="0"/>
                        </a:rPr>
                        <a:t>AIR REFUEL SWITCH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CYCLE &amp; CHECK</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076529"/>
                  </a:ext>
                </a:extLst>
              </a:tr>
              <a:tr h="324054">
                <a:tc>
                  <a:txBody>
                    <a:bodyPr/>
                    <a:lstStyle/>
                    <a:p>
                      <a:pPr algn="l"/>
                      <a:r>
                        <a:rPr lang="nb-NO" sz="1800" b="1" dirty="0">
                          <a:solidFill>
                            <a:schemeClr val="bg1">
                              <a:lumMod val="75000"/>
                            </a:schemeClr>
                          </a:solidFill>
                          <a:latin typeface="Arial" pitchFamily="34" charset="0"/>
                          <a:cs typeface="Arial" pitchFamily="34" charset="0"/>
                        </a:rPr>
                        <a:t>EPU CHECK .....................................</a:t>
                      </a:r>
                    </a:p>
                    <a:p>
                      <a:pPr algn="l"/>
                      <a:r>
                        <a:rPr lang="nb-NO" sz="1200" b="1" dirty="0">
                          <a:solidFill>
                            <a:schemeClr val="bg1">
                              <a:lumMod val="75000"/>
                            </a:schemeClr>
                          </a:solidFill>
                          <a:latin typeface="Arial" pitchFamily="34" charset="0"/>
                          <a:cs typeface="Arial" pitchFamily="34" charset="0"/>
                        </a:rPr>
                        <a:t>EPU GEN and EPU PMG LIGHTS: OFF</a:t>
                      </a:r>
                    </a:p>
                    <a:p>
                      <a:pPr algn="l"/>
                      <a:r>
                        <a:rPr lang="nb-NO" sz="1200" b="1" dirty="0">
                          <a:solidFill>
                            <a:schemeClr val="bg1">
                              <a:lumMod val="75000"/>
                            </a:schemeClr>
                          </a:solidFill>
                          <a:latin typeface="Arial" pitchFamily="34" charset="0"/>
                          <a:cs typeface="Arial" pitchFamily="34" charset="0"/>
                        </a:rPr>
                        <a:t>O2: 100%</a:t>
                      </a:r>
                    </a:p>
                    <a:p>
                      <a:pPr algn="l"/>
                      <a:r>
                        <a:rPr lang="nb-NO" sz="1200" b="1" dirty="0">
                          <a:solidFill>
                            <a:schemeClr val="bg1">
                              <a:lumMod val="75000"/>
                            </a:schemeClr>
                          </a:solidFill>
                          <a:latin typeface="Arial" pitchFamily="34" charset="0"/>
                          <a:cs typeface="Arial" pitchFamily="34" charset="0"/>
                        </a:rPr>
                        <a:t>TOE BRAKES: ENGAGE</a:t>
                      </a:r>
                    </a:p>
                    <a:p>
                      <a:pPr algn="l"/>
                      <a:r>
                        <a:rPr lang="nb-NO" sz="1200" b="1" dirty="0">
                          <a:solidFill>
                            <a:schemeClr val="bg1">
                              <a:lumMod val="75000"/>
                            </a:schemeClr>
                          </a:solidFill>
                          <a:latin typeface="Arial" pitchFamily="34" charset="0"/>
                          <a:cs typeface="Arial" pitchFamily="34" charset="0"/>
                        </a:rPr>
                        <a:t>EPU SWITCH: OFF</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COMPLETED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34404371"/>
                  </a:ext>
                </a:extLst>
              </a:tr>
            </a:tbl>
          </a:graphicData>
        </a:graphic>
      </p:graphicFrame>
    </p:spTree>
    <p:extLst>
      <p:ext uri="{BB962C8B-B14F-4D97-AF65-F5344CB8AC3E}">
        <p14:creationId xmlns:p14="http://schemas.microsoft.com/office/powerpoint/2010/main" val="257198685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a:t>After Engine Start (cont)</a:t>
            </a:r>
            <a:endParaRPr lang="en-US" dirty="0"/>
          </a:p>
        </p:txBody>
      </p:sp>
      <p:graphicFrame>
        <p:nvGraphicFramePr>
          <p:cNvPr id="8" name="Tabell 7"/>
          <p:cNvGraphicFramePr>
            <a:graphicFrameLocks noGrp="1"/>
          </p:cNvGraphicFramePr>
          <p:nvPr>
            <p:extLst>
              <p:ext uri="{D42A27DB-BD31-4B8C-83A1-F6EECF244321}">
                <p14:modId xmlns:p14="http://schemas.microsoft.com/office/powerpoint/2010/main" val="2605543303"/>
              </p:ext>
            </p:extLst>
          </p:nvPr>
        </p:nvGraphicFramePr>
        <p:xfrm>
          <a:off x="0" y="1176055"/>
          <a:ext cx="6858000" cy="3844800"/>
        </p:xfrm>
        <a:graphic>
          <a:graphicData uri="http://schemas.openxmlformats.org/drawingml/2006/table">
            <a:tbl>
              <a:tblPr bandRow="1">
                <a:tableStyleId>{9D7B26C5-4107-4FEC-AEDC-1716B250A1EF}</a:tableStyleId>
              </a:tblPr>
              <a:tblGrid>
                <a:gridCol w="4005064">
                  <a:extLst>
                    <a:ext uri="{9D8B030D-6E8A-4147-A177-3AD203B41FA5}">
                      <a16:colId xmlns:a16="http://schemas.microsoft.com/office/drawing/2014/main" val="20000"/>
                    </a:ext>
                  </a:extLst>
                </a:gridCol>
                <a:gridCol w="2852936">
                  <a:extLst>
                    <a:ext uri="{9D8B030D-6E8A-4147-A177-3AD203B41FA5}">
                      <a16:colId xmlns:a16="http://schemas.microsoft.com/office/drawing/2014/main" val="20001"/>
                    </a:ext>
                  </a:extLst>
                </a:gridCol>
              </a:tblGrid>
              <a:tr h="324054">
                <a:tc>
                  <a:txBody>
                    <a:bodyPr/>
                    <a:lstStyle/>
                    <a:p>
                      <a:pPr algn="l"/>
                      <a:r>
                        <a:rPr lang="nb-NO" sz="1800" b="1" dirty="0">
                          <a:solidFill>
                            <a:schemeClr val="bg1">
                              <a:lumMod val="75000"/>
                            </a:schemeClr>
                          </a:solidFill>
                          <a:latin typeface="Arial" pitchFamily="34" charset="0"/>
                          <a:cs typeface="Arial" pitchFamily="34" charset="0"/>
                        </a:rPr>
                        <a:t>EPU CHECK .....................................</a:t>
                      </a:r>
                    </a:p>
                    <a:p>
                      <a:pPr algn="l"/>
                      <a:r>
                        <a:rPr lang="nb-NO" sz="1200" b="1" dirty="0">
                          <a:solidFill>
                            <a:schemeClr val="bg1">
                              <a:lumMod val="75000"/>
                            </a:schemeClr>
                          </a:solidFill>
                          <a:latin typeface="Arial" pitchFamily="34" charset="0"/>
                          <a:cs typeface="Arial" pitchFamily="34" charset="0"/>
                        </a:rPr>
                        <a:t>EPU SWITCH: NORM</a:t>
                      </a:r>
                    </a:p>
                    <a:p>
                      <a:pPr algn="l"/>
                      <a:r>
                        <a:rPr lang="nb-NO" sz="1200" b="1" dirty="0">
                          <a:solidFill>
                            <a:schemeClr val="bg1">
                              <a:lumMod val="75000"/>
                            </a:schemeClr>
                          </a:solidFill>
                          <a:latin typeface="Arial" pitchFamily="34" charset="0"/>
                          <a:cs typeface="Arial" pitchFamily="34" charset="0"/>
                        </a:rPr>
                        <a:t>THROTTLE: SET 80%</a:t>
                      </a:r>
                    </a:p>
                    <a:p>
                      <a:pPr algn="l"/>
                      <a:r>
                        <a:rPr lang="nb-NO" sz="1200" b="1" dirty="0">
                          <a:solidFill>
                            <a:schemeClr val="bg1">
                              <a:lumMod val="75000"/>
                            </a:schemeClr>
                          </a:solidFill>
                          <a:latin typeface="Arial" pitchFamily="34" charset="0"/>
                          <a:cs typeface="Arial" pitchFamily="34" charset="0"/>
                        </a:rPr>
                        <a:t>EPU/GEN TEST SW: EPU/GEN AND HOLD</a:t>
                      </a:r>
                    </a:p>
                    <a:p>
                      <a:pPr algn="l"/>
                      <a:r>
                        <a:rPr lang="nb-NO" sz="1200" b="1" dirty="0">
                          <a:solidFill>
                            <a:schemeClr val="bg1">
                              <a:lumMod val="75000"/>
                            </a:schemeClr>
                          </a:solidFill>
                          <a:latin typeface="Arial" pitchFamily="34" charset="0"/>
                          <a:cs typeface="Arial" pitchFamily="34" charset="0"/>
                        </a:rPr>
                        <a:t>    CHECK LIGHTS: EPU AIR ON</a:t>
                      </a:r>
                    </a:p>
                    <a:p>
                      <a:pPr algn="l"/>
                      <a:r>
                        <a:rPr lang="nb-NO" sz="1200" b="1" dirty="0">
                          <a:solidFill>
                            <a:schemeClr val="bg1">
                              <a:lumMod val="75000"/>
                            </a:schemeClr>
                          </a:solidFill>
                          <a:latin typeface="Arial" pitchFamily="34" charset="0"/>
                          <a:cs typeface="Arial" pitchFamily="34" charset="0"/>
                        </a:rPr>
                        <a:t>                                 EPU GEN and EPU PMG OFF</a:t>
                      </a:r>
                    </a:p>
                    <a:p>
                      <a:pPr algn="l"/>
                      <a:r>
                        <a:rPr lang="nb-NO" sz="1200" b="1" dirty="0">
                          <a:solidFill>
                            <a:schemeClr val="bg1">
                              <a:lumMod val="75000"/>
                            </a:schemeClr>
                          </a:solidFill>
                          <a:latin typeface="Arial" pitchFamily="34" charset="0"/>
                          <a:cs typeface="Arial" pitchFamily="34" charset="0"/>
                        </a:rPr>
                        <a:t>                                 FLCS PWR ON</a:t>
                      </a:r>
                    </a:p>
                    <a:p>
                      <a:pPr algn="l"/>
                      <a:r>
                        <a:rPr lang="nb-NO" sz="1200" b="1" dirty="0">
                          <a:solidFill>
                            <a:schemeClr val="bg1">
                              <a:lumMod val="75000"/>
                            </a:schemeClr>
                          </a:solidFill>
                          <a:latin typeface="Arial" pitchFamily="34" charset="0"/>
                          <a:cs typeface="Arial" pitchFamily="34" charset="0"/>
                        </a:rPr>
                        <a:t>                                 EPU RUN ON (within 5s)</a:t>
                      </a:r>
                    </a:p>
                    <a:p>
                      <a:pPr algn="l"/>
                      <a:r>
                        <a:rPr lang="nb-NO" sz="1200" b="1" dirty="0">
                          <a:solidFill>
                            <a:schemeClr val="bg1">
                              <a:lumMod val="75000"/>
                            </a:schemeClr>
                          </a:solidFill>
                          <a:latin typeface="Arial" pitchFamily="34" charset="0"/>
                          <a:cs typeface="Arial" pitchFamily="34" charset="0"/>
                        </a:rPr>
                        <a:t>EPU/GEN TEST SW: OFF (release)</a:t>
                      </a:r>
                    </a:p>
                    <a:p>
                      <a:pPr algn="l"/>
                      <a:r>
                        <a:rPr lang="nb-NO" sz="1200" b="1" dirty="0">
                          <a:solidFill>
                            <a:schemeClr val="bg1">
                              <a:lumMod val="75000"/>
                            </a:schemeClr>
                          </a:solidFill>
                          <a:latin typeface="Arial" pitchFamily="34" charset="0"/>
                          <a:cs typeface="Arial" pitchFamily="34" charset="0"/>
                        </a:rPr>
                        <a:t>THROTTLE: IDLE</a:t>
                      </a:r>
                    </a:p>
                    <a:p>
                      <a:pPr algn="l"/>
                      <a:r>
                        <a:rPr lang="nb-NO" sz="1200" b="1" dirty="0">
                          <a:solidFill>
                            <a:schemeClr val="bg1">
                              <a:lumMod val="75000"/>
                            </a:schemeClr>
                          </a:solidFill>
                          <a:latin typeface="Arial" pitchFamily="34" charset="0"/>
                          <a:cs typeface="Arial" pitchFamily="34" charset="0"/>
                        </a:rPr>
                        <a:t>O2: NORMAL</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COMPLETED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34404371"/>
                  </a:ext>
                </a:extLst>
              </a:tr>
              <a:tr h="324054">
                <a:tc>
                  <a:txBody>
                    <a:bodyPr/>
                    <a:lstStyle/>
                    <a:p>
                      <a:pPr algn="l"/>
                      <a:r>
                        <a:rPr lang="nb-NO" sz="1800" b="1" dirty="0">
                          <a:solidFill>
                            <a:schemeClr val="bg1">
                              <a:lumMod val="75000"/>
                            </a:schemeClr>
                          </a:solidFill>
                          <a:latin typeface="Arial" pitchFamily="34" charset="0"/>
                          <a:cs typeface="Arial" pitchFamily="34" charset="0"/>
                        </a:rPr>
                        <a:t>OBOGS .............................................</a:t>
                      </a:r>
                    </a:p>
                    <a:p>
                      <a:pPr algn="l"/>
                      <a:r>
                        <a:rPr lang="nb-NO" sz="1200" b="1" dirty="0">
                          <a:solidFill>
                            <a:schemeClr val="bg1">
                              <a:lumMod val="75000"/>
                            </a:schemeClr>
                          </a:solidFill>
                          <a:latin typeface="Arial" pitchFamily="34" charset="0"/>
                          <a:cs typeface="Arial" pitchFamily="34" charset="0"/>
                        </a:rPr>
                        <a:t>OBOGS BIT SW: BIT</a:t>
                      </a:r>
                    </a:p>
                    <a:p>
                      <a:pPr algn="l"/>
                      <a:r>
                        <a:rPr lang="nb-NO" sz="1200" b="1" dirty="0">
                          <a:solidFill>
                            <a:schemeClr val="bg1">
                              <a:lumMod val="75000"/>
                            </a:schemeClr>
                          </a:solidFill>
                          <a:latin typeface="Arial" pitchFamily="34" charset="0"/>
                          <a:cs typeface="Arial" pitchFamily="34" charset="0"/>
                        </a:rPr>
                        <a:t>VERIFY LIGHT: OXY LOW ON (for 10s) THEN OFF</a:t>
                      </a:r>
                    </a:p>
                    <a:p>
                      <a:pPr algn="l"/>
                      <a:r>
                        <a:rPr lang="nb-NO" sz="1200" b="1" dirty="0">
                          <a:solidFill>
                            <a:schemeClr val="bg1">
                              <a:lumMod val="75000"/>
                            </a:schemeClr>
                          </a:solidFill>
                          <a:latin typeface="Arial" pitchFamily="34" charset="0"/>
                          <a:cs typeface="Arial" pitchFamily="34" charset="0"/>
                        </a:rPr>
                        <a:t>PRESSURE: CHECK 25-40 PSI</a:t>
                      </a:r>
                    </a:p>
                    <a:p>
                      <a:pPr algn="l"/>
                      <a:r>
                        <a:rPr lang="nb-NO" sz="1200" b="1" dirty="0">
                          <a:solidFill>
                            <a:schemeClr val="bg1">
                              <a:lumMod val="75000"/>
                            </a:schemeClr>
                          </a:solidFill>
                          <a:latin typeface="Arial" pitchFamily="34" charset="0"/>
                          <a:cs typeface="Arial" pitchFamily="34" charset="0"/>
                        </a:rPr>
                        <a:t>MODE LEVER: PBG/ON (as req’d)</a:t>
                      </a:r>
                    </a:p>
                    <a:p>
                      <a:pPr algn="l"/>
                      <a:r>
                        <a:rPr lang="nb-NO" sz="1200" b="1" dirty="0">
                          <a:solidFill>
                            <a:schemeClr val="bg1">
                              <a:lumMod val="75000"/>
                            </a:schemeClr>
                          </a:solidFill>
                          <a:latin typeface="Arial" pitchFamily="34" charset="0"/>
                          <a:cs typeface="Arial" pitchFamily="34" charset="0"/>
                        </a:rPr>
                        <a:t>DILUTER LEVER: NORM</a:t>
                      </a:r>
                    </a:p>
                    <a:p>
                      <a:pPr algn="l"/>
                      <a:r>
                        <a:rPr lang="nb-NO" sz="1200" b="1" dirty="0">
                          <a:solidFill>
                            <a:schemeClr val="bg1">
                              <a:lumMod val="75000"/>
                            </a:schemeClr>
                          </a:solidFill>
                          <a:latin typeface="Arial" pitchFamily="34" charset="0"/>
                          <a:cs typeface="Arial" pitchFamily="34" charset="0"/>
                        </a:rPr>
                        <a:t>EMERGENCY LEVER: NORM</a:t>
                      </a:r>
                    </a:p>
                    <a:p>
                      <a:pPr algn="l"/>
                      <a:r>
                        <a:rPr lang="nb-NO" sz="1200" b="1" dirty="0">
                          <a:solidFill>
                            <a:schemeClr val="bg1">
                              <a:lumMod val="75000"/>
                            </a:schemeClr>
                          </a:solidFill>
                          <a:latin typeface="Arial" pitchFamily="34" charset="0"/>
                          <a:cs typeface="Arial" pitchFamily="34" charset="0"/>
                        </a:rPr>
                        <a:t>FLOW INDICATOR: CHECK</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CHECKED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2635065"/>
                  </a:ext>
                </a:extLst>
              </a:tr>
            </a:tbl>
          </a:graphicData>
        </a:graphic>
      </p:graphicFrame>
    </p:spTree>
    <p:extLst>
      <p:ext uri="{BB962C8B-B14F-4D97-AF65-F5344CB8AC3E}">
        <p14:creationId xmlns:p14="http://schemas.microsoft.com/office/powerpoint/2010/main" val="1941591189"/>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Check-list</a:t>
            </a:r>
            <a:r>
              <a:rPr lang="nb-NO" dirty="0"/>
              <a:t>: Taxi, Takeoff</a:t>
            </a:r>
            <a:endParaRPr lang="en-US" dirty="0"/>
          </a:p>
        </p:txBody>
      </p:sp>
      <p:graphicFrame>
        <p:nvGraphicFramePr>
          <p:cNvPr id="8" name="Tabell 7"/>
          <p:cNvGraphicFramePr>
            <a:graphicFrameLocks noGrp="1"/>
          </p:cNvGraphicFramePr>
          <p:nvPr>
            <p:extLst>
              <p:ext uri="{D42A27DB-BD31-4B8C-83A1-F6EECF244321}">
                <p14:modId xmlns:p14="http://schemas.microsoft.com/office/powerpoint/2010/main" val="2505662338"/>
              </p:ext>
            </p:extLst>
          </p:nvPr>
        </p:nvGraphicFramePr>
        <p:xfrm>
          <a:off x="0" y="1332000"/>
          <a:ext cx="3356991" cy="7121040"/>
        </p:xfrm>
        <a:graphic>
          <a:graphicData uri="http://schemas.openxmlformats.org/drawingml/2006/table">
            <a:tbl>
              <a:tblPr bandRow="1">
                <a:tableStyleId>{9D7B26C5-4107-4FEC-AEDC-1716B250A1EF}</a:tableStyleId>
              </a:tblPr>
              <a:tblGrid>
                <a:gridCol w="2002750">
                  <a:extLst>
                    <a:ext uri="{9D8B030D-6E8A-4147-A177-3AD203B41FA5}">
                      <a16:colId xmlns:a16="http://schemas.microsoft.com/office/drawing/2014/main" val="20000"/>
                    </a:ext>
                  </a:extLst>
                </a:gridCol>
                <a:gridCol w="1354241">
                  <a:extLst>
                    <a:ext uri="{9D8B030D-6E8A-4147-A177-3AD203B41FA5}">
                      <a16:colId xmlns:a16="http://schemas.microsoft.com/office/drawing/2014/main" val="20001"/>
                    </a:ext>
                  </a:extLst>
                </a:gridCol>
              </a:tblGrid>
              <a:tr h="215664">
                <a:tc gridSpan="2">
                  <a:txBody>
                    <a:bodyPr/>
                    <a:lstStyle/>
                    <a:p>
                      <a:pPr algn="ctr"/>
                      <a:r>
                        <a:rPr lang="nb-NO" sz="1600" b="1" dirty="0">
                          <a:solidFill>
                            <a:schemeClr val="bg1">
                              <a:lumMod val="85000"/>
                            </a:schemeClr>
                          </a:solidFill>
                          <a:latin typeface="Arial" pitchFamily="34" charset="0"/>
                          <a:cs typeface="Arial" pitchFamily="34" charset="0"/>
                        </a:rPr>
                        <a:t>BEFORE TAXI</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a:p>
                  </a:txBody>
                  <a:tcPr>
                    <a:lnL w="28575"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0"/>
                  </a:ext>
                </a:extLst>
              </a:tr>
              <a:tr h="0">
                <a:tc>
                  <a:txBody>
                    <a:bodyPr/>
                    <a:lstStyle/>
                    <a:p>
                      <a:pPr algn="l"/>
                      <a:r>
                        <a:rPr lang="nb-NO" sz="1400" b="1" dirty="0">
                          <a:solidFill>
                            <a:schemeClr val="bg1">
                              <a:lumMod val="65000"/>
                            </a:schemeClr>
                          </a:solidFill>
                          <a:latin typeface="Arial" pitchFamily="34" charset="0"/>
                          <a:cs typeface="Arial" pitchFamily="34" charset="0"/>
                        </a:rPr>
                        <a:t>ALTIMETER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78724515"/>
                  </a:ext>
                </a:extLst>
              </a:tr>
              <a:tr h="147328">
                <a:tc>
                  <a:txBody>
                    <a:bodyPr/>
                    <a:lstStyle/>
                    <a:p>
                      <a:pPr algn="l"/>
                      <a:r>
                        <a:rPr lang="nb-NO" sz="1400" b="1" dirty="0">
                          <a:solidFill>
                            <a:schemeClr val="bg1">
                              <a:lumMod val="65000"/>
                            </a:schemeClr>
                          </a:solidFill>
                          <a:latin typeface="Arial" pitchFamily="34" charset="0"/>
                          <a:cs typeface="Arial" pitchFamily="34" charset="0"/>
                        </a:rPr>
                        <a:t>INS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CHECK - NAV</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95446533"/>
                  </a:ext>
                </a:extLst>
              </a:tr>
              <a:tr h="128400">
                <a:tc>
                  <a:txBody>
                    <a:bodyPr/>
                    <a:lstStyle/>
                    <a:p>
                      <a:pPr algn="l"/>
                      <a:r>
                        <a:rPr lang="nb-NO" sz="1400" b="1" dirty="0">
                          <a:solidFill>
                            <a:schemeClr val="bg1">
                              <a:lumMod val="65000"/>
                            </a:schemeClr>
                          </a:solidFill>
                          <a:latin typeface="Arial" pitchFamily="34" charset="0"/>
                          <a:cs typeface="Arial" pitchFamily="34" charset="0"/>
                        </a:rPr>
                        <a:t>DDIS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0">
                <a:tc>
                  <a:txBody>
                    <a:bodyPr/>
                    <a:lstStyle/>
                    <a:p>
                      <a:pPr algn="l"/>
                      <a:r>
                        <a:rPr lang="nb-NO" sz="1400" b="1" dirty="0">
                          <a:solidFill>
                            <a:schemeClr val="bg1">
                              <a:lumMod val="65000"/>
                            </a:schemeClr>
                          </a:solidFill>
                          <a:latin typeface="Arial" pitchFamily="34" charset="0"/>
                          <a:cs typeface="Arial" pitchFamily="34" charset="0"/>
                        </a:rPr>
                        <a:t>TACAN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400" b="1" dirty="0">
                          <a:solidFill>
                            <a:schemeClr val="bg1">
                              <a:lumMod val="65000"/>
                            </a:schemeClr>
                          </a:solidFill>
                          <a:latin typeface="Arial" pitchFamily="34" charset="0"/>
                          <a:cs typeface="Arial" pitchFamily="34" charset="0"/>
                        </a:rPr>
                        <a:t> 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0">
                <a:tc>
                  <a:txBody>
                    <a:bodyPr/>
                    <a:lstStyle/>
                    <a:p>
                      <a:pPr algn="l"/>
                      <a:r>
                        <a:rPr lang="nb-NO" sz="1400" b="1" dirty="0">
                          <a:solidFill>
                            <a:schemeClr val="bg1">
                              <a:lumMod val="65000"/>
                            </a:schemeClr>
                          </a:solidFill>
                          <a:latin typeface="Arial" pitchFamily="34" charset="0"/>
                          <a:cs typeface="Arial" pitchFamily="34" charset="0"/>
                        </a:rPr>
                        <a:t>FORM LIGHTS </a:t>
                      </a:r>
                      <a:r>
                        <a:rPr lang="nb-NO" sz="1400" b="1" baseline="0" dirty="0">
                          <a:solidFill>
                            <a:schemeClr val="bg1">
                              <a:lumMod val="65000"/>
                            </a:schemeClr>
                          </a:solidFill>
                          <a:latin typeface="Arial" pitchFamily="34" charset="0"/>
                          <a:cs typeface="Arial" pitchFamily="34" charset="0"/>
                        </a:rPr>
                        <a:t>............</a:t>
                      </a:r>
                      <a:endParaRPr lang="nb-NO" sz="1400" b="1" dirty="0">
                        <a:solidFill>
                          <a:schemeClr val="bg1">
                            <a:lumMod val="65000"/>
                          </a:schemeClr>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AS</a:t>
                      </a:r>
                      <a:r>
                        <a:rPr lang="nb-NO" sz="1400" b="1" baseline="0" dirty="0">
                          <a:solidFill>
                            <a:schemeClr val="bg1">
                              <a:lumMod val="65000"/>
                            </a:schemeClr>
                          </a:solidFill>
                          <a:latin typeface="Arial" pitchFamily="34" charset="0"/>
                          <a:cs typeface="Arial" pitchFamily="34" charset="0"/>
                        </a:rPr>
                        <a:t> REQ’D</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43624">
                <a:tc>
                  <a:txBody>
                    <a:bodyPr/>
                    <a:lstStyle/>
                    <a:p>
                      <a:pPr algn="l"/>
                      <a:r>
                        <a:rPr lang="nb-NO" sz="1400" b="1" dirty="0">
                          <a:solidFill>
                            <a:schemeClr val="bg1">
                              <a:lumMod val="65000"/>
                            </a:schemeClr>
                          </a:solidFill>
                          <a:latin typeface="Arial" pitchFamily="34" charset="0"/>
                          <a:cs typeface="Arial" pitchFamily="34" charset="0"/>
                        </a:rPr>
                        <a:t>CANOPY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CLOSED</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24696">
                <a:tc>
                  <a:txBody>
                    <a:bodyPr/>
                    <a:lstStyle/>
                    <a:p>
                      <a:pPr algn="l"/>
                      <a:r>
                        <a:rPr lang="nb-NO" sz="1400" b="1" dirty="0">
                          <a:solidFill>
                            <a:schemeClr val="bg1">
                              <a:lumMod val="65000"/>
                            </a:schemeClr>
                          </a:solidFill>
                          <a:latin typeface="Arial" pitchFamily="34" charset="0"/>
                          <a:cs typeface="Arial" pitchFamily="34" charset="0"/>
                        </a:rPr>
                        <a:t>PARKING BRAKE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STOWED</a:t>
                      </a:r>
                      <a:endParaRPr lang="nb-NO" sz="1400" b="0"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0">
                <a:tc>
                  <a:txBody>
                    <a:bodyPr/>
                    <a:lstStyle/>
                    <a:p>
                      <a:pPr algn="l"/>
                      <a:r>
                        <a:rPr lang="nb-NO" sz="1400" b="1" dirty="0">
                          <a:solidFill>
                            <a:schemeClr val="bg1">
                              <a:lumMod val="65000"/>
                            </a:schemeClr>
                          </a:solidFill>
                          <a:latin typeface="Arial" pitchFamily="34" charset="0"/>
                          <a:cs typeface="Arial" pitchFamily="34" charset="0"/>
                        </a:rPr>
                        <a:t>NWS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ON</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0">
                <a:tc>
                  <a:txBody>
                    <a:bodyPr/>
                    <a:lstStyle/>
                    <a:p>
                      <a:pPr algn="l"/>
                      <a:r>
                        <a:rPr lang="nb-NO" sz="1400" b="1" dirty="0">
                          <a:solidFill>
                            <a:schemeClr val="bg1">
                              <a:lumMod val="65000"/>
                            </a:schemeClr>
                          </a:solidFill>
                          <a:latin typeface="Arial" pitchFamily="34" charset="0"/>
                          <a:cs typeface="Arial" pitchFamily="34" charset="0"/>
                        </a:rPr>
                        <a:t>LANDING LIGHT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ON</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139920">
                <a:tc>
                  <a:txBody>
                    <a:bodyPr/>
                    <a:lstStyle/>
                    <a:p>
                      <a:pPr algn="l"/>
                      <a:r>
                        <a:rPr lang="nb-NO" sz="1400" b="1" dirty="0">
                          <a:solidFill>
                            <a:schemeClr val="bg1">
                              <a:lumMod val="65000"/>
                            </a:schemeClr>
                          </a:solidFill>
                          <a:latin typeface="Arial" pitchFamily="34" charset="0"/>
                          <a:cs typeface="Arial" pitchFamily="34" charset="0"/>
                        </a:rPr>
                        <a:t>BRAKES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CHECK</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120992">
                <a:tc>
                  <a:txBody>
                    <a:bodyPr/>
                    <a:lstStyle/>
                    <a:p>
                      <a:pPr algn="l"/>
                      <a:r>
                        <a:rPr lang="nb-NO" sz="1400" b="1" dirty="0">
                          <a:solidFill>
                            <a:schemeClr val="bg1">
                              <a:lumMod val="65000"/>
                            </a:schemeClr>
                          </a:solidFill>
                          <a:latin typeface="Arial" pitchFamily="34" charset="0"/>
                          <a:cs typeface="Arial" pitchFamily="34" charset="0"/>
                        </a:rPr>
                        <a:t>SWING CHECK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COMPLETE</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166476">
                <a:tc gridSpan="2">
                  <a:txBody>
                    <a:bodyPr/>
                    <a:lstStyle/>
                    <a:p>
                      <a:pPr algn="ctr"/>
                      <a:r>
                        <a:rPr lang="nb-NO" sz="1600" b="1" dirty="0">
                          <a:solidFill>
                            <a:schemeClr val="bg1">
                              <a:lumMod val="85000"/>
                            </a:schemeClr>
                          </a:solidFill>
                          <a:latin typeface="Arial" pitchFamily="34" charset="0"/>
                          <a:cs typeface="Arial" pitchFamily="34" charset="0"/>
                        </a:rPr>
                        <a:t>HOLD SHORT</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a:p>
                  </a:txBody>
                  <a:tcPr>
                    <a:lnL w="28575" cap="flat" cmpd="sng" algn="ctr">
                      <a:solidFill>
                        <a:schemeClr val="tx1"/>
                      </a:solidFill>
                      <a:prstDash val="solid"/>
                      <a:round/>
                      <a:headEnd type="none" w="med" len="med"/>
                      <a:tailEnd type="none" w="med" len="med"/>
                    </a:lnL>
                    <a:lnT>
                      <a:noFill/>
                    </a:lnT>
                  </a:tcPr>
                </a:tc>
                <a:extLst>
                  <a:ext uri="{0D108BD9-81ED-4DB2-BD59-A6C34878D82A}">
                    <a16:rowId xmlns:a16="http://schemas.microsoft.com/office/drawing/2014/main" val="10014"/>
                  </a:ext>
                </a:extLst>
              </a:tr>
              <a:tr h="124664">
                <a:tc>
                  <a:txBody>
                    <a:bodyPr/>
                    <a:lstStyle/>
                    <a:p>
                      <a:pPr algn="l"/>
                      <a:r>
                        <a:rPr lang="nb-NO" sz="1400" b="1" dirty="0">
                          <a:solidFill>
                            <a:schemeClr val="bg1">
                              <a:lumMod val="65000"/>
                            </a:schemeClr>
                          </a:solidFill>
                          <a:latin typeface="Arial" pitchFamily="34" charset="0"/>
                          <a:cs typeface="Arial" pitchFamily="34" charset="0"/>
                        </a:rPr>
                        <a:t>EJECTION SEAT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ARM</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17063529"/>
                  </a:ext>
                </a:extLst>
              </a:tr>
              <a:tr h="0">
                <a:tc>
                  <a:txBody>
                    <a:bodyPr/>
                    <a:lstStyle/>
                    <a:p>
                      <a:pPr algn="l"/>
                      <a:r>
                        <a:rPr lang="nb-NO" sz="1400" b="1" dirty="0">
                          <a:solidFill>
                            <a:schemeClr val="bg1">
                              <a:lumMod val="65000"/>
                            </a:schemeClr>
                          </a:solidFill>
                          <a:latin typeface="Arial" pitchFamily="34" charset="0"/>
                          <a:cs typeface="Arial" pitchFamily="34" charset="0"/>
                        </a:rPr>
                        <a:t>PROBE HEAT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PROBE HEAT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72036884"/>
                  </a:ext>
                </a:extLst>
              </a:tr>
              <a:tr h="0">
                <a:tc>
                  <a:txBody>
                    <a:bodyPr/>
                    <a:lstStyle/>
                    <a:p>
                      <a:pPr algn="l"/>
                      <a:r>
                        <a:rPr lang="nb-NO" sz="1400" b="1" dirty="0">
                          <a:solidFill>
                            <a:schemeClr val="bg1">
                              <a:lumMod val="65000"/>
                            </a:schemeClr>
                          </a:solidFill>
                          <a:latin typeface="Arial" pitchFamily="34" charset="0"/>
                          <a:cs typeface="Arial" pitchFamily="34" charset="0"/>
                        </a:rPr>
                        <a:t>TACAN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ON &amp; CHECK</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139888">
                <a:tc>
                  <a:txBody>
                    <a:bodyPr/>
                    <a:lstStyle/>
                    <a:p>
                      <a:pPr algn="l"/>
                      <a:r>
                        <a:rPr lang="nb-NO" sz="1400" b="1" dirty="0">
                          <a:solidFill>
                            <a:schemeClr val="bg1">
                              <a:lumMod val="65000"/>
                            </a:schemeClr>
                          </a:solidFill>
                          <a:latin typeface="Arial" pitchFamily="34" charset="0"/>
                          <a:cs typeface="Arial" pitchFamily="34" charset="0"/>
                        </a:rPr>
                        <a:t>ANTI COLLISION LT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BRIGHT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120960">
                <a:tc>
                  <a:txBody>
                    <a:bodyPr/>
                    <a:lstStyle/>
                    <a:p>
                      <a:pPr algn="l"/>
                      <a:r>
                        <a:rPr lang="nb-NO" sz="1400" b="1" dirty="0">
                          <a:solidFill>
                            <a:schemeClr val="bg1">
                              <a:lumMod val="65000"/>
                            </a:schemeClr>
                          </a:solidFill>
                          <a:latin typeface="Arial" pitchFamily="34" charset="0"/>
                          <a:cs typeface="Arial" pitchFamily="34" charset="0"/>
                        </a:rPr>
                        <a:t>MANUAL TF FLY UP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ENABLE</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8"/>
                  </a:ext>
                </a:extLst>
              </a:tr>
              <a:tr h="0">
                <a:tc>
                  <a:txBody>
                    <a:bodyPr/>
                    <a:lstStyle/>
                    <a:p>
                      <a:pPr algn="l"/>
                      <a:r>
                        <a:rPr lang="nb-NO" sz="1400" b="1" dirty="0">
                          <a:solidFill>
                            <a:schemeClr val="bg1">
                              <a:lumMod val="65000"/>
                            </a:schemeClr>
                          </a:solidFill>
                          <a:latin typeface="Arial" pitchFamily="34" charset="0"/>
                          <a:cs typeface="Arial" pitchFamily="34" charset="0"/>
                        </a:rPr>
                        <a:t>TRIMS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CENTRE</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12399655"/>
                  </a:ext>
                </a:extLst>
              </a:tr>
              <a:tr h="136184">
                <a:tc>
                  <a:txBody>
                    <a:bodyPr/>
                    <a:lstStyle/>
                    <a:p>
                      <a:pPr algn="l"/>
                      <a:r>
                        <a:rPr lang="nb-NO" sz="1400" b="1" dirty="0">
                          <a:solidFill>
                            <a:schemeClr val="bg1">
                              <a:lumMod val="65000"/>
                            </a:schemeClr>
                          </a:solidFill>
                          <a:latin typeface="Arial" pitchFamily="34" charset="0"/>
                          <a:cs typeface="Arial" pitchFamily="34" charset="0"/>
                        </a:rPr>
                        <a:t>ENG CONT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PRI</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81051442"/>
                  </a:ext>
                </a:extLst>
              </a:tr>
              <a:tr h="0">
                <a:tc>
                  <a:txBody>
                    <a:bodyPr/>
                    <a:lstStyle/>
                    <a:p>
                      <a:pPr algn="l"/>
                      <a:r>
                        <a:rPr lang="nb-NO" sz="1400" b="1" dirty="0">
                          <a:solidFill>
                            <a:schemeClr val="bg1">
                              <a:lumMod val="65000"/>
                            </a:schemeClr>
                          </a:solidFill>
                          <a:latin typeface="Arial" pitchFamily="34" charset="0"/>
                          <a:cs typeface="Arial" pitchFamily="34" charset="0"/>
                        </a:rPr>
                        <a:t>SPEEDBRAKE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CLOSED</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17275602"/>
                  </a:ext>
                </a:extLst>
              </a:tr>
              <a:tr h="0">
                <a:tc>
                  <a:txBody>
                    <a:bodyPr/>
                    <a:lstStyle/>
                    <a:p>
                      <a:pPr algn="l"/>
                      <a:r>
                        <a:rPr lang="nb-NO" sz="1400" b="1" dirty="0">
                          <a:solidFill>
                            <a:schemeClr val="bg1">
                              <a:lumMod val="65000"/>
                            </a:schemeClr>
                          </a:solidFill>
                          <a:latin typeface="Arial" pitchFamily="34" charset="0"/>
                          <a:cs typeface="Arial" pitchFamily="34" charset="0"/>
                        </a:rPr>
                        <a:t>DEP. CLEARANCE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RECEIVED</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40403898"/>
                  </a:ext>
                </a:extLst>
              </a:tr>
              <a:tr h="151408">
                <a:tc>
                  <a:txBody>
                    <a:bodyPr/>
                    <a:lstStyle/>
                    <a:p>
                      <a:pPr algn="l"/>
                      <a:r>
                        <a:rPr lang="nb-NO" sz="1400" b="1" dirty="0">
                          <a:solidFill>
                            <a:schemeClr val="bg1">
                              <a:lumMod val="65000"/>
                            </a:schemeClr>
                          </a:solidFill>
                          <a:latin typeface="Arial" pitchFamily="34" charset="0"/>
                          <a:cs typeface="Arial" pitchFamily="34" charset="0"/>
                        </a:rPr>
                        <a:t>RADAR ALTIMETER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ON</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36683804"/>
                  </a:ext>
                </a:extLst>
              </a:tr>
            </a:tbl>
          </a:graphicData>
        </a:graphic>
      </p:graphicFrame>
      <p:graphicFrame>
        <p:nvGraphicFramePr>
          <p:cNvPr id="6" name="Tabell 5"/>
          <p:cNvGraphicFramePr>
            <a:graphicFrameLocks noGrp="1"/>
          </p:cNvGraphicFramePr>
          <p:nvPr>
            <p:extLst>
              <p:ext uri="{D42A27DB-BD31-4B8C-83A1-F6EECF244321}">
                <p14:modId xmlns:p14="http://schemas.microsoft.com/office/powerpoint/2010/main" val="3195622495"/>
              </p:ext>
            </p:extLst>
          </p:nvPr>
        </p:nvGraphicFramePr>
        <p:xfrm>
          <a:off x="3429000" y="1332000"/>
          <a:ext cx="3428999" cy="6815280"/>
        </p:xfrm>
        <a:graphic>
          <a:graphicData uri="http://schemas.openxmlformats.org/drawingml/2006/table">
            <a:tbl>
              <a:tblPr bandRow="1">
                <a:tableStyleId>{9D7B26C5-4107-4FEC-AEDC-1716B250A1EF}</a:tableStyleId>
              </a:tblPr>
              <a:tblGrid>
                <a:gridCol w="2016224">
                  <a:extLst>
                    <a:ext uri="{9D8B030D-6E8A-4147-A177-3AD203B41FA5}">
                      <a16:colId xmlns:a16="http://schemas.microsoft.com/office/drawing/2014/main" val="20000"/>
                    </a:ext>
                  </a:extLst>
                </a:gridCol>
                <a:gridCol w="1412775">
                  <a:extLst>
                    <a:ext uri="{9D8B030D-6E8A-4147-A177-3AD203B41FA5}">
                      <a16:colId xmlns:a16="http://schemas.microsoft.com/office/drawing/2014/main" val="3333282503"/>
                    </a:ext>
                  </a:extLst>
                </a:gridCol>
              </a:tblGrid>
              <a:tr h="143656">
                <a:tc gridSpan="2">
                  <a:txBody>
                    <a:bodyPr/>
                    <a:lstStyle/>
                    <a:p>
                      <a:pPr algn="ctr"/>
                      <a:r>
                        <a:rPr lang="nb-NO" sz="1600" b="1" dirty="0">
                          <a:solidFill>
                            <a:schemeClr val="bg1">
                              <a:lumMod val="85000"/>
                            </a:schemeClr>
                          </a:solidFill>
                          <a:latin typeface="Arial" pitchFamily="34" charset="0"/>
                          <a:cs typeface="Arial" pitchFamily="34" charset="0"/>
                        </a:rPr>
                        <a:t>HOLD SHORT (CONT)</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pPr algn="ctr"/>
                      <a:endParaRPr lang="nb-NO" sz="1600" b="1" dirty="0">
                        <a:solidFill>
                          <a:schemeClr val="bg1">
                            <a:lumMod val="85000"/>
                          </a:schemeClr>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0"/>
                  </a:ext>
                </a:extLst>
              </a:tr>
              <a:tr h="143696">
                <a:tc>
                  <a:txBody>
                    <a:bodyPr/>
                    <a:lstStyle/>
                    <a:p>
                      <a:pPr algn="l"/>
                      <a:r>
                        <a:rPr lang="nb-NO" sz="1400" b="1" dirty="0">
                          <a:solidFill>
                            <a:schemeClr val="bg1">
                              <a:lumMod val="65000"/>
                            </a:schemeClr>
                          </a:solidFill>
                          <a:latin typeface="Arial" pitchFamily="34" charset="0"/>
                          <a:cs typeface="Arial" pitchFamily="34" charset="0"/>
                        </a:rPr>
                        <a:t>STORES CONFIG SW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a:solidFill>
                            <a:schemeClr val="bg1">
                              <a:lumMod val="65000"/>
                            </a:schemeClr>
                          </a:solidFill>
                          <a:latin typeface="Arial" pitchFamily="34" charset="0"/>
                          <a:cs typeface="Arial" pitchFamily="34" charset="0"/>
                        </a:rPr>
                        <a:t> AS REQ’D</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lToBr w="12700" cmpd="sng">
                      <a:noFill/>
                      <a:prstDash val="solid"/>
                    </a:lnTlToBr>
                    <a:lnBlToTr w="12700" cmpd="sng">
                      <a:noFill/>
                      <a:prstDash val="solid"/>
                    </a:lnBlToTr>
                  </a:tcPr>
                </a:tc>
                <a:extLst>
                  <a:ext uri="{0D108BD9-81ED-4DB2-BD59-A6C34878D82A}">
                    <a16:rowId xmlns:a16="http://schemas.microsoft.com/office/drawing/2014/main" val="950409143"/>
                  </a:ext>
                </a:extLst>
              </a:tr>
              <a:tr h="143696">
                <a:tc>
                  <a:txBody>
                    <a:bodyPr/>
                    <a:lstStyle/>
                    <a:p>
                      <a:pPr algn="l"/>
                      <a:r>
                        <a:rPr lang="nb-NO" sz="1400" b="1" dirty="0">
                          <a:solidFill>
                            <a:schemeClr val="bg1">
                              <a:lumMod val="65000"/>
                            </a:schemeClr>
                          </a:solidFill>
                          <a:latin typeface="Arial" pitchFamily="34" charset="0"/>
                          <a:cs typeface="Arial" pitchFamily="34" charset="0"/>
                        </a:rPr>
                        <a:t>GND JET ENBL SW..</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a:solidFill>
                            <a:schemeClr val="bg1">
                              <a:lumMod val="65000"/>
                            </a:schemeClr>
                          </a:solidFill>
                          <a:latin typeface="Arial" pitchFamily="34" charset="0"/>
                          <a:cs typeface="Arial" pitchFamily="34" charset="0"/>
                        </a:rPr>
                        <a:t> AS REQ’D</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lToBr w="12700" cmpd="sng">
                      <a:noFill/>
                      <a:prstDash val="solid"/>
                    </a:lnTlToBr>
                    <a:lnBlToTr w="12700" cmpd="sng">
                      <a:noFill/>
                      <a:prstDash val="solid"/>
                    </a:lnBlToTr>
                  </a:tcPr>
                </a:tc>
                <a:extLst>
                  <a:ext uri="{0D108BD9-81ED-4DB2-BD59-A6C34878D82A}">
                    <a16:rowId xmlns:a16="http://schemas.microsoft.com/office/drawing/2014/main" val="2083430585"/>
                  </a:ext>
                </a:extLst>
              </a:tr>
              <a:tr h="143696">
                <a:tc>
                  <a:txBody>
                    <a:bodyPr/>
                    <a:lstStyle/>
                    <a:p>
                      <a:pPr algn="l"/>
                      <a:r>
                        <a:rPr lang="nb-NO" sz="1400" b="1" dirty="0">
                          <a:solidFill>
                            <a:schemeClr val="bg1">
                              <a:lumMod val="65000"/>
                            </a:schemeClr>
                          </a:solidFill>
                          <a:latin typeface="Arial" pitchFamily="34" charset="0"/>
                          <a:cs typeface="Arial" pitchFamily="34" charset="0"/>
                        </a:rPr>
                        <a:t>EXTNL TANKS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a:solidFill>
                            <a:schemeClr val="bg1">
                              <a:lumMod val="65000"/>
                            </a:schemeClr>
                          </a:solidFill>
                          <a:latin typeface="Arial" pitchFamily="34" charset="0"/>
                          <a:cs typeface="Arial" pitchFamily="34" charset="0"/>
                        </a:rPr>
                        <a:t>CHECK</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43736">
                <a:tc>
                  <a:txBody>
                    <a:bodyPr/>
                    <a:lstStyle/>
                    <a:p>
                      <a:pPr algn="l"/>
                      <a:r>
                        <a:rPr lang="nb-NO" sz="1400" b="1" dirty="0">
                          <a:solidFill>
                            <a:schemeClr val="bg1">
                              <a:lumMod val="65000"/>
                            </a:schemeClr>
                          </a:solidFill>
                          <a:latin typeface="Arial" pitchFamily="34" charset="0"/>
                          <a:cs typeface="Arial" pitchFamily="34" charset="0"/>
                        </a:rPr>
                        <a:t>FLT. CONTROLS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a:solidFill>
                            <a:schemeClr val="bg1">
                              <a:lumMod val="65000"/>
                            </a:schemeClr>
                          </a:solidFill>
                          <a:latin typeface="Arial" pitchFamily="34" charset="0"/>
                          <a:cs typeface="Arial" pitchFamily="34" charset="0"/>
                        </a:rPr>
                        <a:t> FREE &amp; CLEAR</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0">
                <a:tc>
                  <a:txBody>
                    <a:bodyPr/>
                    <a:lstStyle/>
                    <a:p>
                      <a:pPr algn="l"/>
                      <a:r>
                        <a:rPr lang="nb-NO" sz="1400" b="1" dirty="0">
                          <a:solidFill>
                            <a:schemeClr val="bg1">
                              <a:lumMod val="65000"/>
                            </a:schemeClr>
                          </a:solidFill>
                          <a:latin typeface="Arial" pitchFamily="34" charset="0"/>
                          <a:cs typeface="Arial" pitchFamily="34" charset="0"/>
                        </a:rPr>
                        <a:t>OIL PRESSURE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dirty="0">
                          <a:solidFill>
                            <a:schemeClr val="bg1">
                              <a:lumMod val="65000"/>
                            </a:schemeClr>
                          </a:solidFill>
                          <a:latin typeface="Arial" pitchFamily="34" charset="0"/>
                          <a:cs typeface="Arial" pitchFamily="34" charset="0"/>
                        </a:rPr>
                        <a:t> CHECK PSI</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0">
                <a:tc gridSpan="2">
                  <a:txBody>
                    <a:bodyPr/>
                    <a:lstStyle/>
                    <a:p>
                      <a:pPr algn="ctr"/>
                      <a:r>
                        <a:rPr lang="nb-NO" sz="1600" b="1" dirty="0">
                          <a:solidFill>
                            <a:schemeClr val="bg1">
                              <a:lumMod val="85000"/>
                            </a:schemeClr>
                          </a:solidFill>
                          <a:latin typeface="Arial" pitchFamily="34" charset="0"/>
                          <a:cs typeface="Arial" pitchFamily="34" charset="0"/>
                        </a:rPr>
                        <a:t>TAKE</a:t>
                      </a:r>
                      <a:r>
                        <a:rPr lang="nb-NO" sz="1600" b="1" baseline="0" dirty="0">
                          <a:solidFill>
                            <a:schemeClr val="bg1">
                              <a:lumMod val="85000"/>
                            </a:schemeClr>
                          </a:solidFill>
                          <a:latin typeface="Arial" pitchFamily="34" charset="0"/>
                          <a:cs typeface="Arial" pitchFamily="34" charset="0"/>
                        </a:rPr>
                        <a:t> OFF</a:t>
                      </a:r>
                      <a:endParaRPr lang="nb-NO" sz="1600" b="1" dirty="0">
                        <a:solidFill>
                          <a:schemeClr val="bg1">
                            <a:lumMod val="85000"/>
                          </a:schemeClr>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pPr algn="ctr"/>
                      <a:endParaRPr lang="nb-NO" sz="1600" b="1" dirty="0">
                        <a:solidFill>
                          <a:schemeClr val="bg1">
                            <a:lumMod val="85000"/>
                          </a:schemeClr>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6"/>
                  </a:ext>
                </a:extLst>
              </a:tr>
              <a:tr h="0">
                <a:tc>
                  <a:txBody>
                    <a:bodyPr/>
                    <a:lstStyle/>
                    <a:p>
                      <a:pPr algn="l"/>
                      <a:r>
                        <a:rPr lang="nb-NO" sz="1400" b="1" dirty="0">
                          <a:solidFill>
                            <a:schemeClr val="bg1">
                              <a:lumMod val="65000"/>
                            </a:schemeClr>
                          </a:solidFill>
                          <a:latin typeface="Arial" pitchFamily="34" charset="0"/>
                          <a:cs typeface="Arial" pitchFamily="34" charset="0"/>
                        </a:rPr>
                        <a:t>WIPEOUT CHECK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a:solidFill>
                            <a:schemeClr val="bg1">
                              <a:lumMod val="65000"/>
                            </a:schemeClr>
                          </a:solidFill>
                          <a:latin typeface="Arial" pitchFamily="34" charset="0"/>
                          <a:cs typeface="Arial" pitchFamily="34" charset="0"/>
                        </a:rPr>
                        <a:t> CLEAR</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0">
                <a:tc>
                  <a:txBody>
                    <a:bodyPr/>
                    <a:lstStyle/>
                    <a:p>
                      <a:pPr algn="l"/>
                      <a:r>
                        <a:rPr lang="nb-NO" sz="1400" b="1" dirty="0">
                          <a:solidFill>
                            <a:schemeClr val="bg1">
                              <a:lumMod val="65000"/>
                            </a:schemeClr>
                          </a:solidFill>
                          <a:latin typeface="Arial" pitchFamily="34" charset="0"/>
                          <a:cs typeface="Arial" pitchFamily="34" charset="0"/>
                        </a:rPr>
                        <a:t>RPM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a:solidFill>
                            <a:schemeClr val="bg1">
                              <a:lumMod val="65000"/>
                            </a:schemeClr>
                          </a:solidFill>
                          <a:latin typeface="Arial" pitchFamily="34" charset="0"/>
                          <a:cs typeface="Arial" pitchFamily="34" charset="0"/>
                        </a:rPr>
                        <a:t> 90%</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0">
                <a:tc>
                  <a:txBody>
                    <a:bodyPr/>
                    <a:lstStyle/>
                    <a:p>
                      <a:pPr algn="l"/>
                      <a:r>
                        <a:rPr lang="nb-NO" sz="1400" b="1" dirty="0">
                          <a:solidFill>
                            <a:schemeClr val="bg1">
                              <a:lumMod val="65000"/>
                            </a:schemeClr>
                          </a:solidFill>
                          <a:latin typeface="Arial" pitchFamily="34" charset="0"/>
                          <a:cs typeface="Arial" pitchFamily="34" charset="0"/>
                        </a:rPr>
                        <a:t>ENGINE CHECK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a:solidFill>
                            <a:schemeClr val="bg1">
                              <a:lumMod val="65000"/>
                            </a:schemeClr>
                          </a:solidFill>
                          <a:latin typeface="Arial" pitchFamily="34" charset="0"/>
                          <a:cs typeface="Arial" pitchFamily="34" charset="0"/>
                        </a:rPr>
                        <a:t> GREEN</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0">
                <a:tc>
                  <a:txBody>
                    <a:bodyPr/>
                    <a:lstStyle/>
                    <a:p>
                      <a:pPr algn="l"/>
                      <a:r>
                        <a:rPr lang="nb-NO" sz="1400" b="1" dirty="0">
                          <a:solidFill>
                            <a:schemeClr val="bg1">
                              <a:lumMod val="65000"/>
                            </a:schemeClr>
                          </a:solidFill>
                          <a:latin typeface="Arial" pitchFamily="34" charset="0"/>
                          <a:cs typeface="Arial" pitchFamily="34" charset="0"/>
                        </a:rPr>
                        <a:t>BRAKES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a:solidFill>
                            <a:schemeClr val="bg1">
                              <a:lumMod val="65000"/>
                            </a:schemeClr>
                          </a:solidFill>
                          <a:latin typeface="Arial" pitchFamily="34" charset="0"/>
                          <a:cs typeface="Arial" pitchFamily="34" charset="0"/>
                        </a:rPr>
                        <a:t> RELEASE</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TlToBr w="12700" cmpd="sng">
                      <a:noFill/>
                      <a:prstDash val="solid"/>
                    </a:lnTlToBr>
                    <a:lnBlToTr w="12700" cmpd="sng">
                      <a:noFill/>
                      <a:prstDash val="solid"/>
                    </a:lnBlToTr>
                  </a:tcPr>
                </a:tc>
                <a:extLst>
                  <a:ext uri="{0D108BD9-81ED-4DB2-BD59-A6C34878D82A}">
                    <a16:rowId xmlns:a16="http://schemas.microsoft.com/office/drawing/2014/main" val="10010"/>
                  </a:ext>
                </a:extLst>
              </a:tr>
              <a:tr h="0">
                <a:tc>
                  <a:txBody>
                    <a:bodyPr/>
                    <a:lstStyle/>
                    <a:p>
                      <a:pPr algn="l"/>
                      <a:r>
                        <a:rPr lang="nb-NO" sz="1400" b="1" kern="1200" dirty="0">
                          <a:solidFill>
                            <a:schemeClr val="bg1">
                              <a:lumMod val="65000"/>
                            </a:schemeClr>
                          </a:solidFill>
                          <a:latin typeface="Arial" pitchFamily="34" charset="0"/>
                          <a:ea typeface="+mn-ea"/>
                          <a:cs typeface="Arial" pitchFamily="34" charset="0"/>
                        </a:rPr>
                        <a:t>NWS .........................</a:t>
                      </a:r>
                    </a:p>
                  </a:txBody>
                  <a:tcPr marL="90000" marR="0" marT="46800" marB="46800">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nb-NO" sz="1400" b="1" dirty="0">
                          <a:solidFill>
                            <a:schemeClr val="bg1">
                              <a:lumMod val="65000"/>
                            </a:schemeClr>
                          </a:solidFill>
                          <a:latin typeface="Arial" pitchFamily="34" charset="0"/>
                          <a:cs typeface="Arial" pitchFamily="34" charset="0"/>
                        </a:rPr>
                        <a:t> OFF (70kts)</a:t>
                      </a:r>
                    </a:p>
                  </a:txBody>
                  <a:tcPr marL="0" marR="90000" marT="46800" marB="46800">
                    <a:lnL w="28575" cap="flat" cmpd="sng" algn="ctr">
                      <a:noFill/>
                      <a:prstDash val="solid"/>
                      <a:round/>
                      <a:headEnd type="none" w="med" len="med"/>
                      <a:tailEnd type="none" w="med" len="med"/>
                    </a:lnL>
                    <a:lnR>
                      <a:noFill/>
                    </a:lnR>
                  </a:tcPr>
                </a:tc>
                <a:extLst>
                  <a:ext uri="{0D108BD9-81ED-4DB2-BD59-A6C34878D82A}">
                    <a16:rowId xmlns:a16="http://schemas.microsoft.com/office/drawing/2014/main" val="1775418233"/>
                  </a:ext>
                </a:extLst>
              </a:tr>
              <a:tr h="0">
                <a:tc gridSpan="2">
                  <a:txBody>
                    <a:bodyPr/>
                    <a:lstStyle/>
                    <a:p>
                      <a:pPr algn="ctr"/>
                      <a:r>
                        <a:rPr lang="nb-NO" sz="1600" b="1" dirty="0">
                          <a:solidFill>
                            <a:schemeClr val="bg1">
                              <a:lumMod val="85000"/>
                            </a:schemeClr>
                          </a:solidFill>
                          <a:latin typeface="Arial" pitchFamily="34" charset="0"/>
                          <a:cs typeface="Arial" pitchFamily="34" charset="0"/>
                        </a:rPr>
                        <a:t>CLIMB OUT</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pPr algn="ctr"/>
                      <a:endParaRPr lang="nb-NO" sz="1600" b="1" dirty="0">
                        <a:solidFill>
                          <a:schemeClr val="bg1">
                            <a:lumMod val="85000"/>
                          </a:schemeClr>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11"/>
                  </a:ext>
                </a:extLst>
              </a:tr>
              <a:tr h="360000">
                <a:tc>
                  <a:txBody>
                    <a:bodyPr/>
                    <a:lstStyle/>
                    <a:p>
                      <a:pPr algn="l"/>
                      <a:r>
                        <a:rPr lang="nb-NO" sz="1400" b="1" dirty="0">
                          <a:solidFill>
                            <a:schemeClr val="bg1">
                              <a:lumMod val="65000"/>
                            </a:schemeClr>
                          </a:solidFill>
                          <a:latin typeface="Arial" pitchFamily="34" charset="0"/>
                          <a:cs typeface="Arial" pitchFamily="34" charset="0"/>
                        </a:rPr>
                        <a:t>LANDING LIGHT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a:solidFill>
                            <a:schemeClr val="bg1">
                              <a:lumMod val="65000"/>
                            </a:schemeClr>
                          </a:solidFill>
                          <a:latin typeface="Arial" pitchFamily="34" charset="0"/>
                          <a:cs typeface="Arial" pitchFamily="34" charset="0"/>
                        </a:rPr>
                        <a:t> OFF</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360000">
                <a:tc>
                  <a:txBody>
                    <a:bodyPr/>
                    <a:lstStyle/>
                    <a:p>
                      <a:pPr algn="l"/>
                      <a:r>
                        <a:rPr lang="nb-NO" sz="1400" b="1" dirty="0">
                          <a:solidFill>
                            <a:schemeClr val="bg1">
                              <a:lumMod val="65000"/>
                            </a:schemeClr>
                          </a:solidFill>
                          <a:latin typeface="Arial" pitchFamily="34" charset="0"/>
                          <a:cs typeface="Arial" pitchFamily="34" charset="0"/>
                        </a:rPr>
                        <a:t>LANDING GEAR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a:solidFill>
                            <a:schemeClr val="bg1">
                              <a:lumMod val="65000"/>
                            </a:schemeClr>
                          </a:solidFill>
                          <a:latin typeface="Arial" pitchFamily="34" charset="0"/>
                          <a:cs typeface="Arial" pitchFamily="34" charset="0"/>
                        </a:rPr>
                        <a:t> CHECK UP</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360000">
                <a:tc>
                  <a:txBody>
                    <a:bodyPr/>
                    <a:lstStyle/>
                    <a:p>
                      <a:pPr algn="l"/>
                      <a:r>
                        <a:rPr lang="nb-NO" sz="1400" b="1" dirty="0">
                          <a:solidFill>
                            <a:schemeClr val="bg1">
                              <a:lumMod val="65000"/>
                            </a:schemeClr>
                          </a:solidFill>
                          <a:latin typeface="Arial" pitchFamily="34" charset="0"/>
                          <a:cs typeface="Arial" pitchFamily="34" charset="0"/>
                        </a:rPr>
                        <a:t>ENGINE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a:solidFill>
                            <a:schemeClr val="bg1">
                              <a:lumMod val="65000"/>
                            </a:schemeClr>
                          </a:solidFill>
                          <a:latin typeface="Arial" pitchFamily="34" charset="0"/>
                          <a:cs typeface="Arial" pitchFamily="34" charset="0"/>
                        </a:rPr>
                        <a:t> IN GREEN</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360000">
                <a:tc>
                  <a:txBody>
                    <a:bodyPr/>
                    <a:lstStyle/>
                    <a:p>
                      <a:pPr algn="l"/>
                      <a:r>
                        <a:rPr lang="nb-NO" sz="1400" b="1" dirty="0">
                          <a:solidFill>
                            <a:schemeClr val="bg1">
                              <a:lumMod val="65000"/>
                            </a:schemeClr>
                          </a:solidFill>
                          <a:latin typeface="Arial" pitchFamily="34" charset="0"/>
                          <a:cs typeface="Arial" pitchFamily="34" charset="0"/>
                        </a:rPr>
                        <a:t>FUEL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a:solidFill>
                            <a:schemeClr val="bg1">
                              <a:lumMod val="65000"/>
                            </a:schemeClr>
                          </a:solidFill>
                          <a:latin typeface="Arial" pitchFamily="34" charset="0"/>
                          <a:cs typeface="Arial" pitchFamily="34" charset="0"/>
                        </a:rPr>
                        <a:t> CHK FEEDING</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360000">
                <a:tc>
                  <a:txBody>
                    <a:bodyPr/>
                    <a:lstStyle/>
                    <a:p>
                      <a:pPr algn="l"/>
                      <a:r>
                        <a:rPr lang="nb-NO" sz="1400" b="1" dirty="0">
                          <a:solidFill>
                            <a:schemeClr val="bg1">
                              <a:lumMod val="65000"/>
                            </a:schemeClr>
                          </a:solidFill>
                          <a:latin typeface="Arial" pitchFamily="34" charset="0"/>
                          <a:cs typeface="Arial" pitchFamily="34" charset="0"/>
                        </a:rPr>
                        <a:t>DED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dirty="0">
                          <a:solidFill>
                            <a:schemeClr val="bg1">
                              <a:lumMod val="65000"/>
                            </a:schemeClr>
                          </a:solidFill>
                          <a:latin typeface="Arial" pitchFamily="34" charset="0"/>
                          <a:cs typeface="Arial" pitchFamily="34" charset="0"/>
                        </a:rPr>
                        <a:t> SET</a:t>
                      </a: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360000">
                <a:tc>
                  <a:txBody>
                    <a:bodyPr/>
                    <a:lstStyle/>
                    <a:p>
                      <a:pPr algn="l"/>
                      <a:r>
                        <a:rPr lang="nb-NO" sz="1400" b="1" dirty="0">
                          <a:solidFill>
                            <a:schemeClr val="bg1">
                              <a:lumMod val="65000"/>
                            </a:schemeClr>
                          </a:solidFill>
                          <a:latin typeface="Arial" pitchFamily="34" charset="0"/>
                          <a:cs typeface="Arial" pitchFamily="34" charset="0"/>
                        </a:rPr>
                        <a:t>DRIFT CO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a:solidFill>
                            <a:schemeClr val="bg1">
                              <a:lumMod val="65000"/>
                            </a:schemeClr>
                          </a:solidFill>
                          <a:latin typeface="Arial" pitchFamily="34" charset="0"/>
                          <a:cs typeface="Arial" pitchFamily="34" charset="0"/>
                        </a:rPr>
                        <a:t> SET DRIFT</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7"/>
                  </a:ext>
                </a:extLst>
              </a:tr>
              <a:tr h="360000">
                <a:tc>
                  <a:txBody>
                    <a:bodyPr/>
                    <a:lstStyle/>
                    <a:p>
                      <a:pPr algn="l"/>
                      <a:r>
                        <a:rPr lang="nb-NO" sz="1400" b="1" dirty="0">
                          <a:solidFill>
                            <a:schemeClr val="bg1">
                              <a:lumMod val="65000"/>
                            </a:schemeClr>
                          </a:solidFill>
                          <a:latin typeface="Arial" pitchFamily="34" charset="0"/>
                          <a:cs typeface="Arial" pitchFamily="34" charset="0"/>
                        </a:rPr>
                        <a:t>AVIONICS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dirty="0">
                          <a:solidFill>
                            <a:schemeClr val="bg1">
                              <a:lumMod val="65000"/>
                            </a:schemeClr>
                          </a:solidFill>
                          <a:latin typeface="Arial" pitchFamily="34" charset="0"/>
                          <a:cs typeface="Arial" pitchFamily="34" charset="0"/>
                        </a:rPr>
                        <a:t> CHECK</a:t>
                      </a: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8"/>
                  </a:ext>
                </a:extLst>
              </a:tr>
            </a:tbl>
          </a:graphicData>
        </a:graphic>
      </p:graphicFrame>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Check-list</a:t>
            </a:r>
            <a:endParaRPr lang="en-US" dirty="0"/>
          </a:p>
        </p:txBody>
      </p:sp>
      <p:graphicFrame>
        <p:nvGraphicFramePr>
          <p:cNvPr id="8" name="Tabell 7"/>
          <p:cNvGraphicFramePr>
            <a:graphicFrameLocks noGrp="1"/>
          </p:cNvGraphicFramePr>
          <p:nvPr/>
        </p:nvGraphicFramePr>
        <p:xfrm>
          <a:off x="0" y="1475656"/>
          <a:ext cx="3212976" cy="7560000"/>
        </p:xfrm>
        <a:graphic>
          <a:graphicData uri="http://schemas.openxmlformats.org/drawingml/2006/table">
            <a:tbl>
              <a:tblPr bandRow="1">
                <a:tableStyleId>{9D7B26C5-4107-4FEC-AEDC-1716B250A1EF}</a:tableStyleId>
              </a:tblPr>
              <a:tblGrid>
                <a:gridCol w="1916832">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360000">
                <a:tc gridSpan="2">
                  <a:txBody>
                    <a:bodyPr/>
                    <a:lstStyle/>
                    <a:p>
                      <a:pPr algn="ctr"/>
                      <a:r>
                        <a:rPr lang="nb-NO" sz="1600" b="1" dirty="0">
                          <a:solidFill>
                            <a:schemeClr val="bg1">
                              <a:lumMod val="85000"/>
                            </a:schemeClr>
                          </a:solidFill>
                          <a:latin typeface="Arial" pitchFamily="34" charset="0"/>
                          <a:cs typeface="Arial" pitchFamily="34" charset="0"/>
                        </a:rPr>
                        <a:t>CRUISE</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a:p>
                  </a:txBody>
                  <a:tcPr/>
                </a:tc>
                <a:extLst>
                  <a:ext uri="{0D108BD9-81ED-4DB2-BD59-A6C34878D82A}">
                    <a16:rowId xmlns:a16="http://schemas.microsoft.com/office/drawing/2014/main" val="10000"/>
                  </a:ext>
                </a:extLst>
              </a:tr>
              <a:tr h="360000">
                <a:tc>
                  <a:txBody>
                    <a:bodyPr/>
                    <a:lstStyle/>
                    <a:p>
                      <a:pPr algn="l"/>
                      <a:r>
                        <a:rPr lang="nb-NO" sz="1600" b="1" dirty="0">
                          <a:solidFill>
                            <a:schemeClr val="tx1"/>
                          </a:solidFill>
                          <a:latin typeface="Arial" pitchFamily="34" charset="0"/>
                          <a:cs typeface="Arial" pitchFamily="34" charset="0"/>
                        </a:rPr>
                        <a:t>OPS CHECK…..…</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PERFORM</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60000">
                <a:tc>
                  <a:txBody>
                    <a:bodyPr/>
                    <a:lstStyle/>
                    <a:p>
                      <a:pPr algn="l"/>
                      <a:r>
                        <a:rPr lang="nb-NO" sz="1600" b="1" dirty="0">
                          <a:solidFill>
                            <a:schemeClr val="tx1"/>
                          </a:solidFill>
                          <a:latin typeface="Arial" pitchFamily="34" charset="0"/>
                          <a:cs typeface="Arial" pitchFamily="34" charset="0"/>
                        </a:rPr>
                        <a:t>RADAR.…..……….</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60000">
                <a:tc>
                  <a:txBody>
                    <a:bodyPr/>
                    <a:lstStyle/>
                    <a:p>
                      <a:pPr algn="l"/>
                      <a:r>
                        <a:rPr lang="nb-NO" sz="1600" b="1" dirty="0">
                          <a:solidFill>
                            <a:schemeClr val="tx1"/>
                          </a:solidFill>
                          <a:latin typeface="Arial" pitchFamily="34" charset="0"/>
                          <a:cs typeface="Arial" pitchFamily="34" charset="0"/>
                        </a:rPr>
                        <a:t>ECM….………....…</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BIT</a:t>
                      </a:r>
                      <a:r>
                        <a:rPr lang="nb-NO" sz="1600" b="1" baseline="0" dirty="0">
                          <a:solidFill>
                            <a:schemeClr val="tx1"/>
                          </a:solidFill>
                          <a:latin typeface="Arial" pitchFamily="34" charset="0"/>
                          <a:cs typeface="Arial" pitchFamily="34" charset="0"/>
                        </a:rPr>
                        <a:t>/ON</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60000">
                <a:tc>
                  <a:txBody>
                    <a:bodyPr/>
                    <a:lstStyle/>
                    <a:p>
                      <a:pPr algn="l"/>
                      <a:r>
                        <a:rPr lang="nb-NO" sz="1600" b="1" dirty="0">
                          <a:solidFill>
                            <a:schemeClr val="tx1"/>
                          </a:solidFill>
                          <a:latin typeface="Arial" pitchFamily="34" charset="0"/>
                          <a:cs typeface="Arial" pitchFamily="34" charset="0"/>
                        </a:rPr>
                        <a:t>CMS……...………..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PROGRAM</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60000">
                <a:tc>
                  <a:txBody>
                    <a:bodyPr/>
                    <a:lstStyle/>
                    <a:p>
                      <a:pPr algn="l"/>
                      <a:r>
                        <a:rPr lang="nb-NO" sz="1600" b="1" dirty="0">
                          <a:solidFill>
                            <a:schemeClr val="tx1"/>
                          </a:solidFill>
                          <a:latin typeface="Arial" pitchFamily="34" charset="0"/>
                          <a:cs typeface="Arial" pitchFamily="34" charset="0"/>
                        </a:rPr>
                        <a:t>RADIOS….………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60000">
                <a:tc gridSpan="2">
                  <a:txBody>
                    <a:bodyPr/>
                    <a:lstStyle/>
                    <a:p>
                      <a:pPr algn="ctr"/>
                      <a:r>
                        <a:rPr lang="nb-NO" sz="1600" b="1" dirty="0">
                          <a:solidFill>
                            <a:schemeClr val="bg1">
                              <a:lumMod val="85000"/>
                            </a:schemeClr>
                          </a:solidFill>
                          <a:latin typeface="Arial" pitchFamily="34" charset="0"/>
                          <a:cs typeface="Arial" pitchFamily="34" charset="0"/>
                        </a:rPr>
                        <a:t>INGRESS</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60000">
                <a:tc>
                  <a:txBody>
                    <a:bodyPr/>
                    <a:lstStyle/>
                    <a:p>
                      <a:pPr algn="l"/>
                      <a:r>
                        <a:rPr lang="nb-NO" sz="1600" b="1" dirty="0">
                          <a:solidFill>
                            <a:schemeClr val="tx1"/>
                          </a:solidFill>
                          <a:latin typeface="Arial" pitchFamily="34" charset="0"/>
                          <a:cs typeface="Arial" pitchFamily="34" charset="0"/>
                        </a:rPr>
                        <a:t>OPS CHECK……...</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PERFORM</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360000">
                <a:tc>
                  <a:txBody>
                    <a:bodyPr/>
                    <a:lstStyle/>
                    <a:p>
                      <a:pPr algn="l"/>
                      <a:r>
                        <a:rPr lang="nb-NO" sz="1600" b="1" dirty="0">
                          <a:solidFill>
                            <a:schemeClr val="tx1"/>
                          </a:solidFill>
                          <a:latin typeface="Arial" pitchFamily="34" charset="0"/>
                          <a:cs typeface="Arial" pitchFamily="34" charset="0"/>
                        </a:rPr>
                        <a:t>RAD ALT…….</a:t>
                      </a:r>
                      <a:r>
                        <a:rPr lang="nb-NO" sz="1600" b="1" baseline="0" dirty="0">
                          <a:solidFill>
                            <a:schemeClr val="tx1"/>
                          </a:solidFill>
                          <a:latin typeface="Arial" pitchFamily="34" charset="0"/>
                          <a:cs typeface="Arial" pitchFamily="34" charset="0"/>
                        </a:rPr>
                        <a:t>...</a:t>
                      </a:r>
                      <a:r>
                        <a:rPr lang="nb-NO" sz="16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SET</a:t>
                      </a:r>
                      <a:endParaRPr lang="nb-NO" sz="1100" b="0"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360000">
                <a:tc>
                  <a:txBody>
                    <a:bodyPr/>
                    <a:lstStyle/>
                    <a:p>
                      <a:pPr algn="l"/>
                      <a:r>
                        <a:rPr lang="nb-NO" sz="1600" b="1" dirty="0">
                          <a:solidFill>
                            <a:schemeClr val="tx1"/>
                          </a:solidFill>
                          <a:latin typeface="Arial" pitchFamily="34" charset="0"/>
                          <a:cs typeface="Arial" pitchFamily="34" charset="0"/>
                        </a:rPr>
                        <a:t>EMCON……...…….</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AS</a:t>
                      </a:r>
                      <a:r>
                        <a:rPr lang="nb-NO" sz="1600" b="1" baseline="0" dirty="0">
                          <a:solidFill>
                            <a:schemeClr val="tx1"/>
                          </a:solidFill>
                          <a:latin typeface="Arial" pitchFamily="34" charset="0"/>
                          <a:cs typeface="Arial" pitchFamily="34" charset="0"/>
                        </a:rPr>
                        <a:t> </a:t>
                      </a:r>
                      <a:r>
                        <a:rPr lang="nb-NO" sz="1600" b="1" baseline="0" dirty="0" err="1">
                          <a:solidFill>
                            <a:schemeClr val="tx1"/>
                          </a:solidFill>
                          <a:latin typeface="Arial" pitchFamily="34" charset="0"/>
                          <a:cs typeface="Arial" pitchFamily="34" charset="0"/>
                        </a:rPr>
                        <a:t>REQ’d</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360000">
                <a:tc>
                  <a:txBody>
                    <a:bodyPr/>
                    <a:lstStyle/>
                    <a:p>
                      <a:pPr algn="l"/>
                      <a:r>
                        <a:rPr lang="nb-NO" sz="1600" b="1" dirty="0">
                          <a:solidFill>
                            <a:schemeClr val="tx1"/>
                          </a:solidFill>
                          <a:latin typeface="Arial" pitchFamily="34" charset="0"/>
                          <a:cs typeface="Arial" pitchFamily="34" charset="0"/>
                        </a:rPr>
                        <a:t>BINGO/JOKER…...</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VERIFY/SET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360000">
                <a:tc>
                  <a:txBody>
                    <a:bodyPr/>
                    <a:lstStyle/>
                    <a:p>
                      <a:pPr algn="l"/>
                      <a:r>
                        <a:rPr lang="nb-NO" sz="1600" b="1" dirty="0">
                          <a:solidFill>
                            <a:schemeClr val="tx1"/>
                          </a:solidFill>
                          <a:latin typeface="Arial" pitchFamily="34" charset="0"/>
                          <a:cs typeface="Arial" pitchFamily="34" charset="0"/>
                        </a:rPr>
                        <a:t>RADIOS.………..…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AS</a:t>
                      </a:r>
                      <a:r>
                        <a:rPr lang="nb-NO" sz="1600" b="1" baseline="0" dirty="0">
                          <a:solidFill>
                            <a:schemeClr val="tx1"/>
                          </a:solidFill>
                          <a:latin typeface="Arial" pitchFamily="34" charset="0"/>
                          <a:cs typeface="Arial" pitchFamily="34" charset="0"/>
                        </a:rPr>
                        <a:t> </a:t>
                      </a:r>
                      <a:r>
                        <a:rPr lang="nb-NO" sz="1600" b="1" baseline="0" dirty="0" err="1">
                          <a:solidFill>
                            <a:schemeClr val="tx1"/>
                          </a:solidFill>
                          <a:latin typeface="Arial" pitchFamily="34" charset="0"/>
                          <a:cs typeface="Arial" pitchFamily="34" charset="0"/>
                        </a:rPr>
                        <a:t>REQ’d</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360000">
                <a:tc>
                  <a:txBody>
                    <a:bodyPr/>
                    <a:lstStyle/>
                    <a:p>
                      <a:pPr algn="l"/>
                      <a:r>
                        <a:rPr lang="nb-NO" sz="1600" b="1" dirty="0">
                          <a:solidFill>
                            <a:schemeClr val="tx1"/>
                          </a:solidFill>
                          <a:latin typeface="Arial" pitchFamily="34" charset="0"/>
                          <a:cs typeface="Arial" pitchFamily="34" charset="0"/>
                        </a:rPr>
                        <a:t>C2 </a:t>
                      </a:r>
                      <a:r>
                        <a:rPr lang="nb-NO" sz="1600" b="1" dirty="0" err="1">
                          <a:solidFill>
                            <a:schemeClr val="tx1"/>
                          </a:solidFill>
                          <a:latin typeface="Arial" pitchFamily="34" charset="0"/>
                          <a:cs typeface="Arial" pitchFamily="34" charset="0"/>
                        </a:rPr>
                        <a:t>report</a:t>
                      </a:r>
                      <a:r>
                        <a:rPr lang="nb-NO" sz="16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err="1">
                          <a:solidFill>
                            <a:schemeClr val="tx1"/>
                          </a:solidFill>
                          <a:latin typeface="Arial" pitchFamily="34" charset="0"/>
                          <a:cs typeface="Arial" pitchFamily="34" charset="0"/>
                        </a:rPr>
                        <a:t>Report</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360000">
                <a:tc gridSpan="2">
                  <a:txBody>
                    <a:bodyPr/>
                    <a:lstStyle/>
                    <a:p>
                      <a:pPr algn="ctr"/>
                      <a:r>
                        <a:rPr lang="nb-NO" sz="1600" b="1" dirty="0">
                          <a:solidFill>
                            <a:schemeClr val="bg1">
                              <a:lumMod val="85000"/>
                            </a:schemeClr>
                          </a:solidFill>
                          <a:latin typeface="Arial" pitchFamily="34" charset="0"/>
                          <a:cs typeface="Arial" pitchFamily="34" charset="0"/>
                        </a:rPr>
                        <a:t>FENCE </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a:p>
                  </a:txBody>
                  <a:tcPr/>
                </a:tc>
                <a:extLst>
                  <a:ext uri="{0D108BD9-81ED-4DB2-BD59-A6C34878D82A}">
                    <a16:rowId xmlns:a16="http://schemas.microsoft.com/office/drawing/2014/main" val="10013"/>
                  </a:ext>
                </a:extLst>
              </a:tr>
              <a:tr h="360000">
                <a:tc>
                  <a:txBody>
                    <a:bodyPr/>
                    <a:lstStyle/>
                    <a:p>
                      <a:pPr algn="l"/>
                      <a:r>
                        <a:rPr lang="nb-NO" sz="1600" b="1" dirty="0">
                          <a:solidFill>
                            <a:schemeClr val="tx1"/>
                          </a:solidFill>
                          <a:latin typeface="Arial" pitchFamily="34" charset="0"/>
                          <a:cs typeface="Arial" pitchFamily="34" charset="0"/>
                        </a:rPr>
                        <a:t>TCN…...................</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AS</a:t>
                      </a:r>
                      <a:r>
                        <a:rPr lang="nb-NO" sz="1600" b="1" baseline="0" dirty="0">
                          <a:solidFill>
                            <a:schemeClr val="tx1"/>
                          </a:solidFill>
                          <a:latin typeface="Arial" pitchFamily="34" charset="0"/>
                          <a:cs typeface="Arial" pitchFamily="34" charset="0"/>
                        </a:rPr>
                        <a:t> </a:t>
                      </a:r>
                      <a:r>
                        <a:rPr lang="nb-NO" sz="1600" b="1" baseline="0" dirty="0" err="1">
                          <a:solidFill>
                            <a:schemeClr val="tx1"/>
                          </a:solidFill>
                          <a:latin typeface="Arial" pitchFamily="34" charset="0"/>
                          <a:cs typeface="Arial" pitchFamily="34" charset="0"/>
                        </a:rPr>
                        <a:t>REQ’d</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360000">
                <a:tc>
                  <a:txBody>
                    <a:bodyPr/>
                    <a:lstStyle/>
                    <a:p>
                      <a:pPr algn="l"/>
                      <a:r>
                        <a:rPr lang="nb-NO" sz="1600" b="1" dirty="0">
                          <a:solidFill>
                            <a:schemeClr val="tx1"/>
                          </a:solidFill>
                          <a:latin typeface="Arial" pitchFamily="34" charset="0"/>
                          <a:cs typeface="Arial" pitchFamily="34" charset="0"/>
                        </a:rPr>
                        <a:t>RADAR</a:t>
                      </a:r>
                      <a:r>
                        <a:rPr lang="nb-NO" sz="1600" b="1" baseline="0" dirty="0">
                          <a:solidFill>
                            <a:schemeClr val="tx1"/>
                          </a:solidFill>
                          <a:latin typeface="Arial" pitchFamily="34" charset="0"/>
                          <a:cs typeface="Arial" pitchFamily="34" charset="0"/>
                        </a:rPr>
                        <a:t>…………….</a:t>
                      </a:r>
                      <a:endParaRPr lang="nb-NO" sz="16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AS</a:t>
                      </a:r>
                      <a:r>
                        <a:rPr lang="nb-NO" sz="1600" b="1" baseline="0" dirty="0">
                          <a:solidFill>
                            <a:schemeClr val="tx1"/>
                          </a:solidFill>
                          <a:latin typeface="Arial" pitchFamily="34" charset="0"/>
                          <a:cs typeface="Arial" pitchFamily="34" charset="0"/>
                        </a:rPr>
                        <a:t> </a:t>
                      </a:r>
                      <a:r>
                        <a:rPr lang="nb-NO" sz="1600" b="1" baseline="0" dirty="0" err="1">
                          <a:solidFill>
                            <a:schemeClr val="tx1"/>
                          </a:solidFill>
                          <a:latin typeface="Arial" pitchFamily="34" charset="0"/>
                          <a:cs typeface="Arial" pitchFamily="34" charset="0"/>
                        </a:rPr>
                        <a:t>REQ’d</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360000">
                <a:tc>
                  <a:txBody>
                    <a:bodyPr/>
                    <a:lstStyle/>
                    <a:p>
                      <a:pPr algn="l"/>
                      <a:r>
                        <a:rPr lang="nb-NO" sz="1600" b="1" dirty="0">
                          <a:solidFill>
                            <a:schemeClr val="tx1"/>
                          </a:solidFill>
                          <a:latin typeface="Arial" pitchFamily="34" charset="0"/>
                          <a:cs typeface="Arial" pitchFamily="34" charset="0"/>
                        </a:rPr>
                        <a:t>MASTER ARM..</a:t>
                      </a:r>
                      <a:r>
                        <a:rPr lang="nb-NO" sz="1600" b="1" baseline="0" dirty="0">
                          <a:solidFill>
                            <a:schemeClr val="tx1"/>
                          </a:solidFill>
                          <a:latin typeface="Arial" pitchFamily="34" charset="0"/>
                          <a:cs typeface="Arial" pitchFamily="34" charset="0"/>
                        </a:rPr>
                        <a:t>…..</a:t>
                      </a:r>
                      <a:endParaRPr lang="nb-NO" sz="16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ARM</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360000">
                <a:tc>
                  <a:txBody>
                    <a:bodyPr/>
                    <a:lstStyle/>
                    <a:p>
                      <a:pPr algn="l"/>
                      <a:r>
                        <a:rPr lang="nb-NO" sz="1600" b="1" dirty="0">
                          <a:solidFill>
                            <a:schemeClr val="tx1"/>
                          </a:solidFill>
                          <a:latin typeface="Arial" pitchFamily="34" charset="0"/>
                          <a:cs typeface="Arial" pitchFamily="34" charset="0"/>
                        </a:rPr>
                        <a:t>CMDS/ECM…….…</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7"/>
                  </a:ext>
                </a:extLst>
              </a:tr>
              <a:tr h="360000">
                <a:tc>
                  <a:txBody>
                    <a:bodyPr/>
                    <a:lstStyle/>
                    <a:p>
                      <a:pPr algn="l"/>
                      <a:r>
                        <a:rPr lang="nb-NO" sz="1600" b="1" dirty="0">
                          <a:solidFill>
                            <a:schemeClr val="tx1"/>
                          </a:solidFill>
                          <a:latin typeface="Arial" pitchFamily="34" charset="0"/>
                          <a:cs typeface="Arial" pitchFamily="34" charset="0"/>
                        </a:rPr>
                        <a:t>RWR </a:t>
                      </a:r>
                      <a:r>
                        <a:rPr lang="nb-NO" sz="1600" b="1" dirty="0" err="1">
                          <a:solidFill>
                            <a:schemeClr val="tx1"/>
                          </a:solidFill>
                          <a:latin typeface="Arial" pitchFamily="34" charset="0"/>
                          <a:cs typeface="Arial" pitchFamily="34" charset="0"/>
                        </a:rPr>
                        <a:t>volume</a:t>
                      </a:r>
                      <a:r>
                        <a:rPr lang="nb-NO" sz="16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8"/>
                  </a:ext>
                </a:extLst>
              </a:tr>
              <a:tr h="360000">
                <a:tc>
                  <a:txBody>
                    <a:bodyPr/>
                    <a:lstStyle/>
                    <a:p>
                      <a:pPr algn="l"/>
                      <a:r>
                        <a:rPr lang="nb-NO" sz="1600" b="1" dirty="0">
                          <a:solidFill>
                            <a:schemeClr val="tx1"/>
                          </a:solidFill>
                          <a:latin typeface="Arial" pitchFamily="34" charset="0"/>
                          <a:cs typeface="Arial" pitchFamily="34" charset="0"/>
                        </a:rPr>
                        <a:t>Stores</a:t>
                      </a:r>
                      <a:r>
                        <a:rPr lang="nb-NO" sz="1600" b="1" baseline="0" dirty="0">
                          <a:solidFill>
                            <a:schemeClr val="tx1"/>
                          </a:solidFill>
                          <a:latin typeface="Arial" pitchFamily="34" charset="0"/>
                          <a:cs typeface="Arial" pitchFamily="34" charset="0"/>
                        </a:rPr>
                        <a:t> </a:t>
                      </a:r>
                      <a:r>
                        <a:rPr lang="nb-NO" sz="1600" b="1" baseline="0" dirty="0" err="1">
                          <a:solidFill>
                            <a:schemeClr val="tx1"/>
                          </a:solidFill>
                          <a:latin typeface="Arial" pitchFamily="34" charset="0"/>
                          <a:cs typeface="Arial" pitchFamily="34" charset="0"/>
                        </a:rPr>
                        <a:t>Jettison</a:t>
                      </a:r>
                      <a:endParaRPr lang="nb-NO" sz="16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9"/>
                  </a:ext>
                </a:extLst>
              </a:tr>
              <a:tr h="360000">
                <a:tc>
                  <a:txBody>
                    <a:bodyPr/>
                    <a:lstStyle/>
                    <a:p>
                      <a:pPr algn="l"/>
                      <a:r>
                        <a:rPr lang="nb-NO" sz="1600" b="1" dirty="0" err="1">
                          <a:solidFill>
                            <a:schemeClr val="tx1"/>
                          </a:solidFill>
                          <a:latin typeface="Arial" pitchFamily="34" charset="0"/>
                          <a:cs typeface="Arial" pitchFamily="34" charset="0"/>
                        </a:rPr>
                        <a:t>Lights</a:t>
                      </a:r>
                      <a:endParaRPr lang="nb-NO" sz="16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0"/>
                  </a:ext>
                </a:extLst>
              </a:tr>
            </a:tbl>
          </a:graphicData>
        </a:graphic>
      </p:graphicFrame>
      <p:graphicFrame>
        <p:nvGraphicFramePr>
          <p:cNvPr id="6" name="Tabell 5"/>
          <p:cNvGraphicFramePr>
            <a:graphicFrameLocks noGrp="1"/>
          </p:cNvGraphicFramePr>
          <p:nvPr/>
        </p:nvGraphicFramePr>
        <p:xfrm>
          <a:off x="3645024" y="1475656"/>
          <a:ext cx="3212976" cy="7200000"/>
        </p:xfrm>
        <a:graphic>
          <a:graphicData uri="http://schemas.openxmlformats.org/drawingml/2006/table">
            <a:tbl>
              <a:tblPr bandRow="1">
                <a:tableStyleId>{9D7B26C5-4107-4FEC-AEDC-1716B250A1EF}</a:tableStyleId>
              </a:tblPr>
              <a:tblGrid>
                <a:gridCol w="1916832">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360000">
                <a:tc gridSpan="2">
                  <a:txBody>
                    <a:bodyPr/>
                    <a:lstStyle/>
                    <a:p>
                      <a:pPr algn="ctr"/>
                      <a:r>
                        <a:rPr lang="nb-NO" sz="1600" b="1" dirty="0">
                          <a:solidFill>
                            <a:schemeClr val="bg1">
                              <a:lumMod val="85000"/>
                            </a:schemeClr>
                          </a:solidFill>
                          <a:latin typeface="Arial" pitchFamily="34" charset="0"/>
                          <a:cs typeface="Arial" pitchFamily="34" charset="0"/>
                        </a:rPr>
                        <a:t>A-G </a:t>
                      </a:r>
                      <a:r>
                        <a:rPr lang="nb-NO" sz="1600" b="1" dirty="0" err="1">
                          <a:solidFill>
                            <a:schemeClr val="bg1">
                              <a:lumMod val="85000"/>
                            </a:schemeClr>
                          </a:solidFill>
                          <a:latin typeface="Arial" pitchFamily="34" charset="0"/>
                          <a:cs typeface="Arial" pitchFamily="34" charset="0"/>
                        </a:rPr>
                        <a:t>Check</a:t>
                      </a:r>
                      <a:endParaRPr lang="nb-NO" sz="1600" b="1" dirty="0">
                        <a:solidFill>
                          <a:schemeClr val="bg1">
                            <a:lumMod val="85000"/>
                          </a:schemeClr>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a:p>
                  </a:txBody>
                  <a:tcPr/>
                </a:tc>
                <a:extLst>
                  <a:ext uri="{0D108BD9-81ED-4DB2-BD59-A6C34878D82A}">
                    <a16:rowId xmlns:a16="http://schemas.microsoft.com/office/drawing/2014/main" val="10000"/>
                  </a:ext>
                </a:extLst>
              </a:tr>
              <a:tr h="360000">
                <a:tc>
                  <a:txBody>
                    <a:bodyPr/>
                    <a:lstStyle/>
                    <a:p>
                      <a:pPr algn="l"/>
                      <a:r>
                        <a:rPr lang="nb-NO" sz="1600" b="1" dirty="0" err="1">
                          <a:solidFill>
                            <a:schemeClr val="tx1"/>
                          </a:solidFill>
                          <a:latin typeface="Arial" pitchFamily="34" charset="0"/>
                          <a:cs typeface="Arial" pitchFamily="34" charset="0"/>
                        </a:rPr>
                        <a:t>Attack</a:t>
                      </a:r>
                      <a:r>
                        <a:rPr lang="nb-NO" sz="1600" b="1" dirty="0">
                          <a:solidFill>
                            <a:schemeClr val="tx1"/>
                          </a:solidFill>
                          <a:latin typeface="Arial" pitchFamily="34" charset="0"/>
                          <a:cs typeface="Arial" pitchFamily="34" charset="0"/>
                        </a:rPr>
                        <a:t> </a:t>
                      </a:r>
                      <a:r>
                        <a:rPr lang="nb-NO" sz="1600" b="1" dirty="0" err="1">
                          <a:solidFill>
                            <a:schemeClr val="tx1"/>
                          </a:solidFill>
                          <a:latin typeface="Arial" pitchFamily="34" charset="0"/>
                          <a:cs typeface="Arial" pitchFamily="34" charset="0"/>
                        </a:rPr>
                        <a:t>brief</a:t>
                      </a:r>
                      <a:endParaRPr lang="nb-NO" sz="16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err="1">
                          <a:solidFill>
                            <a:schemeClr val="tx1"/>
                          </a:solidFill>
                          <a:latin typeface="Arial" pitchFamily="34" charset="0"/>
                          <a:cs typeface="Arial" pitchFamily="34" charset="0"/>
                        </a:rPr>
                        <a:t>Complete</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60000">
                <a:tc>
                  <a:txBody>
                    <a:bodyPr/>
                    <a:lstStyle/>
                    <a:p>
                      <a:pPr algn="l"/>
                      <a:r>
                        <a:rPr lang="nb-NO" sz="1600" b="1" dirty="0">
                          <a:solidFill>
                            <a:schemeClr val="tx1"/>
                          </a:solidFill>
                          <a:latin typeface="Arial" pitchFamily="34" charset="0"/>
                          <a:cs typeface="Arial" pitchFamily="34" charset="0"/>
                        </a:rPr>
                        <a:t>TGT </a:t>
                      </a:r>
                      <a:r>
                        <a:rPr lang="nb-NO" sz="1600" b="1" dirty="0" err="1">
                          <a:solidFill>
                            <a:schemeClr val="tx1"/>
                          </a:solidFill>
                          <a:latin typeface="Arial" pitchFamily="34" charset="0"/>
                          <a:cs typeface="Arial" pitchFamily="34" charset="0"/>
                        </a:rPr>
                        <a:t>designate</a:t>
                      </a:r>
                      <a:r>
                        <a:rPr lang="nb-NO" sz="16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CHECK</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60000">
                <a:tc>
                  <a:txBody>
                    <a:bodyPr/>
                    <a:lstStyle/>
                    <a:p>
                      <a:pPr algn="l"/>
                      <a:r>
                        <a:rPr lang="nb-NO" sz="1600" b="1" dirty="0">
                          <a:solidFill>
                            <a:schemeClr val="tx1"/>
                          </a:solidFill>
                          <a:latin typeface="Arial" pitchFamily="34" charset="0"/>
                          <a:cs typeface="Arial" pitchFamily="34" charset="0"/>
                        </a:rPr>
                        <a:t>Master Arm</a:t>
                      </a:r>
                      <a:r>
                        <a:rPr lang="nb-NO" sz="1600" b="1" baseline="0" dirty="0">
                          <a:solidFill>
                            <a:schemeClr val="tx1"/>
                          </a:solidFill>
                          <a:latin typeface="Arial" pitchFamily="34" charset="0"/>
                          <a:cs typeface="Arial" pitchFamily="34" charset="0"/>
                        </a:rPr>
                        <a:t>.....</a:t>
                      </a:r>
                      <a:r>
                        <a:rPr lang="nb-NO" sz="16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ARM</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60000">
                <a:tc>
                  <a:txBody>
                    <a:bodyPr/>
                    <a:lstStyle/>
                    <a:p>
                      <a:pPr algn="l"/>
                      <a:r>
                        <a:rPr lang="nb-NO" sz="1600" b="1" dirty="0">
                          <a:solidFill>
                            <a:schemeClr val="tx1"/>
                          </a:solidFill>
                          <a:latin typeface="Arial" pitchFamily="34" charset="0"/>
                          <a:cs typeface="Arial" pitchFamily="34" charset="0"/>
                        </a:rPr>
                        <a:t>AG</a:t>
                      </a:r>
                      <a:r>
                        <a:rPr lang="nb-NO" sz="1600" b="1" baseline="0" dirty="0">
                          <a:solidFill>
                            <a:schemeClr val="tx1"/>
                          </a:solidFill>
                          <a:latin typeface="Arial" pitchFamily="34" charset="0"/>
                          <a:cs typeface="Arial" pitchFamily="34" charset="0"/>
                        </a:rPr>
                        <a:t> MODE</a:t>
                      </a:r>
                      <a:r>
                        <a:rPr lang="nb-NO" sz="16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SELECT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60000">
                <a:tc>
                  <a:txBody>
                    <a:bodyPr/>
                    <a:lstStyle/>
                    <a:p>
                      <a:pPr algn="l"/>
                      <a:r>
                        <a:rPr lang="nb-NO" sz="1600" b="1" dirty="0" err="1">
                          <a:solidFill>
                            <a:schemeClr val="tx1"/>
                          </a:solidFill>
                          <a:latin typeface="Arial" pitchFamily="34" charset="0"/>
                          <a:cs typeface="Arial" pitchFamily="34" charset="0"/>
                        </a:rPr>
                        <a:t>Weapon</a:t>
                      </a:r>
                      <a:r>
                        <a:rPr lang="nb-NO" sz="1600" b="1" dirty="0">
                          <a:solidFill>
                            <a:schemeClr val="tx1"/>
                          </a:solidFill>
                          <a:latin typeface="Arial" pitchFamily="34" charset="0"/>
                          <a:cs typeface="Arial" pitchFamily="34" charset="0"/>
                        </a:rPr>
                        <a:t> </a:t>
                      </a:r>
                      <a:r>
                        <a:rPr lang="nb-NO" sz="1600" b="1" dirty="0" err="1">
                          <a:solidFill>
                            <a:schemeClr val="tx1"/>
                          </a:solidFill>
                          <a:latin typeface="Arial" pitchFamily="34" charset="0"/>
                          <a:cs typeface="Arial" pitchFamily="34" charset="0"/>
                        </a:rPr>
                        <a:t>select</a:t>
                      </a:r>
                      <a:r>
                        <a:rPr lang="nb-NO" sz="16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CLEAR</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60000">
                <a:tc>
                  <a:txBody>
                    <a:bodyPr/>
                    <a:lstStyle/>
                    <a:p>
                      <a:pPr algn="l"/>
                      <a:r>
                        <a:rPr lang="nb-NO" sz="1600" b="1" dirty="0">
                          <a:solidFill>
                            <a:schemeClr val="tx1"/>
                          </a:solidFill>
                          <a:latin typeface="Arial" pitchFamily="34" charset="0"/>
                          <a:cs typeface="Arial" pitchFamily="34" charset="0"/>
                        </a:rPr>
                        <a:t>ECM/CMDS……….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ARMED</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60000">
                <a:tc gridSpan="2">
                  <a:txBody>
                    <a:bodyPr/>
                    <a:lstStyle/>
                    <a:p>
                      <a:pPr algn="ctr"/>
                      <a:r>
                        <a:rPr lang="nb-NO" sz="1600" b="1" dirty="0">
                          <a:solidFill>
                            <a:schemeClr val="bg1">
                              <a:lumMod val="85000"/>
                            </a:schemeClr>
                          </a:solidFill>
                          <a:latin typeface="Arial" pitchFamily="34" charset="0"/>
                          <a:cs typeface="Arial" pitchFamily="34" charset="0"/>
                        </a:rPr>
                        <a:t>EGRESS</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360000">
                <a:tc>
                  <a:txBody>
                    <a:bodyPr/>
                    <a:lstStyle/>
                    <a:p>
                      <a:pPr algn="l"/>
                      <a:r>
                        <a:rPr lang="nb-NO" sz="1600" b="1" dirty="0">
                          <a:solidFill>
                            <a:schemeClr val="tx1"/>
                          </a:solidFill>
                          <a:latin typeface="Arial" pitchFamily="34" charset="0"/>
                          <a:cs typeface="Arial" pitchFamily="34" charset="0"/>
                        </a:rPr>
                        <a:t>OPS CHECK………</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PERFORM</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360000">
                <a:tc>
                  <a:txBody>
                    <a:bodyPr/>
                    <a:lstStyle/>
                    <a:p>
                      <a:pPr algn="l"/>
                      <a:r>
                        <a:rPr lang="nb-NO" sz="1600" b="1" dirty="0">
                          <a:solidFill>
                            <a:schemeClr val="tx1"/>
                          </a:solidFill>
                          <a:latin typeface="Arial" pitchFamily="34" charset="0"/>
                          <a:cs typeface="Arial" pitchFamily="34" charset="0"/>
                        </a:rPr>
                        <a:t>BUDDY CHECK…..</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PERFORM</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360000">
                <a:tc>
                  <a:txBody>
                    <a:bodyPr/>
                    <a:lstStyle/>
                    <a:p>
                      <a:pPr algn="l"/>
                      <a:r>
                        <a:rPr lang="nb-NO" sz="1600" b="1" dirty="0">
                          <a:solidFill>
                            <a:schemeClr val="tx1"/>
                          </a:solidFill>
                          <a:latin typeface="Arial" pitchFamily="34" charset="0"/>
                          <a:cs typeface="Arial" pitchFamily="34" charset="0"/>
                        </a:rPr>
                        <a:t>BINGO…….……….</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OFF 250 </a:t>
                      </a:r>
                      <a:r>
                        <a:rPr lang="nb-NO" sz="1600" b="1" dirty="0" err="1">
                          <a:solidFill>
                            <a:schemeClr val="tx1"/>
                          </a:solidFill>
                          <a:latin typeface="Arial" pitchFamily="34" charset="0"/>
                          <a:cs typeface="Arial" pitchFamily="34" charset="0"/>
                        </a:rPr>
                        <a:t>Kts</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360000">
                <a:tc>
                  <a:txBody>
                    <a:bodyPr/>
                    <a:lstStyle/>
                    <a:p>
                      <a:pPr algn="l"/>
                      <a:r>
                        <a:rPr lang="nb-NO" sz="1600" b="1" dirty="0">
                          <a:solidFill>
                            <a:schemeClr val="tx1"/>
                          </a:solidFill>
                          <a:latin typeface="Arial" pitchFamily="34" charset="0"/>
                          <a:cs typeface="Arial" pitchFamily="34" charset="0"/>
                        </a:rPr>
                        <a:t>RADIOS………..….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OFF</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360000">
                <a:tc>
                  <a:txBody>
                    <a:bodyPr/>
                    <a:lstStyle/>
                    <a:p>
                      <a:pPr algn="l"/>
                      <a:r>
                        <a:rPr lang="nb-NO" sz="1600" b="1" dirty="0">
                          <a:solidFill>
                            <a:schemeClr val="tx1"/>
                          </a:solidFill>
                          <a:latin typeface="Arial" pitchFamily="34" charset="0"/>
                          <a:cs typeface="Arial" pitchFamily="34" charset="0"/>
                        </a:rPr>
                        <a:t>BDA /</a:t>
                      </a:r>
                      <a:r>
                        <a:rPr lang="nb-NO" sz="1600" b="1" baseline="0" dirty="0">
                          <a:solidFill>
                            <a:schemeClr val="tx1"/>
                          </a:solidFill>
                          <a:latin typeface="Arial" pitchFamily="34" charset="0"/>
                          <a:cs typeface="Arial" pitchFamily="34" charset="0"/>
                        </a:rPr>
                        <a:t> </a:t>
                      </a:r>
                      <a:r>
                        <a:rPr lang="nb-NO" sz="1600" b="1" baseline="0" dirty="0" err="1">
                          <a:solidFill>
                            <a:schemeClr val="tx1"/>
                          </a:solidFill>
                          <a:latin typeface="Arial" pitchFamily="34" charset="0"/>
                          <a:cs typeface="Arial" pitchFamily="34" charset="0"/>
                        </a:rPr>
                        <a:t>Inflight</a:t>
                      </a:r>
                      <a:r>
                        <a:rPr lang="nb-NO" sz="1600" b="1" baseline="0" dirty="0">
                          <a:solidFill>
                            <a:schemeClr val="tx1"/>
                          </a:solidFill>
                          <a:latin typeface="Arial" pitchFamily="34" charset="0"/>
                          <a:cs typeface="Arial" pitchFamily="34" charset="0"/>
                        </a:rPr>
                        <a:t> rep</a:t>
                      </a:r>
                      <a:endParaRPr lang="nb-NO" sz="16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TRANSMIT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360000">
                <a:tc gridSpan="2">
                  <a:txBody>
                    <a:bodyPr/>
                    <a:lstStyle/>
                    <a:p>
                      <a:pPr algn="ctr"/>
                      <a:r>
                        <a:rPr lang="nb-NO" sz="1600" b="1" dirty="0">
                          <a:solidFill>
                            <a:schemeClr val="bg1">
                              <a:lumMod val="85000"/>
                            </a:schemeClr>
                          </a:solidFill>
                          <a:latin typeface="Arial" pitchFamily="34" charset="0"/>
                          <a:cs typeface="Arial" pitchFamily="34" charset="0"/>
                        </a:rPr>
                        <a:t>AAR</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360000">
                <a:tc>
                  <a:txBody>
                    <a:bodyPr/>
                    <a:lstStyle/>
                    <a:p>
                      <a:pPr algn="l"/>
                      <a:r>
                        <a:rPr lang="nb-NO" sz="1600" b="1" dirty="0">
                          <a:solidFill>
                            <a:schemeClr val="tx1"/>
                          </a:solidFill>
                          <a:latin typeface="Arial" pitchFamily="34" charset="0"/>
                          <a:cs typeface="Arial" pitchFamily="34" charset="0"/>
                        </a:rPr>
                        <a:t>MASTER ARM</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SAFE</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360000">
                <a:tc>
                  <a:txBody>
                    <a:bodyPr/>
                    <a:lstStyle/>
                    <a:p>
                      <a:pPr algn="l"/>
                      <a:r>
                        <a:rPr lang="nb-NO" sz="1600" b="1" dirty="0">
                          <a:solidFill>
                            <a:schemeClr val="tx1"/>
                          </a:solidFill>
                          <a:latin typeface="Arial" pitchFamily="34" charset="0"/>
                          <a:cs typeface="Arial" pitchFamily="34" charset="0"/>
                        </a:rPr>
                        <a:t>RADAR</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SILENT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360000">
                <a:tc>
                  <a:txBody>
                    <a:bodyPr/>
                    <a:lstStyle/>
                    <a:p>
                      <a:pPr algn="l"/>
                      <a:r>
                        <a:rPr lang="nb-NO" sz="1600" b="1" dirty="0">
                          <a:solidFill>
                            <a:schemeClr val="tx1"/>
                          </a:solidFill>
                          <a:latin typeface="Arial" pitchFamily="34" charset="0"/>
                          <a:cs typeface="Arial" pitchFamily="34" charset="0"/>
                        </a:rPr>
                        <a:t>TACAN</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OFF</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360000">
                <a:tc>
                  <a:txBody>
                    <a:bodyPr/>
                    <a:lstStyle/>
                    <a:p>
                      <a:pPr algn="l"/>
                      <a:r>
                        <a:rPr lang="nb-NO" sz="1600" b="1" dirty="0">
                          <a:solidFill>
                            <a:schemeClr val="tx1"/>
                          </a:solidFill>
                          <a:latin typeface="Arial" pitchFamily="34" charset="0"/>
                          <a:cs typeface="Arial" pitchFamily="34" charset="0"/>
                        </a:rPr>
                        <a:t>LIGHTS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AS</a:t>
                      </a:r>
                      <a:r>
                        <a:rPr lang="nb-NO" sz="1600" b="1" baseline="0" dirty="0">
                          <a:solidFill>
                            <a:schemeClr val="tx1"/>
                          </a:solidFill>
                          <a:latin typeface="Arial" pitchFamily="34" charset="0"/>
                          <a:cs typeface="Arial" pitchFamily="34" charset="0"/>
                        </a:rPr>
                        <a:t> </a:t>
                      </a:r>
                      <a:r>
                        <a:rPr lang="nb-NO" sz="1600" b="1" baseline="0" dirty="0" err="1">
                          <a:solidFill>
                            <a:schemeClr val="tx1"/>
                          </a:solidFill>
                          <a:latin typeface="Arial" pitchFamily="34" charset="0"/>
                          <a:cs typeface="Arial" pitchFamily="34" charset="0"/>
                        </a:rPr>
                        <a:t>REQ’d</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7"/>
                  </a:ext>
                </a:extLst>
              </a:tr>
              <a:tr h="360000">
                <a:tc>
                  <a:txBody>
                    <a:bodyPr/>
                    <a:lstStyle/>
                    <a:p>
                      <a:pPr algn="l"/>
                      <a:r>
                        <a:rPr lang="nb-NO" sz="1600" b="1" dirty="0">
                          <a:solidFill>
                            <a:schemeClr val="tx1"/>
                          </a:solidFill>
                          <a:latin typeface="Arial" pitchFamily="34" charset="0"/>
                          <a:cs typeface="Arial" pitchFamily="34" charset="0"/>
                        </a:rPr>
                        <a:t>DDIS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AS</a:t>
                      </a:r>
                      <a:r>
                        <a:rPr lang="nb-NO" sz="1600" b="1" baseline="0" dirty="0">
                          <a:solidFill>
                            <a:schemeClr val="tx1"/>
                          </a:solidFill>
                          <a:latin typeface="Arial" pitchFamily="34" charset="0"/>
                          <a:cs typeface="Arial" pitchFamily="34" charset="0"/>
                        </a:rPr>
                        <a:t> </a:t>
                      </a:r>
                      <a:r>
                        <a:rPr lang="nb-NO" sz="1600" b="1" baseline="0" dirty="0" err="1">
                          <a:solidFill>
                            <a:schemeClr val="tx1"/>
                          </a:solidFill>
                          <a:latin typeface="Arial" pitchFamily="34" charset="0"/>
                          <a:cs typeface="Arial" pitchFamily="34" charset="0"/>
                        </a:rPr>
                        <a:t>REQ’d</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8"/>
                  </a:ext>
                </a:extLst>
              </a:tr>
              <a:tr h="360000">
                <a:tc>
                  <a:txBody>
                    <a:bodyPr/>
                    <a:lstStyle/>
                    <a:p>
                      <a:pPr algn="l"/>
                      <a:r>
                        <a:rPr lang="nb-NO" sz="1600" b="1" dirty="0" err="1">
                          <a:solidFill>
                            <a:schemeClr val="tx1"/>
                          </a:solidFill>
                          <a:latin typeface="Arial" pitchFamily="34" charset="0"/>
                          <a:cs typeface="Arial" pitchFamily="34" charset="0"/>
                        </a:rPr>
                        <a:t>Fuel</a:t>
                      </a:r>
                      <a:r>
                        <a:rPr lang="nb-NO" sz="1600" b="1" dirty="0">
                          <a:solidFill>
                            <a:schemeClr val="tx1"/>
                          </a:solidFill>
                          <a:latin typeface="Arial" pitchFamily="34" charset="0"/>
                          <a:cs typeface="Arial" pitchFamily="34" charset="0"/>
                        </a:rPr>
                        <a:t> </a:t>
                      </a:r>
                      <a:r>
                        <a:rPr lang="nb-NO" sz="1600" b="1" dirty="0" err="1">
                          <a:solidFill>
                            <a:schemeClr val="tx1"/>
                          </a:solidFill>
                          <a:latin typeface="Arial" pitchFamily="34" charset="0"/>
                          <a:cs typeface="Arial" pitchFamily="34" charset="0"/>
                        </a:rPr>
                        <a:t>Feed</a:t>
                      </a:r>
                      <a:endParaRPr lang="nb-NO" sz="16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AS</a:t>
                      </a:r>
                      <a:r>
                        <a:rPr lang="nb-NO" sz="1600" b="1" baseline="0" dirty="0">
                          <a:solidFill>
                            <a:schemeClr val="tx1"/>
                          </a:solidFill>
                          <a:latin typeface="Arial" pitchFamily="34" charset="0"/>
                          <a:cs typeface="Arial" pitchFamily="34" charset="0"/>
                        </a:rPr>
                        <a:t> </a:t>
                      </a:r>
                      <a:r>
                        <a:rPr lang="nb-NO" sz="1600" b="1" baseline="0" dirty="0" err="1">
                          <a:solidFill>
                            <a:schemeClr val="tx1"/>
                          </a:solidFill>
                          <a:latin typeface="Arial" pitchFamily="34" charset="0"/>
                          <a:cs typeface="Arial" pitchFamily="34" charset="0"/>
                        </a:rPr>
                        <a:t>REQ’d</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9"/>
                  </a:ext>
                </a:extLst>
              </a:tr>
            </a:tbl>
          </a:graphicData>
        </a:graphic>
      </p:graphicFrame>
    </p:spTree>
  </p:cSld>
  <p:clrMapOvr>
    <a:masterClrMapping/>
  </p:clrMapOvr>
  <p:transition/>
</p:sld>
</file>

<file path=ppt/theme/theme1.xml><?xml version="1.0" encoding="utf-8"?>
<a:theme xmlns:a="http://schemas.openxmlformats.org/drawingml/2006/main" name="Kontortema">
  <a:themeElements>
    <a:clrScheme name="Kont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ont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21569</TotalTime>
  <Words>4765</Words>
  <Application>Microsoft Office PowerPoint</Application>
  <PresentationFormat>On-screen Show (4:3)</PresentationFormat>
  <Paragraphs>2875</Paragraphs>
  <Slides>41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41</vt:i4>
      </vt:variant>
    </vt:vector>
  </HeadingPairs>
  <TitlesOfParts>
    <vt:vector size="44" baseType="lpstr">
      <vt:lpstr>Arial</vt:lpstr>
      <vt:lpstr>Calibri</vt:lpstr>
      <vt:lpstr>Kontortema</vt:lpstr>
      <vt:lpstr>  In-Flight Guide </vt:lpstr>
      <vt:lpstr>Authentication table: AET-100</vt:lpstr>
      <vt:lpstr>Check-list: Verify Cockpit</vt:lpstr>
      <vt:lpstr>Check-list: Before Engine Start (cont)</vt:lpstr>
      <vt:lpstr>After Engine Start</vt:lpstr>
      <vt:lpstr>After Engine Start (cont)</vt:lpstr>
      <vt:lpstr>After Engine Start (cont)</vt:lpstr>
      <vt:lpstr>Check-list: Taxi, Takeoff</vt:lpstr>
      <vt:lpstr>Check-list</vt:lpstr>
      <vt:lpstr>Check-list</vt:lpstr>
      <vt:lpstr>Check-list: SCRAMBLE</vt:lpstr>
      <vt:lpstr>Presets TRM v1.1</vt:lpstr>
      <vt:lpstr>Presets OPUF</vt:lpstr>
      <vt:lpstr>Presets Caucasus Defender</vt:lpstr>
      <vt:lpstr>Template format: Retasking brief</vt:lpstr>
      <vt:lpstr>Template format: Fighter Check-in</vt:lpstr>
      <vt:lpstr>Template format:  Area of Operations update</vt:lpstr>
      <vt:lpstr>Template format: CAS brief</vt:lpstr>
      <vt:lpstr>Template format: SCAR brief</vt:lpstr>
      <vt:lpstr>Template format: In Flight Report</vt:lpstr>
      <vt:lpstr>Template format: Handover brief</vt:lpstr>
      <vt:lpstr>Transmission authentication: TAT-101</vt:lpstr>
      <vt:lpstr>132nd Frequencies</vt:lpstr>
      <vt:lpstr>Contracts</vt:lpstr>
      <vt:lpstr>A-A BVR Timeline</vt:lpstr>
      <vt:lpstr>Reference</vt:lpstr>
      <vt:lpstr>Lineups</vt:lpstr>
      <vt:lpstr>Formations</vt:lpstr>
      <vt:lpstr>Turns page 1</vt:lpstr>
      <vt:lpstr>Turns page 2</vt:lpstr>
      <vt:lpstr>Knots and nautical miles</vt:lpstr>
      <vt:lpstr>Gross wheights, landing config flaps</vt:lpstr>
      <vt:lpstr>Pressure table conversion</vt:lpstr>
      <vt:lpstr>Range frequencies</vt:lpstr>
      <vt:lpstr>Countermeasures</vt:lpstr>
      <vt:lpstr>Threats page 1</vt:lpstr>
      <vt:lpstr>Threats page 2</vt:lpstr>
      <vt:lpstr>Template format: SCRAMBLE</vt:lpstr>
      <vt:lpstr>Risk Estimate Distances (RED)</vt:lpstr>
      <vt:lpstr>Collateral Damage Estimate (CAS/AR)</vt:lpstr>
      <vt:lpstr>Target Location Error Catgory (TLE)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In-Flight Guide TRM</dc:title>
  <dc:creator>Neck</dc:creator>
  <cp:lastModifiedBy>Adam Arkley</cp:lastModifiedBy>
  <cp:revision>143</cp:revision>
  <dcterms:created xsi:type="dcterms:W3CDTF">2016-12-27T12:53:12Z</dcterms:created>
  <dcterms:modified xsi:type="dcterms:W3CDTF">2019-09-28T20:37:55Z</dcterms:modified>
</cp:coreProperties>
</file>