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7" r:id="rId25"/>
    <p:sldId id="279" r:id="rId26"/>
    <p:sldId id="280" r:id="rId27"/>
    <p:sldId id="281" r:id="rId28"/>
    <p:sldId id="288" r:id="rId29"/>
    <p:sldId id="283" r:id="rId30"/>
    <p:sldId id="289" r:id="rId31"/>
    <p:sldId id="285" r:id="rId32"/>
    <p:sldId id="286" r:id="rId3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C7"/>
    <a:srgbClr val="E6602A"/>
    <a:srgbClr val="786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4" autoAdjust="0"/>
    <p:restoredTop sz="94660"/>
  </p:normalViewPr>
  <p:slideViewPr>
    <p:cSldViewPr>
      <p:cViewPr varScale="1">
        <p:scale>
          <a:sx n="81" d="100"/>
          <a:sy n="81" d="100"/>
        </p:scale>
        <p:origin x="105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8716-5A65-419C-B362-21FC49941D8F}" type="datetimeFigureOut">
              <a:rPr lang="nb-NO" smtClean="0"/>
              <a:pPr/>
              <a:t>24.11.2019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kebent trekant 5"/>
          <p:cNvSpPr/>
          <p:nvPr/>
        </p:nvSpPr>
        <p:spPr>
          <a:xfrm>
            <a:off x="7736199" y="191683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ksplosjon 2 6"/>
          <p:cNvSpPr/>
          <p:nvPr/>
        </p:nvSpPr>
        <p:spPr>
          <a:xfrm rot="2137063">
            <a:off x="7819766" y="207765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ksplosjon 1 7"/>
          <p:cNvSpPr/>
          <p:nvPr/>
        </p:nvSpPr>
        <p:spPr>
          <a:xfrm>
            <a:off x="7880215" y="213285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 rot="19610863">
            <a:off x="3630132" y="2089640"/>
            <a:ext cx="2382555" cy="4111630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5380859" y="4384851"/>
            <a:ext cx="723662" cy="720080"/>
          </a:xfrm>
          <a:prstGeom prst="rect">
            <a:avLst/>
          </a:prstGeom>
        </p:spPr>
      </p:pic>
      <p:pic>
        <p:nvPicPr>
          <p:cNvPr id="12" name="Bilde 11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588770" y="5104930"/>
            <a:ext cx="723662" cy="720080"/>
          </a:xfrm>
          <a:prstGeom prst="rect">
            <a:avLst/>
          </a:prstGeom>
        </p:spPr>
      </p:pic>
      <p:pic>
        <p:nvPicPr>
          <p:cNvPr id="13" name="Bilde 12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796682" y="2656658"/>
            <a:ext cx="723662" cy="720080"/>
          </a:xfrm>
          <a:prstGeom prst="rect">
            <a:avLst/>
          </a:prstGeom>
        </p:spPr>
      </p:pic>
      <p:cxnSp>
        <p:nvCxnSpPr>
          <p:cNvPr id="14" name="Rett linje 13"/>
          <p:cNvCxnSpPr>
            <a:stCxn id="6" idx="2"/>
            <a:endCxn id="10" idx="6"/>
          </p:cNvCxnSpPr>
          <p:nvPr/>
        </p:nvCxnSpPr>
        <p:spPr>
          <a:xfrm flipH="1">
            <a:off x="5818771" y="2348880"/>
            <a:ext cx="1917428" cy="114510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7668344" y="23203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21" name="Ellipse 20"/>
          <p:cNvSpPr/>
          <p:nvPr/>
        </p:nvSpPr>
        <p:spPr>
          <a:xfrm rot="19610863">
            <a:off x="403065" y="3603272"/>
            <a:ext cx="880313" cy="816263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/>
          <p:cNvCxnSpPr/>
          <p:nvPr/>
        </p:nvCxnSpPr>
        <p:spPr>
          <a:xfrm flipH="1">
            <a:off x="1261618" y="4077072"/>
            <a:ext cx="2230262" cy="597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1691680" y="38122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Ingress </a:t>
            </a:r>
            <a:r>
              <a:rPr lang="nb-NO" sz="1400" dirty="0" err="1"/>
              <a:t>route</a:t>
            </a:r>
            <a:endParaRPr lang="nb-NO" sz="14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179512" y="33569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Holding area(HA)</a:t>
            </a:r>
          </a:p>
        </p:txBody>
      </p:sp>
      <p:sp>
        <p:nvSpPr>
          <p:cNvPr id="29" name="TekstSylinder 28"/>
          <p:cNvSpPr txBox="1"/>
          <p:nvPr/>
        </p:nvSpPr>
        <p:spPr>
          <a:xfrm rot="19805789">
            <a:off x="5951001" y="263226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Heading/distance</a:t>
            </a:r>
            <a:endParaRPr lang="nb-NO" sz="1400" dirty="0"/>
          </a:p>
        </p:txBody>
      </p:sp>
      <p:pic>
        <p:nvPicPr>
          <p:cNvPr id="30" name="Bilde 29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916363" y="5680993"/>
            <a:ext cx="723662" cy="720080"/>
          </a:xfrm>
          <a:prstGeom prst="rect">
            <a:avLst/>
          </a:prstGeom>
        </p:spPr>
      </p:pic>
      <p:sp>
        <p:nvSpPr>
          <p:cNvPr id="31" name="TekstSylinder 30"/>
          <p:cNvSpPr txBox="1"/>
          <p:nvPr/>
        </p:nvSpPr>
        <p:spPr>
          <a:xfrm>
            <a:off x="1835696" y="58670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Firing </a:t>
            </a:r>
            <a:r>
              <a:rPr lang="nb-NO" sz="1400" dirty="0" err="1"/>
              <a:t>point</a:t>
            </a:r>
            <a:r>
              <a:rPr lang="nb-NO" sz="1400" dirty="0"/>
              <a:t> (FP)</a:t>
            </a:r>
            <a:endParaRPr lang="nb-NO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1611288" y="57150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=</a:t>
            </a:r>
          </a:p>
        </p:txBody>
      </p:sp>
      <p:sp>
        <p:nvSpPr>
          <p:cNvPr id="33" name="TekstSylinder 32"/>
          <p:cNvSpPr txBox="1"/>
          <p:nvPr/>
        </p:nvSpPr>
        <p:spPr>
          <a:xfrm>
            <a:off x="1115616" y="155679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Example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Attack</a:t>
            </a:r>
            <a:r>
              <a:rPr lang="nb-NO" sz="2400" dirty="0"/>
              <a:t> </a:t>
            </a:r>
            <a:r>
              <a:rPr lang="nb-NO" sz="2400" dirty="0" err="1"/>
              <a:t>Helicopter</a:t>
            </a:r>
            <a:r>
              <a:rPr lang="nb-NO" sz="2400" dirty="0"/>
              <a:t> Control Points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5436096" y="62373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Battle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r>
              <a:rPr lang="nb-NO" sz="1400" dirty="0"/>
              <a:t> (BP)</a:t>
            </a:r>
          </a:p>
        </p:txBody>
      </p:sp>
      <p:cxnSp>
        <p:nvCxnSpPr>
          <p:cNvPr id="36" name="Rett pil 35"/>
          <p:cNvCxnSpPr>
            <a:stCxn id="34" idx="0"/>
            <a:endCxn id="10" idx="4"/>
          </p:cNvCxnSpPr>
          <p:nvPr/>
        </p:nvCxnSpPr>
        <p:spPr>
          <a:xfrm flipH="1" flipV="1">
            <a:off x="5945666" y="5866624"/>
            <a:ext cx="318522" cy="3706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Bilde 36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660780" y="3376739"/>
            <a:ext cx="723662" cy="720080"/>
          </a:xfrm>
          <a:prstGeom prst="rect">
            <a:avLst/>
          </a:prstGeom>
        </p:spPr>
      </p:pic>
      <p:pic>
        <p:nvPicPr>
          <p:cNvPr id="38" name="Bilde 37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940699" y="4168826"/>
            <a:ext cx="723662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275856" y="3501008"/>
            <a:ext cx="223224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flipV="1">
            <a:off x="2915816" y="3501008"/>
            <a:ext cx="2197270" cy="1516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843808" y="170080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sp>
        <p:nvSpPr>
          <p:cNvPr id="15" name="Likebent trekant 14"/>
          <p:cNvSpPr/>
          <p:nvPr/>
        </p:nvSpPr>
        <p:spPr>
          <a:xfrm>
            <a:off x="2987824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linje 17"/>
          <p:cNvCxnSpPr/>
          <p:nvPr/>
        </p:nvCxnSpPr>
        <p:spPr>
          <a:xfrm flipV="1">
            <a:off x="5004048" y="3487483"/>
            <a:ext cx="3960440" cy="1516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068960"/>
            <a:ext cx="1475656" cy="658893"/>
          </a:xfrm>
          <a:prstGeom prst="rect">
            <a:avLst/>
          </a:prstGeom>
        </p:spPr>
      </p:pic>
      <p:sp>
        <p:nvSpPr>
          <p:cNvPr id="21" name="Bue 20"/>
          <p:cNvSpPr/>
          <p:nvPr/>
        </p:nvSpPr>
        <p:spPr>
          <a:xfrm rot="6874452">
            <a:off x="4229417" y="2323113"/>
            <a:ext cx="1080120" cy="1224136"/>
          </a:xfrm>
          <a:prstGeom prst="arc">
            <a:avLst>
              <a:gd name="adj1" fmla="val 19432693"/>
              <a:gd name="adj2" fmla="val 75346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61052" y="4531169"/>
            <a:ext cx="218742" cy="554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>
            <a:off x="3635896" y="4437112"/>
            <a:ext cx="129614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/>
          <p:nvPr/>
        </p:nvCxnSpPr>
        <p:spPr>
          <a:xfrm flipH="1">
            <a:off x="1551856" y="4437112"/>
            <a:ext cx="1435968" cy="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1403648" y="364502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172" y="4012322"/>
            <a:ext cx="1475656" cy="658893"/>
          </a:xfrm>
          <a:prstGeom prst="rect">
            <a:avLst/>
          </a:prstGeom>
        </p:spPr>
      </p:pic>
      <p:sp>
        <p:nvSpPr>
          <p:cNvPr id="18" name="Likebent trekant 17"/>
          <p:cNvSpPr/>
          <p:nvPr/>
        </p:nvSpPr>
        <p:spPr>
          <a:xfrm>
            <a:off x="2843808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59833" y="2762250"/>
            <a:ext cx="3855317" cy="22542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699792" y="206084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794860">
            <a:off x="-1916132" y="575938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/>
          <p:nvPr/>
        </p:nvCxnSpPr>
        <p:spPr>
          <a:xfrm flipH="1">
            <a:off x="7919188" y="1806278"/>
            <a:ext cx="584631" cy="34055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5917204">
            <a:off x="4825560" y="2407266"/>
            <a:ext cx="1080120" cy="1224136"/>
          </a:xfrm>
          <a:prstGeom prst="arc">
            <a:avLst>
              <a:gd name="adj1" fmla="val 18789636"/>
              <a:gd name="adj2" fmla="val 195961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751530" y="3257733"/>
            <a:ext cx="245711" cy="18120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5705475" y="2781300"/>
            <a:ext cx="1190625" cy="69532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45948">
            <a:off x="6655880" y="2042552"/>
            <a:ext cx="1475656" cy="658893"/>
          </a:xfrm>
          <a:prstGeom prst="rect">
            <a:avLst/>
          </a:prstGeom>
        </p:spPr>
      </p:pic>
      <p:sp>
        <p:nvSpPr>
          <p:cNvPr id="31" name="Likebent trekant 30"/>
          <p:cNvSpPr/>
          <p:nvPr/>
        </p:nvSpPr>
        <p:spPr>
          <a:xfrm>
            <a:off x="2843808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5" name="Likebent trekant 4"/>
          <p:cNvSpPr/>
          <p:nvPr/>
        </p:nvSpPr>
        <p:spPr>
          <a:xfrm>
            <a:off x="2771800" y="4869160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ksplosjon 2 5"/>
          <p:cNvSpPr/>
          <p:nvPr/>
        </p:nvSpPr>
        <p:spPr>
          <a:xfrm rot="2137063">
            <a:off x="2855367" y="5029980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linje 6"/>
          <p:cNvCxnSpPr>
            <a:stCxn id="8" idx="2"/>
            <a:endCxn id="5" idx="5"/>
          </p:cNvCxnSpPr>
          <p:nvPr/>
        </p:nvCxnSpPr>
        <p:spPr>
          <a:xfrm flipH="1">
            <a:off x="3149842" y="3322845"/>
            <a:ext cx="2375030" cy="17623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ksplosjon 1 8"/>
          <p:cNvSpPr/>
          <p:nvPr/>
        </p:nvSpPr>
        <p:spPr>
          <a:xfrm>
            <a:off x="2915816" y="5085184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2699792" y="52292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2339752" y="17728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toss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09387">
            <a:off x="5144325" y="3158450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6091459" y="2204864"/>
            <a:ext cx="568773" cy="74228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7059269">
            <a:off x="4464711" y="2167796"/>
            <a:ext cx="1080120" cy="1224136"/>
          </a:xfrm>
          <a:prstGeom prst="arc">
            <a:avLst>
              <a:gd name="adj1" fmla="val 18789636"/>
              <a:gd name="adj2" fmla="val 1163669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355976" y="2924944"/>
            <a:ext cx="248589" cy="22747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0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4508840">
            <a:off x="5050025" y="2055681"/>
            <a:ext cx="1080120" cy="1224136"/>
          </a:xfrm>
          <a:prstGeom prst="arc">
            <a:avLst>
              <a:gd name="adj1" fmla="val 18838923"/>
              <a:gd name="adj2" fmla="val 20762731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059832" y="275131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Toss/loft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9875371">
            <a:off x="5876985" y="2887672"/>
            <a:ext cx="1080120" cy="1224136"/>
          </a:xfrm>
          <a:prstGeom prst="arc">
            <a:avLst>
              <a:gd name="adj1" fmla="val 19432693"/>
              <a:gd name="adj2" fmla="val 206847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8544" y="116632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>
            <a:off x="3131841" y="4143375"/>
            <a:ext cx="3528392" cy="941809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95673">
            <a:off x="651999" y="2203091"/>
            <a:ext cx="727956" cy="166065"/>
          </a:xfrm>
          <a:prstGeom prst="rect">
            <a:avLst/>
          </a:prstGeom>
        </p:spPr>
      </p:pic>
      <p:cxnSp>
        <p:nvCxnSpPr>
          <p:cNvPr id="33" name="Rett linje 32"/>
          <p:cNvCxnSpPr/>
          <p:nvPr/>
        </p:nvCxnSpPr>
        <p:spPr>
          <a:xfrm>
            <a:off x="6049554" y="3927566"/>
            <a:ext cx="394654" cy="36553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571517">
            <a:off x="5982276" y="4081249"/>
            <a:ext cx="1475656" cy="658893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2915816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177281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3436937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3721229"/>
            <a:ext cx="754414" cy="10538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27" idx="5"/>
          </p:cNvCxnSpPr>
          <p:nvPr/>
        </p:nvCxnSpPr>
        <p:spPr>
          <a:xfrm flipV="1">
            <a:off x="3380232" y="4293096"/>
            <a:ext cx="914561" cy="57606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63" name="Rett linje 62"/>
          <p:cNvCxnSpPr/>
          <p:nvPr/>
        </p:nvCxnSpPr>
        <p:spPr>
          <a:xfrm>
            <a:off x="7884368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3645024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24328" y="45613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6228184" y="340925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6732240" y="50131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cxnSp>
        <p:nvCxnSpPr>
          <p:cNvPr id="72" name="Rett linje 71"/>
          <p:cNvCxnSpPr/>
          <p:nvPr/>
        </p:nvCxnSpPr>
        <p:spPr>
          <a:xfrm>
            <a:off x="7380312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605680">
            <a:off x="3980964" y="3650891"/>
            <a:ext cx="1305706" cy="583009"/>
          </a:xfrm>
          <a:prstGeom prst="rect">
            <a:avLst/>
          </a:prstGeom>
        </p:spPr>
      </p:pic>
      <p:sp>
        <p:nvSpPr>
          <p:cNvPr id="27" name="Likebent trekant 26"/>
          <p:cNvSpPr/>
          <p:nvPr/>
        </p:nvSpPr>
        <p:spPr>
          <a:xfrm>
            <a:off x="3164208" y="4725144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70833" y="0"/>
            <a:ext cx="2770833" cy="20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kstSylinder 29"/>
          <p:cNvSpPr txBox="1"/>
          <p:nvPr/>
        </p:nvSpPr>
        <p:spPr>
          <a:xfrm>
            <a:off x="5508104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31" name="Rett linje 30"/>
          <p:cNvCxnSpPr/>
          <p:nvPr/>
        </p:nvCxnSpPr>
        <p:spPr>
          <a:xfrm>
            <a:off x="5796136" y="335699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27" idx="4"/>
          </p:cNvCxnSpPr>
          <p:nvPr/>
        </p:nvCxnSpPr>
        <p:spPr>
          <a:xfrm flipV="1">
            <a:off x="3452240" y="4960307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5" y="4278490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TekstSylinder 45"/>
          <p:cNvSpPr txBox="1"/>
          <p:nvPr/>
        </p:nvSpPr>
        <p:spPr>
          <a:xfrm>
            <a:off x="5436096" y="45091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angle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80216" y="2276872"/>
            <a:ext cx="2780216" cy="2840454"/>
          </a:xfrm>
          <a:prstGeom prst="rect">
            <a:avLst/>
          </a:prstGeom>
        </p:spPr>
      </p:pic>
      <p:sp>
        <p:nvSpPr>
          <p:cNvPr id="36" name="Bue 35"/>
          <p:cNvSpPr/>
          <p:nvPr/>
        </p:nvSpPr>
        <p:spPr>
          <a:xfrm rot="598138">
            <a:off x="2005509" y="2793171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Rett linje 36"/>
          <p:cNvCxnSpPr>
            <a:stCxn id="45" idx="2"/>
            <a:endCxn id="36" idx="2"/>
          </p:cNvCxnSpPr>
          <p:nvPr/>
        </p:nvCxnSpPr>
        <p:spPr>
          <a:xfrm flipV="1">
            <a:off x="1543011" y="3885423"/>
            <a:ext cx="1318509" cy="113148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5" idx="0"/>
          </p:cNvCxnSpPr>
          <p:nvPr/>
        </p:nvCxnSpPr>
        <p:spPr>
          <a:xfrm>
            <a:off x="1115616" y="1196752"/>
            <a:ext cx="1368152" cy="129614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1515109">
            <a:off x="1302384" y="4895490"/>
            <a:ext cx="1080120" cy="1224136"/>
          </a:xfrm>
          <a:prstGeom prst="arc">
            <a:avLst>
              <a:gd name="adj1" fmla="val 20722921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0" name="Rett linje 49"/>
          <p:cNvCxnSpPr>
            <a:endCxn id="45" idx="0"/>
          </p:cNvCxnSpPr>
          <p:nvPr/>
        </p:nvCxnSpPr>
        <p:spPr>
          <a:xfrm flipH="1" flipV="1">
            <a:off x="1299138" y="5533175"/>
            <a:ext cx="32502" cy="120819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/>
          <p:cNvCxnSpPr/>
          <p:nvPr/>
        </p:nvCxnSpPr>
        <p:spPr>
          <a:xfrm>
            <a:off x="1159049" y="5545807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>
            <a:off x="2781325" y="3798565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/>
          <p:nvPr/>
        </p:nvCxnSpPr>
        <p:spPr>
          <a:xfrm>
            <a:off x="1475656" y="4941168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/>
          <p:cNvSpPr txBox="1"/>
          <p:nvPr/>
        </p:nvSpPr>
        <p:spPr>
          <a:xfrm>
            <a:off x="1403648" y="537321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2771800" y="3933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547664" y="49233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73" name="TekstSylinder 72"/>
          <p:cNvSpPr txBox="1"/>
          <p:nvPr/>
        </p:nvSpPr>
        <p:spPr>
          <a:xfrm>
            <a:off x="0" y="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vertical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pic>
        <p:nvPicPr>
          <p:cNvPr id="22" name="Bilde 2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787323">
            <a:off x="2315948" y="2210635"/>
            <a:ext cx="626888" cy="879567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971600" y="9087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2915816" y="3501008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3203848" y="33569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26" name="Rett linje 25"/>
          <p:cNvCxnSpPr>
            <a:endCxn id="23" idx="3"/>
          </p:cNvCxnSpPr>
          <p:nvPr/>
        </p:nvCxnSpPr>
        <p:spPr>
          <a:xfrm flipH="1" flipV="1">
            <a:off x="1115616" y="1196752"/>
            <a:ext cx="176518" cy="4304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e 29"/>
          <p:cNvSpPr/>
          <p:nvPr/>
        </p:nvSpPr>
        <p:spPr>
          <a:xfrm>
            <a:off x="-1044624" y="4077072"/>
            <a:ext cx="2880320" cy="1800200"/>
          </a:xfrm>
          <a:prstGeom prst="arc">
            <a:avLst>
              <a:gd name="adj1" fmla="val 19162115"/>
              <a:gd name="adj2" fmla="val 21077280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/>
          <p:cNvSpPr txBox="1"/>
          <p:nvPr/>
        </p:nvSpPr>
        <p:spPr>
          <a:xfrm>
            <a:off x="1259632" y="3985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angle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grpSp>
        <p:nvGrpSpPr>
          <p:cNvPr id="2" name="Gruppe 21"/>
          <p:cNvGrpSpPr/>
          <p:nvPr/>
        </p:nvGrpSpPr>
        <p:grpSpPr>
          <a:xfrm>
            <a:off x="2987824" y="5281463"/>
            <a:ext cx="864096" cy="667817"/>
            <a:chOff x="2699792" y="4869160"/>
            <a:chExt cx="864096" cy="667817"/>
          </a:xfrm>
        </p:grpSpPr>
        <p:sp>
          <p:nvSpPr>
            <p:cNvPr id="5" name="Likebent trekant 4"/>
            <p:cNvSpPr/>
            <p:nvPr/>
          </p:nvSpPr>
          <p:spPr>
            <a:xfrm>
              <a:off x="2771800" y="4869160"/>
              <a:ext cx="504056" cy="432048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ksplosjon 2 5"/>
            <p:cNvSpPr/>
            <p:nvPr/>
          </p:nvSpPr>
          <p:spPr>
            <a:xfrm rot="2137063">
              <a:off x="2855367" y="5029980"/>
              <a:ext cx="386732" cy="254423"/>
            </a:xfrm>
            <a:prstGeom prst="irregularSeal2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ksplosjon 1 8"/>
            <p:cNvSpPr/>
            <p:nvPr/>
          </p:nvSpPr>
          <p:spPr>
            <a:xfrm>
              <a:off x="2915816" y="5085184"/>
              <a:ext cx="216024" cy="216024"/>
            </a:xfrm>
            <a:prstGeom prst="irregularSeal1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2699792" y="522920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Target</a:t>
              </a:r>
            </a:p>
          </p:txBody>
        </p:sp>
      </p:grpSp>
      <p:sp>
        <p:nvSpPr>
          <p:cNvPr id="19" name="TekstSylinder 18"/>
          <p:cNvSpPr txBox="1"/>
          <p:nvPr/>
        </p:nvSpPr>
        <p:spPr>
          <a:xfrm>
            <a:off x="2915816" y="42210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</a:t>
            </a:r>
          </a:p>
        </p:txBody>
      </p:sp>
      <p:cxnSp>
        <p:nvCxnSpPr>
          <p:cNvPr id="26" name="Rett linje 25"/>
          <p:cNvCxnSpPr>
            <a:stCxn id="37" idx="0"/>
            <a:endCxn id="8" idx="3"/>
          </p:cNvCxnSpPr>
          <p:nvPr/>
        </p:nvCxnSpPr>
        <p:spPr>
          <a:xfrm flipH="1">
            <a:off x="6163757" y="4646910"/>
            <a:ext cx="1058395" cy="24041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14699">
            <a:off x="5445256" y="4886718"/>
            <a:ext cx="727956" cy="166065"/>
          </a:xfrm>
          <a:prstGeom prst="rect">
            <a:avLst/>
          </a:prstGeom>
        </p:spPr>
      </p:pic>
      <p:cxnSp>
        <p:nvCxnSpPr>
          <p:cNvPr id="23" name="Rett linje 22"/>
          <p:cNvCxnSpPr>
            <a:stCxn id="6" idx="0"/>
            <a:endCxn id="8" idx="1"/>
          </p:cNvCxnSpPr>
          <p:nvPr/>
        </p:nvCxnSpPr>
        <p:spPr>
          <a:xfrm flipV="1">
            <a:off x="3382215" y="5052175"/>
            <a:ext cx="2072497" cy="4207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33" name="Rett linje 32"/>
          <p:cNvCxnSpPr>
            <a:endCxn id="37" idx="2"/>
          </p:cNvCxnSpPr>
          <p:nvPr/>
        </p:nvCxnSpPr>
        <p:spPr>
          <a:xfrm flipH="1" flipV="1">
            <a:off x="7377728" y="4631720"/>
            <a:ext cx="1766272" cy="214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ue 36"/>
          <p:cNvSpPr/>
          <p:nvPr/>
        </p:nvSpPr>
        <p:spPr>
          <a:xfrm rot="14183033">
            <a:off x="6752520" y="4582519"/>
            <a:ext cx="1080120" cy="1224136"/>
          </a:xfrm>
          <a:prstGeom prst="arc">
            <a:avLst>
              <a:gd name="adj1" fmla="val 1577308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Keyhole Jfi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97207" y="836712"/>
            <a:ext cx="3497207" cy="4949413"/>
          </a:xfrm>
          <a:prstGeom prst="rect">
            <a:avLst/>
          </a:prstGeom>
        </p:spPr>
      </p:pic>
      <p:sp>
        <p:nvSpPr>
          <p:cNvPr id="6" name="Likebent trekant 5"/>
          <p:cNvSpPr/>
          <p:nvPr/>
        </p:nvSpPr>
        <p:spPr>
          <a:xfrm>
            <a:off x="4173860" y="256490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4101852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cxnSp>
        <p:nvCxnSpPr>
          <p:cNvPr id="11" name="Rett linje 10"/>
          <p:cNvCxnSpPr/>
          <p:nvPr/>
        </p:nvCxnSpPr>
        <p:spPr>
          <a:xfrm>
            <a:off x="4860032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>
            <a:off x="2771800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flipV="1">
            <a:off x="4427984" y="1340768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flipV="1">
            <a:off x="4427984" y="3284984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220344" y="90338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A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6171034" y="24928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B</a:t>
            </a:r>
          </a:p>
        </p:txBody>
      </p:sp>
      <p:sp>
        <p:nvSpPr>
          <p:cNvPr id="20" name="TekstSylinder 19"/>
          <p:cNvSpPr txBox="1"/>
          <p:nvPr/>
        </p:nvSpPr>
        <p:spPr>
          <a:xfrm>
            <a:off x="4221485" y="430795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C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2421285" y="251194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D</a:t>
            </a:r>
          </a:p>
        </p:txBody>
      </p:sp>
      <p:sp>
        <p:nvSpPr>
          <p:cNvPr id="22" name="TekstSylinder 21"/>
          <p:cNvSpPr txBox="1"/>
          <p:nvPr/>
        </p:nvSpPr>
        <p:spPr>
          <a:xfrm>
            <a:off x="4490467" y="234343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E</a:t>
            </a:r>
          </a:p>
        </p:txBody>
      </p:sp>
      <p:grpSp>
        <p:nvGrpSpPr>
          <p:cNvPr id="28" name="Gruppe 27"/>
          <p:cNvGrpSpPr/>
          <p:nvPr/>
        </p:nvGrpSpPr>
        <p:grpSpPr>
          <a:xfrm>
            <a:off x="5791944" y="2670820"/>
            <a:ext cx="216024" cy="216024"/>
            <a:chOff x="5940152" y="5589240"/>
            <a:chExt cx="288032" cy="288032"/>
          </a:xfrm>
        </p:grpSpPr>
        <p:sp>
          <p:nvSpPr>
            <p:cNvPr id="24" name="Rektangel 23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25" name="Rett linje 24"/>
            <p:cNvCxnSpPr>
              <a:stCxn id="24" idx="0"/>
              <a:endCxn id="24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>
              <a:stCxn id="24" idx="1"/>
              <a:endCxn id="24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uppe 28"/>
          <p:cNvGrpSpPr/>
          <p:nvPr/>
        </p:nvGrpSpPr>
        <p:grpSpPr>
          <a:xfrm rot="2640000">
            <a:off x="2987824" y="1412776"/>
            <a:ext cx="216024" cy="216024"/>
            <a:chOff x="5940152" y="5589240"/>
            <a:chExt cx="288032" cy="288032"/>
          </a:xfrm>
        </p:grpSpPr>
        <p:sp>
          <p:nvSpPr>
            <p:cNvPr id="30" name="Rektangel 29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31" name="Rett linje 30"/>
            <p:cNvCxnSpPr>
              <a:stCxn id="30" idx="0"/>
              <a:endCxn id="30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>
              <a:stCxn id="30" idx="1"/>
              <a:endCxn id="30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32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34" name="Rett linje 33"/>
          <p:cNvCxnSpPr>
            <a:stCxn id="30" idx="3"/>
            <a:endCxn id="6" idx="1"/>
          </p:cNvCxnSpPr>
          <p:nvPr/>
        </p:nvCxnSpPr>
        <p:spPr>
          <a:xfrm>
            <a:off x="3173533" y="1595819"/>
            <a:ext cx="1126341" cy="11851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5682605" y="242393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B7</a:t>
            </a:r>
          </a:p>
        </p:txBody>
      </p:sp>
      <p:sp>
        <p:nvSpPr>
          <p:cNvPr id="42" name="TekstSylinder 41"/>
          <p:cNvSpPr txBox="1"/>
          <p:nvPr/>
        </p:nvSpPr>
        <p:spPr>
          <a:xfrm>
            <a:off x="2727226" y="113426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325/7</a:t>
            </a:r>
          </a:p>
        </p:txBody>
      </p:sp>
      <p:sp>
        <p:nvSpPr>
          <p:cNvPr id="43" name="TekstSylinder 42"/>
          <p:cNvSpPr txBox="1"/>
          <p:nvPr/>
        </p:nvSpPr>
        <p:spPr>
          <a:xfrm>
            <a:off x="3270523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Keyhole</a:t>
            </a:r>
            <a:r>
              <a:rPr lang="nb-NO" sz="2400" dirty="0"/>
              <a:t> </a:t>
            </a:r>
            <a:r>
              <a:rPr lang="nb-NO" sz="2400" dirty="0" err="1"/>
              <a:t>example</a:t>
            </a:r>
            <a:endParaRPr lang="nb-NO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331640" y="227687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627784" y="3789040"/>
            <a:ext cx="936104" cy="72008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3491880" y="3789040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2843808" y="3356992"/>
            <a:ext cx="648072" cy="432048"/>
          </a:xfrm>
          <a:prstGeom prst="curvedConnector3">
            <a:avLst>
              <a:gd name="adj1" fmla="val 6955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329862" y="3789040"/>
            <a:ext cx="45005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71703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18675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812489" y="19003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Overhead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5" name="Eksplosjon 2 34"/>
          <p:cNvSpPr/>
          <p:nvPr/>
        </p:nvSpPr>
        <p:spPr>
          <a:xfrm rot="2137063">
            <a:off x="3025734" y="4093877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ksplosjon 1 35"/>
          <p:cNvSpPr/>
          <p:nvPr/>
        </p:nvSpPr>
        <p:spPr>
          <a:xfrm>
            <a:off x="3086183" y="4149081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High-Low-High</a:t>
                      </a:r>
                      <a:r>
                        <a:rPr lang="nb-NO" b="1" dirty="0"/>
                        <a:t> (HI-LO-HI)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04579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71152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High-High-High</a:t>
                      </a:r>
                      <a:r>
                        <a:rPr lang="nb-NO" b="1" dirty="0"/>
                        <a:t> (HI-HI-HI)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ell 17"/>
          <p:cNvGraphicFramePr>
            <a:graphicFrameLocks noGrp="1"/>
          </p:cNvGraphicFramePr>
          <p:nvPr/>
        </p:nvGraphicFramePr>
        <p:xfrm>
          <a:off x="755576" y="4149080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High-Low-Low</a:t>
                      </a:r>
                      <a:r>
                        <a:rPr lang="nb-NO" b="1" dirty="0"/>
                        <a:t> (HI-LO-LO)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Bilde 1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2" y="5150247"/>
            <a:ext cx="1305706" cy="583009"/>
          </a:xfrm>
          <a:prstGeom prst="rect">
            <a:avLst/>
          </a:prstGeom>
        </p:spPr>
      </p:pic>
      <p:pic>
        <p:nvPicPr>
          <p:cNvPr id="20" name="Bilde 1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4" y="5150247"/>
            <a:ext cx="1305706" cy="583009"/>
          </a:xfrm>
          <a:prstGeom prst="rect">
            <a:avLst/>
          </a:prstGeom>
        </p:spPr>
      </p:pic>
      <p:pic>
        <p:nvPicPr>
          <p:cNvPr id="21" name="Bilde 20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6" y="4790207"/>
            <a:ext cx="1305706" cy="583009"/>
          </a:xfrm>
          <a:prstGeom prst="rect">
            <a:avLst/>
          </a:prstGeom>
        </p:spPr>
      </p:pic>
      <p:pic>
        <p:nvPicPr>
          <p:cNvPr id="23" name="Bilde 22" descr="F16 silhouette.png">
            <a:extLst>
              <a:ext uri="{FF2B5EF4-FFF2-40B4-BE49-F238E27FC236}">
                <a16:creationId xmlns:a16="http://schemas.microsoft.com/office/drawing/2014/main" id="{1FF819DC-3790-41A5-B4A1-5A75BC03A0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2943825"/>
            <a:ext cx="1305706" cy="739934"/>
          </a:xfrm>
          <a:prstGeom prst="rect">
            <a:avLst/>
          </a:prstGeom>
        </p:spPr>
      </p:pic>
      <p:pic>
        <p:nvPicPr>
          <p:cNvPr id="24" name="Bilde 23" descr="F16 silhouette.png">
            <a:extLst>
              <a:ext uri="{FF2B5EF4-FFF2-40B4-BE49-F238E27FC236}">
                <a16:creationId xmlns:a16="http://schemas.microsoft.com/office/drawing/2014/main" id="{E925A051-2077-4310-BC75-D97BDDDBB1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8699" y="2943825"/>
            <a:ext cx="1305706" cy="739934"/>
          </a:xfrm>
          <a:prstGeom prst="rect">
            <a:avLst/>
          </a:prstGeom>
        </p:spPr>
      </p:pic>
      <p:pic>
        <p:nvPicPr>
          <p:cNvPr id="25" name="Bilde 24" descr="F16 silhouette.png">
            <a:extLst>
              <a:ext uri="{FF2B5EF4-FFF2-40B4-BE49-F238E27FC236}">
                <a16:creationId xmlns:a16="http://schemas.microsoft.com/office/drawing/2014/main" id="{3BBD4265-8C7B-4F3D-87A2-4139E4BFE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202" y="2943825"/>
            <a:ext cx="1305706" cy="7399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Low-Low-High</a:t>
                      </a:r>
                      <a:r>
                        <a:rPr lang="nb-NO" b="1" dirty="0"/>
                        <a:t> (LO-LO-HI)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40583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8077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Low-Low-Low</a:t>
                      </a:r>
                      <a:r>
                        <a:rPr lang="nb-NO" b="1" dirty="0"/>
                        <a:t> (LO-LO-LO)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Bilde 9" descr="F14 silhouette.png">
            <a:extLst>
              <a:ext uri="{FF2B5EF4-FFF2-40B4-BE49-F238E27FC236}">
                <a16:creationId xmlns:a16="http://schemas.microsoft.com/office/drawing/2014/main" id="{28A7CB58-CDE9-46CF-8C53-6BC0BF8D54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478419"/>
            <a:ext cx="1305706" cy="353821"/>
          </a:xfrm>
          <a:prstGeom prst="rect">
            <a:avLst/>
          </a:prstGeom>
        </p:spPr>
      </p:pic>
      <p:pic>
        <p:nvPicPr>
          <p:cNvPr id="11" name="Bilde 10" descr="F14 silhouette.png">
            <a:extLst>
              <a:ext uri="{FF2B5EF4-FFF2-40B4-BE49-F238E27FC236}">
                <a16:creationId xmlns:a16="http://schemas.microsoft.com/office/drawing/2014/main" id="{05B6EEA2-F977-4F2C-9C3D-BB2E0224F0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1397" y="3478419"/>
            <a:ext cx="1305706" cy="353821"/>
          </a:xfrm>
          <a:prstGeom prst="rect">
            <a:avLst/>
          </a:prstGeom>
        </p:spPr>
      </p:pic>
      <p:pic>
        <p:nvPicPr>
          <p:cNvPr id="12" name="Bilde 11" descr="F14 silhouette.png">
            <a:extLst>
              <a:ext uri="{FF2B5EF4-FFF2-40B4-BE49-F238E27FC236}">
                <a16:creationId xmlns:a16="http://schemas.microsoft.com/office/drawing/2014/main" id="{D386152B-3573-4F44-A247-036ACE5816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3478419"/>
            <a:ext cx="1305706" cy="3538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5712982" y="1264289"/>
            <a:ext cx="1305706" cy="5830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764704"/>
            <a:ext cx="3915130" cy="285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kebent trekant 12"/>
          <p:cNvSpPr/>
          <p:nvPr/>
        </p:nvSpPr>
        <p:spPr>
          <a:xfrm>
            <a:off x="4355976" y="27089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4355976" y="147640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:a16="http://schemas.microsoft.com/office/drawing/2014/main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:a16="http://schemas.microsoft.com/office/drawing/2014/main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139952" y="2599293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dirty="0"/>
              <a:t>FL starts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maneuver</a:t>
            </a:r>
            <a:r>
              <a:rPr lang="nb-NO" sz="1200" dirty="0"/>
              <a:t> to </a:t>
            </a:r>
            <a:r>
              <a:rPr lang="nb-NO" sz="1200" dirty="0" err="1"/>
              <a:t>parallel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axis</a:t>
            </a:r>
            <a:endParaRPr lang="nb-NO" sz="1200" dirty="0"/>
          </a:p>
          <a:p>
            <a:r>
              <a:rPr lang="nb-NO" sz="1200" b="1" dirty="0"/>
              <a:t>B: </a:t>
            </a:r>
            <a:r>
              <a:rPr lang="nb-NO" sz="1200" dirty="0"/>
              <a:t>FL tips in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clears</a:t>
            </a:r>
            <a:r>
              <a:rPr lang="nb-NO" sz="1200" dirty="0"/>
              <a:t> target area.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</a:t>
            </a:r>
            <a:r>
              <a:rPr lang="nb-NO" sz="1200" dirty="0" err="1"/>
              <a:t>releases</a:t>
            </a:r>
            <a:r>
              <a:rPr lang="nb-NO" sz="1200" dirty="0"/>
              <a:t> and </a:t>
            </a:r>
            <a:r>
              <a:rPr lang="nb-NO" sz="1200" dirty="0" err="1"/>
              <a:t>completes</a:t>
            </a:r>
            <a:r>
              <a:rPr lang="nb-NO" sz="1200" dirty="0"/>
              <a:t> SEM. WM </a:t>
            </a:r>
            <a:r>
              <a:rPr lang="nb-NO" sz="1200" dirty="0" err="1"/>
              <a:t>clear</a:t>
            </a:r>
            <a:r>
              <a:rPr lang="nb-NO" sz="1200" dirty="0"/>
              <a:t> FL </a:t>
            </a:r>
            <a:r>
              <a:rPr lang="nb-NO" sz="1200" dirty="0" err="1"/>
              <a:t>six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</a:t>
            </a:r>
            <a:r>
              <a:rPr lang="nb-NO" sz="1200" dirty="0" err="1"/>
              <a:t>regains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WM at 10-2 </a:t>
            </a:r>
            <a:r>
              <a:rPr lang="nb-NO" sz="1200" dirty="0" err="1"/>
              <a:t>o’clock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043608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59832" y="3573016"/>
            <a:ext cx="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H="1">
            <a:off x="564022" y="3361346"/>
            <a:ext cx="501354" cy="66657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1619672" y="2996952"/>
            <a:ext cx="792088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273108">
            <a:off x="1908347" y="4494729"/>
            <a:ext cx="2158953" cy="1821889"/>
          </a:xfrm>
          <a:prstGeom prst="arc">
            <a:avLst>
              <a:gd name="adj1" fmla="val 12234112"/>
              <a:gd name="adj2" fmla="val 18541973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30758" y="3041490"/>
            <a:ext cx="855811" cy="642630"/>
          </a:xfrm>
          <a:prstGeom prst="arc">
            <a:avLst>
              <a:gd name="adj1" fmla="val 12760245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H="1">
            <a:off x="1716558" y="4378295"/>
            <a:ext cx="1038036" cy="977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7180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69979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1547664" y="30689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539552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59832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763688" y="436510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61156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635896" y="53732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007604" y="191650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Parallel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Axis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63" name="Bue 62"/>
          <p:cNvSpPr/>
          <p:nvPr/>
        </p:nvSpPr>
        <p:spPr>
          <a:xfrm rot="17830906">
            <a:off x="980366" y="3042200"/>
            <a:ext cx="1169194" cy="1060219"/>
          </a:xfrm>
          <a:prstGeom prst="arc">
            <a:avLst>
              <a:gd name="adj1" fmla="val 16279705"/>
              <a:gd name="adj2" fmla="val 200555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9080" y="188640"/>
            <a:ext cx="4392488" cy="601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Rett pil 52"/>
          <p:cNvCxnSpPr/>
          <p:nvPr/>
        </p:nvCxnSpPr>
        <p:spPr>
          <a:xfrm flipH="1">
            <a:off x="376518" y="4389690"/>
            <a:ext cx="1298458" cy="11981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pil 64"/>
          <p:cNvCxnSpPr/>
          <p:nvPr/>
        </p:nvCxnSpPr>
        <p:spPr>
          <a:xfrm flipV="1">
            <a:off x="3923928" y="5517232"/>
            <a:ext cx="0" cy="28122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e 31" descr="F14 above.png">
            <a:extLst>
              <a:ext uri="{FF2B5EF4-FFF2-40B4-BE49-F238E27FC236}">
                <a16:creationId xmlns:a16="http://schemas.microsoft.com/office/drawing/2014/main" id="{B491E58F-5739-4A9E-97A8-515250424D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756375" y="2627901"/>
            <a:ext cx="752727" cy="738101"/>
          </a:xfrm>
          <a:prstGeom prst="rect">
            <a:avLst/>
          </a:prstGeom>
        </p:spPr>
      </p:pic>
      <p:pic>
        <p:nvPicPr>
          <p:cNvPr id="38" name="Bilde 37" descr="F14 above.png">
            <a:extLst>
              <a:ext uri="{FF2B5EF4-FFF2-40B4-BE49-F238E27FC236}">
                <a16:creationId xmlns:a16="http://schemas.microsoft.com/office/drawing/2014/main" id="{DCCC45F0-C406-47F3-9D6F-BEB2B90D00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967029" y="4019021"/>
            <a:ext cx="752727" cy="7381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6046" t="14577"/>
          <a:stretch>
            <a:fillRect/>
          </a:stretch>
        </p:blipFill>
        <p:spPr bwMode="auto">
          <a:xfrm>
            <a:off x="4743522" y="4437112"/>
            <a:ext cx="3356870" cy="21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721490" y="56093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5977706" y="5671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295882" y="4715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161914" y="46028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725144"/>
            <a:ext cx="2955004" cy="1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940152" y="59492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6228184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660232" y="50851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300192" y="48691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475656" y="467124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843808" y="292494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2927375" y="3085764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7271792" y="3717032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1475656" y="2132856"/>
            <a:ext cx="4176464" cy="936104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221850" y="2708920"/>
            <a:ext cx="414046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9695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8112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41340" y="434072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Side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pic>
        <p:nvPicPr>
          <p:cNvPr id="18" name="Bilde 17" descr="M1045_M1045A2_HMMWV_Humvee_anti-tank_missile_carrier_TOW_ligh_tactical_vehicle_United_States_US_army_line_drawing_blueprint_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5175298"/>
            <a:ext cx="317043" cy="210536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2699792" y="4959274"/>
            <a:ext cx="864096" cy="504056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Bilde 16" descr="m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4900092"/>
            <a:ext cx="659018" cy="419222"/>
          </a:xfrm>
          <a:prstGeom prst="rect">
            <a:avLst/>
          </a:prstGeom>
        </p:spPr>
      </p:pic>
      <p:pic>
        <p:nvPicPr>
          <p:cNvPr id="25" name="Bilde 2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060848"/>
            <a:ext cx="727956" cy="166065"/>
          </a:xfrm>
          <a:prstGeom prst="rect">
            <a:avLst/>
          </a:prstGeom>
        </p:spPr>
      </p:pic>
      <p:sp>
        <p:nvSpPr>
          <p:cNvPr id="30" name="Eksplosjon 1 29"/>
          <p:cNvSpPr/>
          <p:nvPr/>
        </p:nvSpPr>
        <p:spPr>
          <a:xfrm>
            <a:off x="2987824" y="3140968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9" name="Gruppe 48"/>
          <p:cNvGrpSpPr/>
          <p:nvPr/>
        </p:nvGrpSpPr>
        <p:grpSpPr>
          <a:xfrm>
            <a:off x="2699792" y="3717032"/>
            <a:ext cx="648072" cy="648072"/>
            <a:chOff x="2483768" y="3933056"/>
            <a:chExt cx="648072" cy="648072"/>
          </a:xfrm>
        </p:grpSpPr>
        <p:sp>
          <p:nvSpPr>
            <p:cNvPr id="47" name="Utsettelse 4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Rektangel 4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3131840" y="3717032"/>
            <a:ext cx="648072" cy="648072"/>
            <a:chOff x="2483768" y="3933056"/>
            <a:chExt cx="648072" cy="648072"/>
          </a:xfrm>
        </p:grpSpPr>
        <p:sp>
          <p:nvSpPr>
            <p:cNvPr id="51" name="Utsettelse 50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Rektangel 51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1835696" y="3717032"/>
            <a:ext cx="648072" cy="648072"/>
            <a:chOff x="2483768" y="3933056"/>
            <a:chExt cx="648072" cy="648072"/>
          </a:xfrm>
        </p:grpSpPr>
        <p:sp>
          <p:nvSpPr>
            <p:cNvPr id="54" name="Utsettelse 53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ktangel 54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563888" y="3717032"/>
            <a:ext cx="648072" cy="648072"/>
            <a:chOff x="2483768" y="3933056"/>
            <a:chExt cx="648072" cy="648072"/>
          </a:xfrm>
        </p:grpSpPr>
        <p:sp>
          <p:nvSpPr>
            <p:cNvPr id="57" name="Utsettelse 5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Rektangel 5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2267744" y="3717032"/>
            <a:ext cx="648072" cy="648072"/>
            <a:chOff x="2483768" y="3933056"/>
            <a:chExt cx="648072" cy="648072"/>
          </a:xfrm>
        </p:grpSpPr>
        <p:sp>
          <p:nvSpPr>
            <p:cNvPr id="60" name="Utsettelse 59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Rektangel 60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2" name="TekstSylinder 61"/>
          <p:cNvSpPr txBox="1"/>
          <p:nvPr/>
        </p:nvSpPr>
        <p:spPr>
          <a:xfrm>
            <a:off x="539552" y="40050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Forward Line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Own</a:t>
            </a:r>
            <a:r>
              <a:rPr lang="nb-NO" sz="1400" dirty="0"/>
              <a:t> </a:t>
            </a:r>
            <a:r>
              <a:rPr lang="nb-NO" sz="1400" dirty="0" err="1"/>
              <a:t>Troops</a:t>
            </a:r>
            <a:r>
              <a:rPr lang="nb-NO" sz="1400" dirty="0"/>
              <a:t> (FLOT)</a:t>
            </a:r>
          </a:p>
        </p:txBody>
      </p:sp>
      <p:sp>
        <p:nvSpPr>
          <p:cNvPr id="63" name="TekstSylinder 62"/>
          <p:cNvSpPr txBox="1"/>
          <p:nvPr/>
        </p:nvSpPr>
        <p:spPr>
          <a:xfrm>
            <a:off x="3563888" y="48691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endParaRPr lang="nb-NO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climb</a:t>
            </a:r>
            <a:r>
              <a:rPr lang="nb-NO" sz="1200" dirty="0"/>
              <a:t> and </a:t>
            </a:r>
            <a:r>
              <a:rPr lang="nb-NO" sz="1200" dirty="0" err="1"/>
              <a:t>unmask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rifles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 </a:t>
            </a:r>
            <a:r>
              <a:rPr lang="nb-NO" sz="1200" dirty="0" err="1"/>
              <a:t>while</a:t>
            </a:r>
            <a:r>
              <a:rPr lang="nb-NO" sz="1200" dirty="0"/>
              <a:t> </a:t>
            </a:r>
            <a:r>
              <a:rPr lang="nb-NO" sz="1200" dirty="0" err="1"/>
              <a:t>diving</a:t>
            </a:r>
            <a:r>
              <a:rPr lang="nb-NO" sz="1200" dirty="0"/>
              <a:t> back to mask by </a:t>
            </a:r>
            <a:r>
              <a:rPr lang="nb-NO" sz="1200" dirty="0" err="1"/>
              <a:t>terrain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48376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118762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Maverick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4509120"/>
            <a:ext cx="10247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4509120"/>
            <a:ext cx="0" cy="122413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797152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77979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launches</a:t>
            </a:r>
            <a:r>
              <a:rPr lang="nb-NO" sz="1200" dirty="0"/>
              <a:t> </a:t>
            </a:r>
            <a:r>
              <a:rPr lang="nb-NO" sz="1200" dirty="0" err="1"/>
              <a:t>standoff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r>
              <a:rPr lang="nb-NO" sz="1200" dirty="0"/>
              <a:t> (</a:t>
            </a:r>
            <a:r>
              <a:rPr lang="nb-NO" sz="1200" dirty="0" err="1"/>
              <a:t>Maverick</a:t>
            </a:r>
            <a:r>
              <a:rPr lang="nb-NO" sz="1200" dirty="0"/>
              <a:t> / JSOW)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.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Standoff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3501008"/>
            <a:ext cx="10248" cy="223224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3501008"/>
            <a:ext cx="0" cy="223224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221088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22108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616" y="4896544"/>
            <a:ext cx="883658" cy="764704"/>
          </a:xfrm>
          <a:prstGeom prst="rect">
            <a:avLst/>
          </a:prstGeom>
        </p:spPr>
      </p:pic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39680" y="55694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87824" y="225712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3491880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</a:t>
            </a:r>
            <a:r>
              <a:rPr lang="nb-NO" sz="2400" dirty="0" err="1"/>
              <a:t>Figure</a:t>
            </a:r>
            <a:r>
              <a:rPr lang="nb-NO" sz="2400" dirty="0"/>
              <a:t> 8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Bilde 74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47103" y="2498837"/>
            <a:ext cx="883658" cy="764704"/>
          </a:xfrm>
          <a:prstGeom prst="rect">
            <a:avLst/>
          </a:prstGeom>
        </p:spPr>
      </p:pic>
      <p:cxnSp>
        <p:nvCxnSpPr>
          <p:cNvPr id="81" name="Rett pil 80"/>
          <p:cNvCxnSpPr/>
          <p:nvPr/>
        </p:nvCxnSpPr>
        <p:spPr>
          <a:xfrm flipH="1" flipV="1">
            <a:off x="5236664" y="4077072"/>
            <a:ext cx="9781" cy="819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Bue 83"/>
          <p:cNvSpPr/>
          <p:nvPr/>
        </p:nvSpPr>
        <p:spPr>
          <a:xfrm rot="16200000">
            <a:off x="5256076" y="2240869"/>
            <a:ext cx="936104" cy="1008112"/>
          </a:xfrm>
          <a:prstGeom prst="arc">
            <a:avLst>
              <a:gd name="adj1" fmla="val 16307161"/>
              <a:gd name="adj2" fmla="val 21558662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Rett pil 84"/>
          <p:cNvCxnSpPr>
            <a:endCxn id="84" idx="0"/>
          </p:cNvCxnSpPr>
          <p:nvPr/>
        </p:nvCxnSpPr>
        <p:spPr>
          <a:xfrm flipV="1">
            <a:off x="5220072" y="2729216"/>
            <a:ext cx="284" cy="483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69917" y="24204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4896244" y="114243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Wheel</a:t>
            </a:r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/>
          <p:cNvSpPr/>
          <p:nvPr/>
        </p:nvSpPr>
        <p:spPr>
          <a:xfrm>
            <a:off x="3491880" y="1142850"/>
            <a:ext cx="3528392" cy="629966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" name="Bilde 21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052736"/>
            <a:ext cx="727956" cy="166065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3491880" y="2366986"/>
            <a:ext cx="3528392" cy="62996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4" name="Bilde 23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276872"/>
            <a:ext cx="727956" cy="166065"/>
          </a:xfrm>
          <a:prstGeom prst="rect">
            <a:avLst/>
          </a:prstGeom>
        </p:spPr>
      </p:pic>
      <p:cxnSp>
        <p:nvCxnSpPr>
          <p:cNvPr id="25" name="Rett linje 24"/>
          <p:cNvCxnSpPr>
            <a:stCxn id="23" idx="4"/>
            <a:endCxn id="11" idx="0"/>
          </p:cNvCxnSpPr>
          <p:nvPr/>
        </p:nvCxnSpPr>
        <p:spPr>
          <a:xfrm>
            <a:off x="5256076" y="2996952"/>
            <a:ext cx="33411" cy="551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Utsettelse 35"/>
          <p:cNvSpPr/>
          <p:nvPr/>
        </p:nvSpPr>
        <p:spPr>
          <a:xfrm rot="10800000">
            <a:off x="2627783" y="2420888"/>
            <a:ext cx="864097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/>
          <p:cNvSpPr txBox="1"/>
          <p:nvPr/>
        </p:nvSpPr>
        <p:spPr>
          <a:xfrm>
            <a:off x="3501405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Racetrack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21" name="Utsettelse 20"/>
          <p:cNvSpPr/>
          <p:nvPr/>
        </p:nvSpPr>
        <p:spPr>
          <a:xfrm>
            <a:off x="5868144" y="2420888"/>
            <a:ext cx="864096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/>
          <p:cNvSpPr/>
          <p:nvPr/>
        </p:nvSpPr>
        <p:spPr>
          <a:xfrm>
            <a:off x="3419872" y="2708920"/>
            <a:ext cx="2592288" cy="792088"/>
          </a:xfrm>
          <a:prstGeom prst="rect">
            <a:avLst/>
          </a:prstGeom>
          <a:solidFill>
            <a:schemeClr val="bg1"/>
          </a:solidFill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3347864" y="2420888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>
            <a:off x="3203848" y="3429000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 42"/>
          <p:cNvCxnSpPr/>
          <p:nvPr/>
        </p:nvCxnSpPr>
        <p:spPr>
          <a:xfrm>
            <a:off x="3275856" y="3429000"/>
            <a:ext cx="11521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/>
          <p:cNvSpPr/>
          <p:nvPr/>
        </p:nvSpPr>
        <p:spPr>
          <a:xfrm>
            <a:off x="3419872" y="2434575"/>
            <a:ext cx="216024" cy="2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5770117" y="2432318"/>
            <a:ext cx="216024" cy="28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/>
          <p:cNvSpPr/>
          <p:nvPr/>
        </p:nvSpPr>
        <p:spPr>
          <a:xfrm>
            <a:off x="3091648" y="339232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/>
          <p:cNvCxnSpPr>
            <a:stCxn id="16" idx="0"/>
          </p:cNvCxnSpPr>
          <p:nvPr/>
        </p:nvCxnSpPr>
        <p:spPr>
          <a:xfrm flipV="1">
            <a:off x="3127652" y="2132856"/>
            <a:ext cx="4188" cy="1259472"/>
          </a:xfrm>
          <a:prstGeom prst="line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2853856" y="19469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ABEAM</a:t>
            </a:r>
          </a:p>
        </p:txBody>
      </p:sp>
      <p:sp>
        <p:nvSpPr>
          <p:cNvPr id="27" name="TekstSylinder 26"/>
          <p:cNvSpPr txBox="1"/>
          <p:nvPr/>
        </p:nvSpPr>
        <p:spPr>
          <a:xfrm>
            <a:off x="5004048" y="24208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OUTBOUND</a:t>
            </a:r>
          </a:p>
        </p:txBody>
      </p:sp>
      <p:cxnSp>
        <p:nvCxnSpPr>
          <p:cNvPr id="39" name="Rett pil 38"/>
          <p:cNvCxnSpPr/>
          <p:nvPr/>
        </p:nvCxnSpPr>
        <p:spPr>
          <a:xfrm flipH="1">
            <a:off x="5364088" y="2420888"/>
            <a:ext cx="50405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/>
          <p:cNvSpPr txBox="1"/>
          <p:nvPr/>
        </p:nvSpPr>
        <p:spPr>
          <a:xfrm>
            <a:off x="3347864" y="321297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INBOUND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2956008" y="3418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20" name="Bilde 19" descr="F14 above.png">
            <a:extLst>
              <a:ext uri="{FF2B5EF4-FFF2-40B4-BE49-F238E27FC236}">
                <a16:creationId xmlns:a16="http://schemas.microsoft.com/office/drawing/2014/main" id="{994D61FE-539D-402D-82B9-BD3CE4BCFD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949933" y="2872313"/>
            <a:ext cx="1174958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Sylinder 33"/>
          <p:cNvSpPr txBox="1"/>
          <p:nvPr/>
        </p:nvSpPr>
        <p:spPr>
          <a:xfrm>
            <a:off x="2051720" y="224725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Figure</a:t>
            </a:r>
            <a:r>
              <a:rPr lang="nb-NO" sz="2400" dirty="0"/>
              <a:t> </a:t>
            </a:r>
            <a:r>
              <a:rPr lang="nb-NO" sz="2400" dirty="0" err="1"/>
              <a:t>Eight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37" idx="0"/>
            <a:endCxn id="66" idx="2"/>
          </p:cNvCxnSpPr>
          <p:nvPr/>
        </p:nvCxnSpPr>
        <p:spPr>
          <a:xfrm flipH="1">
            <a:off x="3024857" y="2852936"/>
            <a:ext cx="575036" cy="2573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5" idx="0"/>
            <a:endCxn id="69" idx="2"/>
          </p:cNvCxnSpPr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f18 494 silh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167618">
            <a:off x="2567434" y="3726720"/>
            <a:ext cx="512549" cy="71914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3287114" y="454037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3156626" y="456185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27784" y="2204864"/>
            <a:ext cx="3528392" cy="3078238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3491880" y="17526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Wheel orbit</a:t>
            </a:r>
          </a:p>
        </p:txBody>
      </p:sp>
      <p:sp>
        <p:nvSpPr>
          <p:cNvPr id="11" name="Ellipse 10"/>
          <p:cNvSpPr/>
          <p:nvPr/>
        </p:nvSpPr>
        <p:spPr>
          <a:xfrm>
            <a:off x="4280744" y="3680104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4150256" y="370157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8" name="Bilde 7" descr="F16 above.png">
            <a:extLst>
              <a:ext uri="{FF2B5EF4-FFF2-40B4-BE49-F238E27FC236}">
                <a16:creationId xmlns:a16="http://schemas.microsoft.com/office/drawing/2014/main" id="{54E69CFD-7983-4EE5-B3AC-A26405B44F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9199" y="3308349"/>
            <a:ext cx="578385" cy="743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5796136" y="5517232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9" name="Gruppe 28"/>
          <p:cNvGrpSpPr/>
          <p:nvPr/>
        </p:nvGrpSpPr>
        <p:grpSpPr>
          <a:xfrm>
            <a:off x="5724128" y="5445224"/>
            <a:ext cx="504056" cy="432048"/>
            <a:chOff x="5724128" y="5445224"/>
            <a:chExt cx="504056" cy="432048"/>
          </a:xfrm>
        </p:grpSpPr>
        <p:sp>
          <p:nvSpPr>
            <p:cNvPr id="5" name="Rektangel 4"/>
            <p:cNvSpPr/>
            <p:nvPr/>
          </p:nvSpPr>
          <p:spPr>
            <a:xfrm>
              <a:off x="5724128" y="5445224"/>
              <a:ext cx="504056" cy="432048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7" name="Rett linje 6"/>
            <p:cNvCxnSpPr>
              <a:stCxn id="5" idx="0"/>
              <a:endCxn id="5" idx="2"/>
            </p:cNvCxnSpPr>
            <p:nvPr/>
          </p:nvCxnSpPr>
          <p:spPr>
            <a:xfrm>
              <a:off x="5976156" y="5445224"/>
              <a:ext cx="0" cy="432048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tt linje 7"/>
            <p:cNvCxnSpPr>
              <a:stCxn id="5" idx="1"/>
              <a:endCxn id="5" idx="3"/>
            </p:cNvCxnSpPr>
            <p:nvPr/>
          </p:nvCxnSpPr>
          <p:spPr>
            <a:xfrm>
              <a:off x="5724128" y="5661248"/>
              <a:ext cx="504056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12"/>
            <p:cNvSpPr/>
            <p:nvPr/>
          </p:nvSpPr>
          <p:spPr>
            <a:xfrm>
              <a:off x="5796136" y="5517232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4" name="Likebent trekant 13"/>
          <p:cNvSpPr/>
          <p:nvPr/>
        </p:nvSpPr>
        <p:spPr>
          <a:xfrm>
            <a:off x="5264921" y="15567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ksplosjon 2 14"/>
          <p:cNvSpPr/>
          <p:nvPr/>
        </p:nvSpPr>
        <p:spPr>
          <a:xfrm rot="2137063">
            <a:off x="5348488" y="17176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5220072" y="19254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7" name="Eksplosjon 1 16"/>
          <p:cNvSpPr/>
          <p:nvPr/>
        </p:nvSpPr>
        <p:spPr>
          <a:xfrm>
            <a:off x="5408937" y="17728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598138">
            <a:off x="6648225" y="3480504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>
            <a:stCxn id="5" idx="3"/>
            <a:endCxn id="19" idx="2"/>
          </p:cNvCxnSpPr>
          <p:nvPr/>
        </p:nvCxnSpPr>
        <p:spPr>
          <a:xfrm flipV="1">
            <a:off x="6228184" y="4572756"/>
            <a:ext cx="1276052" cy="10884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Bilde 25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30616">
            <a:off x="6802696" y="2905221"/>
            <a:ext cx="883658" cy="764704"/>
          </a:xfrm>
          <a:prstGeom prst="rect">
            <a:avLst/>
          </a:prstGeom>
        </p:spPr>
      </p:pic>
      <p:sp>
        <p:nvSpPr>
          <p:cNvPr id="28" name="TekstSylinder 27"/>
          <p:cNvSpPr txBox="1"/>
          <p:nvPr/>
        </p:nvSpPr>
        <p:spPr>
          <a:xfrm>
            <a:off x="3131840" y="548680"/>
            <a:ext cx="504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EN-Land"/>
              </a:rPr>
              <a:t>õ</a:t>
            </a:r>
          </a:p>
          <a:p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3347864" y="465313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FR-Land"/>
              </a:rPr>
              <a:t>#</a:t>
            </a:r>
            <a:endParaRPr lang="nb-NO" sz="60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2771800" y="60152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Enemy</a:t>
            </a:r>
            <a:r>
              <a:rPr lang="nb-NO" sz="1400" dirty="0"/>
              <a:t> air </a:t>
            </a:r>
            <a:r>
              <a:rPr lang="nb-NO" sz="1400" dirty="0" err="1"/>
              <a:t>defense</a:t>
            </a:r>
            <a:r>
              <a:rPr lang="nb-NO" sz="1400" dirty="0"/>
              <a:t> 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3059832" y="54260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artillery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5220072" y="58772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Initial Point (IP)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7039322" y="27897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cxnSp>
        <p:nvCxnSpPr>
          <p:cNvPr id="35" name="Rett linje 34"/>
          <p:cNvCxnSpPr>
            <a:stCxn id="5" idx="0"/>
          </p:cNvCxnSpPr>
          <p:nvPr/>
        </p:nvCxnSpPr>
        <p:spPr>
          <a:xfrm flipH="1" flipV="1">
            <a:off x="5580112" y="2276872"/>
            <a:ext cx="396044" cy="31683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0" idx="0"/>
          </p:cNvCxnSpPr>
          <p:nvPr/>
        </p:nvCxnSpPr>
        <p:spPr>
          <a:xfrm flipH="1" flipV="1">
            <a:off x="3491880" y="1556792"/>
            <a:ext cx="288032" cy="3096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/>
          <p:cNvSpPr txBox="1"/>
          <p:nvPr/>
        </p:nvSpPr>
        <p:spPr>
          <a:xfrm rot="15891219">
            <a:off x="2798539" y="29408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Gun-target-line</a:t>
            </a:r>
            <a:endParaRPr lang="nb-NO" sz="1400" dirty="0"/>
          </a:p>
        </p:txBody>
      </p:sp>
      <p:sp>
        <p:nvSpPr>
          <p:cNvPr id="43" name="TekstSylinder 42"/>
          <p:cNvSpPr txBox="1"/>
          <p:nvPr/>
        </p:nvSpPr>
        <p:spPr>
          <a:xfrm rot="15769424">
            <a:off x="4858196" y="36962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IP-target</a:t>
            </a:r>
            <a:r>
              <a:rPr lang="nb-NO" sz="1400" dirty="0"/>
              <a:t> line</a:t>
            </a:r>
          </a:p>
        </p:txBody>
      </p:sp>
      <p:sp>
        <p:nvSpPr>
          <p:cNvPr id="44" name="TekstSylinder 4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Offset </a:t>
            </a:r>
            <a:r>
              <a:rPr lang="nb-NO" sz="2400" dirty="0" err="1"/>
              <a:t>example</a:t>
            </a:r>
            <a:endParaRPr lang="nb-NO" sz="2400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6444208" y="400506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RIGHT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1193</Words>
  <Application>Microsoft Office PowerPoint</Application>
  <PresentationFormat>Skjermfremvisning (4:3)</PresentationFormat>
  <Paragraphs>361</Paragraphs>
  <Slides>32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Calibri</vt:lpstr>
      <vt:lpstr>MapSym-EN-Land</vt:lpstr>
      <vt:lpstr>MapSym-FR-Land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Neck</dc:creator>
  <cp:lastModifiedBy>Nakken, Frode Dragnes</cp:lastModifiedBy>
  <cp:revision>151</cp:revision>
  <dcterms:created xsi:type="dcterms:W3CDTF">2014-08-08T17:50:31Z</dcterms:created>
  <dcterms:modified xsi:type="dcterms:W3CDTF">2019-11-24T21:20:56Z</dcterms:modified>
</cp:coreProperties>
</file>