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1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7" r:id="rId25"/>
    <p:sldId id="279" r:id="rId26"/>
    <p:sldId id="292" r:id="rId27"/>
    <p:sldId id="293" r:id="rId28"/>
    <p:sldId id="280" r:id="rId29"/>
    <p:sldId id="281" r:id="rId30"/>
    <p:sldId id="288" r:id="rId31"/>
    <p:sldId id="283" r:id="rId32"/>
    <p:sldId id="289" r:id="rId33"/>
    <p:sldId id="285" r:id="rId34"/>
    <p:sldId id="286" r:id="rId35"/>
    <p:sldId id="291" r:id="rId36"/>
    <p:sldId id="290" r:id="rId37"/>
    <p:sldId id="294" r:id="rId38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1C7"/>
    <a:srgbClr val="E6602A"/>
    <a:srgbClr val="786EF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224" autoAdjust="0"/>
    <p:restoredTop sz="94660"/>
  </p:normalViewPr>
  <p:slideViewPr>
    <p:cSldViewPr>
      <p:cViewPr>
        <p:scale>
          <a:sx n="130" d="100"/>
          <a:sy n="130" d="100"/>
        </p:scale>
        <p:origin x="1637" y="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13.12.2019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13.12.2019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13.12.2019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13.12.2019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13.12.2019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13.12.2019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13.12.2019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13.12.2019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13.12.2019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13.12.2019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8716-5A65-419C-B362-21FC49941D8F}" type="datetimeFigureOut">
              <a:rPr lang="nb-NO" smtClean="0"/>
              <a:pPr/>
              <a:t>13.12.2019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E8716-5A65-419C-B362-21FC49941D8F}" type="datetimeFigureOut">
              <a:rPr lang="nb-NO" smtClean="0"/>
              <a:pPr/>
              <a:t>13.12.2019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58C2F-2D2C-4114-9958-64603ADA8340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2924944"/>
            <a:ext cx="883658" cy="764704"/>
          </a:xfrm>
          <a:prstGeom prst="rect">
            <a:avLst/>
          </a:prstGeom>
        </p:spPr>
      </p:pic>
      <p:pic>
        <p:nvPicPr>
          <p:cNvPr id="5" name="Bilde 4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3429000"/>
            <a:ext cx="1043608" cy="238073"/>
          </a:xfrm>
          <a:prstGeom prst="rect">
            <a:avLst/>
          </a:prstGeom>
        </p:spPr>
      </p:pic>
      <p:pic>
        <p:nvPicPr>
          <p:cNvPr id="6" name="Bilde 5" descr="Ka50 overnfra illsutrasj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4149080"/>
            <a:ext cx="723662" cy="720080"/>
          </a:xfrm>
          <a:prstGeom prst="rect">
            <a:avLst/>
          </a:prstGeom>
        </p:spPr>
      </p:pic>
      <p:pic>
        <p:nvPicPr>
          <p:cNvPr id="7" name="Bilde 6" descr="Ka50 side illsutrasj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3928" y="4293096"/>
            <a:ext cx="1195143" cy="412748"/>
          </a:xfrm>
          <a:prstGeom prst="rect">
            <a:avLst/>
          </a:prstGeom>
        </p:spPr>
      </p:pic>
      <p:pic>
        <p:nvPicPr>
          <p:cNvPr id="9" name="Bilde 8" descr="F14 abov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3728" y="1340768"/>
            <a:ext cx="1174958" cy="1152128"/>
          </a:xfrm>
          <a:prstGeom prst="rect">
            <a:avLst/>
          </a:prstGeom>
        </p:spPr>
      </p:pic>
      <p:pic>
        <p:nvPicPr>
          <p:cNvPr id="10" name="Bilde 9" descr="F14 silhouett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1988840"/>
            <a:ext cx="2187690" cy="592822"/>
          </a:xfrm>
          <a:prstGeom prst="rect">
            <a:avLst/>
          </a:prstGeom>
        </p:spPr>
      </p:pic>
      <p:pic>
        <p:nvPicPr>
          <p:cNvPr id="11" name="Bilde 10" descr="F16 abov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39752" y="332656"/>
            <a:ext cx="784223" cy="1008112"/>
          </a:xfrm>
          <a:prstGeom prst="rect">
            <a:avLst/>
          </a:prstGeom>
        </p:spPr>
      </p:pic>
      <p:pic>
        <p:nvPicPr>
          <p:cNvPr id="12" name="Bilde 11" descr="F16 silhouett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260648"/>
            <a:ext cx="2187691" cy="12397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kebent trekant 5"/>
          <p:cNvSpPr/>
          <p:nvPr/>
        </p:nvSpPr>
        <p:spPr>
          <a:xfrm>
            <a:off x="7736199" y="1916832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ksplosjon 2 6"/>
          <p:cNvSpPr/>
          <p:nvPr/>
        </p:nvSpPr>
        <p:spPr>
          <a:xfrm rot="2137063">
            <a:off x="7819766" y="2077652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Eksplosjon 1 7"/>
          <p:cNvSpPr/>
          <p:nvPr/>
        </p:nvSpPr>
        <p:spPr>
          <a:xfrm>
            <a:off x="7880215" y="2132856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Ellipse 9"/>
          <p:cNvSpPr/>
          <p:nvPr/>
        </p:nvSpPr>
        <p:spPr>
          <a:xfrm rot="19610863">
            <a:off x="3630132" y="2089640"/>
            <a:ext cx="2382555" cy="4111630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Bilde 10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5380859" y="4384851"/>
            <a:ext cx="723662" cy="720080"/>
          </a:xfrm>
          <a:prstGeom prst="rect">
            <a:avLst/>
          </a:prstGeom>
        </p:spPr>
      </p:pic>
      <p:pic>
        <p:nvPicPr>
          <p:cNvPr id="12" name="Bilde 11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4588770" y="5104930"/>
            <a:ext cx="723662" cy="720080"/>
          </a:xfrm>
          <a:prstGeom prst="rect">
            <a:avLst/>
          </a:prstGeom>
        </p:spPr>
      </p:pic>
      <p:pic>
        <p:nvPicPr>
          <p:cNvPr id="13" name="Bilde 12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3796682" y="2656658"/>
            <a:ext cx="723662" cy="720080"/>
          </a:xfrm>
          <a:prstGeom prst="rect">
            <a:avLst/>
          </a:prstGeom>
        </p:spPr>
      </p:pic>
      <p:cxnSp>
        <p:nvCxnSpPr>
          <p:cNvPr id="14" name="Rett linje 13"/>
          <p:cNvCxnSpPr>
            <a:stCxn id="6" idx="2"/>
            <a:endCxn id="10" idx="6"/>
          </p:cNvCxnSpPr>
          <p:nvPr/>
        </p:nvCxnSpPr>
        <p:spPr>
          <a:xfrm flipH="1">
            <a:off x="5818771" y="2348880"/>
            <a:ext cx="1917428" cy="114510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7668344" y="232030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21" name="Ellipse 20"/>
          <p:cNvSpPr/>
          <p:nvPr/>
        </p:nvSpPr>
        <p:spPr>
          <a:xfrm rot="19610863">
            <a:off x="403065" y="3603272"/>
            <a:ext cx="880313" cy="816263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2" name="Rett linje 21"/>
          <p:cNvCxnSpPr/>
          <p:nvPr/>
        </p:nvCxnSpPr>
        <p:spPr>
          <a:xfrm flipH="1">
            <a:off x="1261618" y="4077072"/>
            <a:ext cx="2230262" cy="597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/>
          <p:cNvSpPr txBox="1"/>
          <p:nvPr/>
        </p:nvSpPr>
        <p:spPr>
          <a:xfrm>
            <a:off x="1691680" y="38122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Ingress </a:t>
            </a:r>
            <a:r>
              <a:rPr lang="nb-NO" sz="1400" dirty="0" err="1"/>
              <a:t>route</a:t>
            </a:r>
            <a:endParaRPr lang="nb-NO" sz="1400" dirty="0"/>
          </a:p>
        </p:txBody>
      </p:sp>
      <p:sp>
        <p:nvSpPr>
          <p:cNvPr id="28" name="TekstSylinder 27"/>
          <p:cNvSpPr txBox="1"/>
          <p:nvPr/>
        </p:nvSpPr>
        <p:spPr>
          <a:xfrm>
            <a:off x="179512" y="335699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Holding area(HA)</a:t>
            </a:r>
          </a:p>
        </p:txBody>
      </p:sp>
      <p:sp>
        <p:nvSpPr>
          <p:cNvPr id="29" name="TekstSylinder 28"/>
          <p:cNvSpPr txBox="1"/>
          <p:nvPr/>
        </p:nvSpPr>
        <p:spPr>
          <a:xfrm rot="19805789">
            <a:off x="5951001" y="2632263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Heading/distance</a:t>
            </a:r>
            <a:endParaRPr lang="nb-NO" sz="1400" dirty="0"/>
          </a:p>
        </p:txBody>
      </p:sp>
      <p:pic>
        <p:nvPicPr>
          <p:cNvPr id="30" name="Bilde 29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916363" y="5680993"/>
            <a:ext cx="723662" cy="720080"/>
          </a:xfrm>
          <a:prstGeom prst="rect">
            <a:avLst/>
          </a:prstGeom>
        </p:spPr>
      </p:pic>
      <p:sp>
        <p:nvSpPr>
          <p:cNvPr id="31" name="TekstSylinder 30"/>
          <p:cNvSpPr txBox="1"/>
          <p:nvPr/>
        </p:nvSpPr>
        <p:spPr>
          <a:xfrm>
            <a:off x="1835696" y="586705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Firing </a:t>
            </a:r>
            <a:r>
              <a:rPr lang="nb-NO" sz="1400" dirty="0" err="1"/>
              <a:t>point</a:t>
            </a:r>
            <a:r>
              <a:rPr lang="nb-NO" sz="1400" dirty="0"/>
              <a:t> (FP)</a:t>
            </a:r>
            <a:endParaRPr lang="nb-NO" dirty="0"/>
          </a:p>
        </p:txBody>
      </p:sp>
      <p:sp>
        <p:nvSpPr>
          <p:cNvPr id="32" name="TekstSylinder 31"/>
          <p:cNvSpPr txBox="1"/>
          <p:nvPr/>
        </p:nvSpPr>
        <p:spPr>
          <a:xfrm>
            <a:off x="1611288" y="571502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=</a:t>
            </a:r>
          </a:p>
        </p:txBody>
      </p:sp>
      <p:sp>
        <p:nvSpPr>
          <p:cNvPr id="33" name="TekstSylinder 32"/>
          <p:cNvSpPr txBox="1"/>
          <p:nvPr/>
        </p:nvSpPr>
        <p:spPr>
          <a:xfrm>
            <a:off x="1115616" y="1556792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Example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Attack</a:t>
            </a:r>
            <a:r>
              <a:rPr lang="nb-NO" sz="2400" dirty="0"/>
              <a:t> </a:t>
            </a:r>
            <a:r>
              <a:rPr lang="nb-NO" sz="2400" dirty="0" err="1"/>
              <a:t>Helicopter</a:t>
            </a:r>
            <a:r>
              <a:rPr lang="nb-NO" sz="2400" dirty="0"/>
              <a:t> Control Points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5436096" y="623731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Battle</a:t>
            </a:r>
            <a:r>
              <a:rPr lang="nb-NO" sz="1400" dirty="0"/>
              <a:t> </a:t>
            </a:r>
            <a:r>
              <a:rPr lang="nb-NO" sz="1400" dirty="0" err="1"/>
              <a:t>Position</a:t>
            </a:r>
            <a:r>
              <a:rPr lang="nb-NO" sz="1400" dirty="0"/>
              <a:t> (BP)</a:t>
            </a:r>
          </a:p>
        </p:txBody>
      </p:sp>
      <p:cxnSp>
        <p:nvCxnSpPr>
          <p:cNvPr id="36" name="Rett pil 35"/>
          <p:cNvCxnSpPr>
            <a:stCxn id="34" idx="0"/>
            <a:endCxn id="10" idx="4"/>
          </p:cNvCxnSpPr>
          <p:nvPr/>
        </p:nvCxnSpPr>
        <p:spPr>
          <a:xfrm flipH="1" flipV="1">
            <a:off x="5945666" y="5866624"/>
            <a:ext cx="318522" cy="37068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Bilde 36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4660780" y="3376739"/>
            <a:ext cx="723662" cy="720080"/>
          </a:xfrm>
          <a:prstGeom prst="rect">
            <a:avLst/>
          </a:prstGeom>
        </p:spPr>
      </p:pic>
      <p:pic>
        <p:nvPicPr>
          <p:cNvPr id="38" name="Bilde 37" descr="Ka50 overnfra illsutrasj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372672">
            <a:off x="3940699" y="4168826"/>
            <a:ext cx="723662" cy="720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cxnSp>
        <p:nvCxnSpPr>
          <p:cNvPr id="7" name="Rett linje 6"/>
          <p:cNvCxnSpPr/>
          <p:nvPr/>
        </p:nvCxnSpPr>
        <p:spPr>
          <a:xfrm flipH="1">
            <a:off x="3275856" y="3501008"/>
            <a:ext cx="2232248" cy="1512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flipV="1">
            <a:off x="2915816" y="3501008"/>
            <a:ext cx="2197270" cy="1516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2843808" y="170080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Medium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Level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endParaRPr lang="nb-NO" sz="2400" dirty="0"/>
          </a:p>
        </p:txBody>
      </p:sp>
      <p:sp>
        <p:nvSpPr>
          <p:cNvPr id="15" name="Likebent trekant 14"/>
          <p:cNvSpPr/>
          <p:nvPr/>
        </p:nvSpPr>
        <p:spPr>
          <a:xfrm>
            <a:off x="2987824" y="4869160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linje 17"/>
          <p:cNvCxnSpPr/>
          <p:nvPr/>
        </p:nvCxnSpPr>
        <p:spPr>
          <a:xfrm flipV="1">
            <a:off x="5004048" y="3487483"/>
            <a:ext cx="3960440" cy="15168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3068960"/>
            <a:ext cx="1475656" cy="658893"/>
          </a:xfrm>
          <a:prstGeom prst="rect">
            <a:avLst/>
          </a:prstGeom>
        </p:spPr>
      </p:pic>
      <p:sp>
        <p:nvSpPr>
          <p:cNvPr id="21" name="Bue 20"/>
          <p:cNvSpPr/>
          <p:nvPr/>
        </p:nvSpPr>
        <p:spPr>
          <a:xfrm rot="6874452">
            <a:off x="4229417" y="2323113"/>
            <a:ext cx="1080120" cy="1224136"/>
          </a:xfrm>
          <a:prstGeom prst="arc">
            <a:avLst>
              <a:gd name="adj1" fmla="val 19432693"/>
              <a:gd name="adj2" fmla="val 75346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cxnSp>
        <p:nvCxnSpPr>
          <p:cNvPr id="7" name="Rett linje 6"/>
          <p:cNvCxnSpPr/>
          <p:nvPr/>
        </p:nvCxnSpPr>
        <p:spPr>
          <a:xfrm flipH="1">
            <a:off x="3061052" y="4531169"/>
            <a:ext cx="218742" cy="5540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>
            <a:off x="3635896" y="4437112"/>
            <a:ext cx="1296144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 15"/>
          <p:cNvCxnSpPr/>
          <p:nvPr/>
        </p:nvCxnSpPr>
        <p:spPr>
          <a:xfrm flipH="1">
            <a:off x="1551856" y="4437112"/>
            <a:ext cx="1435968" cy="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1403648" y="364502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Level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endParaRPr lang="nb-NO" sz="2400" dirty="0"/>
          </a:p>
        </p:txBody>
      </p:sp>
      <p:pic>
        <p:nvPicPr>
          <p:cNvPr id="13" name="Bilde 12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6172" y="4012322"/>
            <a:ext cx="1475656" cy="658893"/>
          </a:xfrm>
          <a:prstGeom prst="rect">
            <a:avLst/>
          </a:prstGeom>
        </p:spPr>
      </p:pic>
      <p:sp>
        <p:nvSpPr>
          <p:cNvPr id="18" name="Likebent trekant 17"/>
          <p:cNvSpPr/>
          <p:nvPr/>
        </p:nvSpPr>
        <p:spPr>
          <a:xfrm>
            <a:off x="2843808" y="4941168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cxnSp>
        <p:nvCxnSpPr>
          <p:cNvPr id="7" name="Rett linje 6"/>
          <p:cNvCxnSpPr/>
          <p:nvPr/>
        </p:nvCxnSpPr>
        <p:spPr>
          <a:xfrm flipH="1">
            <a:off x="3059833" y="2762250"/>
            <a:ext cx="3855317" cy="22542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2699792" y="206084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Medium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dive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endParaRPr lang="nb-NO" sz="2400" dirty="0"/>
          </a:p>
        </p:txBody>
      </p:sp>
      <p:pic>
        <p:nvPicPr>
          <p:cNvPr id="8" name="Bilde 7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794860">
            <a:off x="-1916132" y="575938"/>
            <a:ext cx="727956" cy="166065"/>
          </a:xfrm>
          <a:prstGeom prst="rect">
            <a:avLst/>
          </a:prstGeom>
        </p:spPr>
      </p:pic>
      <p:cxnSp>
        <p:nvCxnSpPr>
          <p:cNvPr id="26" name="Rett linje 25"/>
          <p:cNvCxnSpPr/>
          <p:nvPr/>
        </p:nvCxnSpPr>
        <p:spPr>
          <a:xfrm flipH="1">
            <a:off x="7919188" y="1806278"/>
            <a:ext cx="584631" cy="34055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e 41"/>
          <p:cNvSpPr/>
          <p:nvPr/>
        </p:nvSpPr>
        <p:spPr>
          <a:xfrm rot="5917204">
            <a:off x="4825560" y="2407266"/>
            <a:ext cx="1080120" cy="1224136"/>
          </a:xfrm>
          <a:prstGeom prst="arc">
            <a:avLst>
              <a:gd name="adj1" fmla="val 18789636"/>
              <a:gd name="adj2" fmla="val 195961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3" name="Rett pil 42"/>
          <p:cNvCxnSpPr>
            <a:stCxn id="42" idx="2"/>
          </p:cNvCxnSpPr>
          <p:nvPr/>
        </p:nvCxnSpPr>
        <p:spPr>
          <a:xfrm flipH="1" flipV="1">
            <a:off x="4751530" y="3257733"/>
            <a:ext cx="245711" cy="18120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/>
          <p:nvPr/>
        </p:nvCxnSpPr>
        <p:spPr>
          <a:xfrm flipH="1">
            <a:off x="5705475" y="2781300"/>
            <a:ext cx="1190625" cy="69532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e 14" descr="494 silhouette 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745948">
            <a:off x="6655880" y="2042552"/>
            <a:ext cx="1475656" cy="658893"/>
          </a:xfrm>
          <a:prstGeom prst="rect">
            <a:avLst/>
          </a:prstGeom>
        </p:spPr>
      </p:pic>
      <p:sp>
        <p:nvSpPr>
          <p:cNvPr id="31" name="Likebent trekant 30"/>
          <p:cNvSpPr/>
          <p:nvPr/>
        </p:nvSpPr>
        <p:spPr>
          <a:xfrm>
            <a:off x="2843808" y="4869160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sp>
        <p:nvSpPr>
          <p:cNvPr id="5" name="Likebent trekant 4"/>
          <p:cNvSpPr/>
          <p:nvPr/>
        </p:nvSpPr>
        <p:spPr>
          <a:xfrm>
            <a:off x="2771800" y="4869160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ksplosjon 2 5"/>
          <p:cNvSpPr/>
          <p:nvPr/>
        </p:nvSpPr>
        <p:spPr>
          <a:xfrm rot="2137063">
            <a:off x="2855367" y="5029980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" name="Rett linje 6"/>
          <p:cNvCxnSpPr>
            <a:stCxn id="8" idx="2"/>
            <a:endCxn id="5" idx="5"/>
          </p:cNvCxnSpPr>
          <p:nvPr/>
        </p:nvCxnSpPr>
        <p:spPr>
          <a:xfrm flipH="1">
            <a:off x="3149842" y="3322845"/>
            <a:ext cx="2375030" cy="17623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ksplosjon 1 8"/>
          <p:cNvSpPr/>
          <p:nvPr/>
        </p:nvSpPr>
        <p:spPr>
          <a:xfrm>
            <a:off x="2915816" y="5085184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/>
          <p:cNvSpPr txBox="1"/>
          <p:nvPr/>
        </p:nvSpPr>
        <p:spPr>
          <a:xfrm>
            <a:off x="2699792" y="52292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2339752" y="1772816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Medium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dive</a:t>
            </a:r>
            <a:r>
              <a:rPr lang="nb-NO" sz="2400" dirty="0"/>
              <a:t> </a:t>
            </a:r>
            <a:r>
              <a:rPr lang="nb-NO" sz="2400" dirty="0" err="1"/>
              <a:t>toss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endParaRPr lang="nb-NO" sz="2400" dirty="0"/>
          </a:p>
        </p:txBody>
      </p:sp>
      <p:pic>
        <p:nvPicPr>
          <p:cNvPr id="8" name="Bilde 7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09387">
            <a:off x="5144325" y="3158450"/>
            <a:ext cx="727956" cy="166065"/>
          </a:xfrm>
          <a:prstGeom prst="rect">
            <a:avLst/>
          </a:prstGeom>
        </p:spPr>
      </p:pic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6091459" y="2204864"/>
            <a:ext cx="568773" cy="74228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e 41"/>
          <p:cNvSpPr/>
          <p:nvPr/>
        </p:nvSpPr>
        <p:spPr>
          <a:xfrm rot="7059269">
            <a:off x="4464711" y="2167796"/>
            <a:ext cx="1080120" cy="1224136"/>
          </a:xfrm>
          <a:prstGeom prst="arc">
            <a:avLst>
              <a:gd name="adj1" fmla="val 18789636"/>
              <a:gd name="adj2" fmla="val 1163669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3" name="Rett pil 42"/>
          <p:cNvCxnSpPr>
            <a:stCxn id="42" idx="2"/>
          </p:cNvCxnSpPr>
          <p:nvPr/>
        </p:nvCxnSpPr>
        <p:spPr>
          <a:xfrm flipH="1" flipV="1">
            <a:off x="4355976" y="2924944"/>
            <a:ext cx="248589" cy="227479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 descr="141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432" y="0"/>
            <a:ext cx="6576332" cy="3088728"/>
          </a:xfrm>
          <a:prstGeom prst="rect">
            <a:avLst/>
          </a:prstGeom>
        </p:spPr>
      </p:pic>
      <p:sp>
        <p:nvSpPr>
          <p:cNvPr id="18" name="Bue 17"/>
          <p:cNvSpPr/>
          <p:nvPr/>
        </p:nvSpPr>
        <p:spPr>
          <a:xfrm rot="4508840">
            <a:off x="5050025" y="2055681"/>
            <a:ext cx="1080120" cy="1224136"/>
          </a:xfrm>
          <a:prstGeom prst="arc">
            <a:avLst>
              <a:gd name="adj1" fmla="val 18838923"/>
              <a:gd name="adj2" fmla="val 20762731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540568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3059832" y="2751311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Toss/loft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endParaRPr lang="nb-NO" sz="2400" dirty="0"/>
          </a:p>
        </p:txBody>
      </p:sp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7469510" y="4941168"/>
            <a:ext cx="2125862" cy="2064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e 41"/>
          <p:cNvSpPr/>
          <p:nvPr/>
        </p:nvSpPr>
        <p:spPr>
          <a:xfrm rot="9875371">
            <a:off x="5876985" y="2887672"/>
            <a:ext cx="1080120" cy="1224136"/>
          </a:xfrm>
          <a:prstGeom prst="arc">
            <a:avLst>
              <a:gd name="adj1" fmla="val 19432693"/>
              <a:gd name="adj2" fmla="val 206847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3" name="Bilde 12" descr="141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68544" y="116632"/>
            <a:ext cx="6576332" cy="3088728"/>
          </a:xfrm>
          <a:prstGeom prst="rect">
            <a:avLst/>
          </a:prstGeom>
        </p:spPr>
      </p:pic>
      <p:sp>
        <p:nvSpPr>
          <p:cNvPr id="18" name="Bue 17"/>
          <p:cNvSpPr/>
          <p:nvPr/>
        </p:nvSpPr>
        <p:spPr>
          <a:xfrm rot="5952947">
            <a:off x="6882840" y="3808086"/>
            <a:ext cx="1080120" cy="1224136"/>
          </a:xfrm>
          <a:prstGeom prst="arc">
            <a:avLst>
              <a:gd name="adj1" fmla="val 20751963"/>
              <a:gd name="adj2" fmla="val 253309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Frihåndsform 24"/>
          <p:cNvSpPr/>
          <p:nvPr/>
        </p:nvSpPr>
        <p:spPr>
          <a:xfrm>
            <a:off x="3131841" y="4143375"/>
            <a:ext cx="3528392" cy="941809"/>
          </a:xfrm>
          <a:custGeom>
            <a:avLst/>
            <a:gdLst>
              <a:gd name="connsiteX0" fmla="*/ 3267075 w 3267075"/>
              <a:gd name="connsiteY0" fmla="*/ 457200 h 1028700"/>
              <a:gd name="connsiteX1" fmla="*/ 2295525 w 3267075"/>
              <a:gd name="connsiteY1" fmla="*/ 95250 h 1028700"/>
              <a:gd name="connsiteX2" fmla="*/ 0 w 326707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7075" h="1028700">
                <a:moveTo>
                  <a:pt x="3267075" y="457200"/>
                </a:moveTo>
                <a:cubicBezTo>
                  <a:pt x="3053556" y="228600"/>
                  <a:pt x="2840038" y="0"/>
                  <a:pt x="2295525" y="95250"/>
                </a:cubicBezTo>
                <a:cubicBezTo>
                  <a:pt x="1751013" y="190500"/>
                  <a:pt x="875506" y="609600"/>
                  <a:pt x="0" y="1028700"/>
                </a:cubicBezTo>
              </a:path>
            </a:pathLst>
          </a:cu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8" name="Bilde 7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395673">
            <a:off x="651999" y="2203091"/>
            <a:ext cx="727956" cy="166065"/>
          </a:xfrm>
          <a:prstGeom prst="rect">
            <a:avLst/>
          </a:prstGeom>
        </p:spPr>
      </p:pic>
      <p:cxnSp>
        <p:nvCxnSpPr>
          <p:cNvPr id="33" name="Rett linje 32"/>
          <p:cNvCxnSpPr/>
          <p:nvPr/>
        </p:nvCxnSpPr>
        <p:spPr>
          <a:xfrm>
            <a:off x="6049554" y="3927566"/>
            <a:ext cx="394654" cy="36553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e 14" descr="494 silhouette 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571517">
            <a:off x="5982276" y="4081249"/>
            <a:ext cx="1475656" cy="658893"/>
          </a:xfrm>
          <a:prstGeom prst="rect">
            <a:avLst/>
          </a:prstGeom>
        </p:spPr>
      </p:pic>
      <p:sp>
        <p:nvSpPr>
          <p:cNvPr id="23" name="Likebent trekant 22"/>
          <p:cNvSpPr/>
          <p:nvPr/>
        </p:nvSpPr>
        <p:spPr>
          <a:xfrm>
            <a:off x="2915816" y="4941168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3779912" y="1772816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pop-up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r>
              <a:rPr lang="nb-NO" sz="2400" dirty="0"/>
              <a:t>                    (</a:t>
            </a:r>
            <a:r>
              <a:rPr lang="nb-NO" sz="2400" dirty="0" err="1"/>
              <a:t>horizontal</a:t>
            </a:r>
            <a:r>
              <a:rPr lang="nb-NO" sz="2400" dirty="0"/>
              <a:t> </a:t>
            </a:r>
            <a:r>
              <a:rPr lang="nb-NO" sz="2400" dirty="0" err="1"/>
              <a:t>view</a:t>
            </a:r>
            <a:r>
              <a:rPr lang="nb-NO" sz="2400" dirty="0"/>
              <a:t>)</a:t>
            </a:r>
          </a:p>
        </p:txBody>
      </p:sp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7469510" y="4941168"/>
            <a:ext cx="2125862" cy="2064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ue 17"/>
          <p:cNvSpPr/>
          <p:nvPr/>
        </p:nvSpPr>
        <p:spPr>
          <a:xfrm rot="5952947">
            <a:off x="6882840" y="3808086"/>
            <a:ext cx="1080120" cy="1224136"/>
          </a:xfrm>
          <a:prstGeom prst="arc">
            <a:avLst>
              <a:gd name="adj1" fmla="val 20751963"/>
              <a:gd name="adj2" fmla="val 253309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Frihåndsform 24"/>
          <p:cNvSpPr/>
          <p:nvPr/>
        </p:nvSpPr>
        <p:spPr>
          <a:xfrm rot="21356746">
            <a:off x="4237671" y="3436937"/>
            <a:ext cx="1991332" cy="797793"/>
          </a:xfrm>
          <a:custGeom>
            <a:avLst/>
            <a:gdLst>
              <a:gd name="connsiteX0" fmla="*/ 3267075 w 3267075"/>
              <a:gd name="connsiteY0" fmla="*/ 457200 h 1028700"/>
              <a:gd name="connsiteX1" fmla="*/ 2295525 w 3267075"/>
              <a:gd name="connsiteY1" fmla="*/ 95250 h 1028700"/>
              <a:gd name="connsiteX2" fmla="*/ 0 w 326707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7075" h="1028700">
                <a:moveTo>
                  <a:pt x="3267075" y="457200"/>
                </a:moveTo>
                <a:cubicBezTo>
                  <a:pt x="3053556" y="228600"/>
                  <a:pt x="2840038" y="0"/>
                  <a:pt x="2295525" y="95250"/>
                </a:cubicBezTo>
                <a:cubicBezTo>
                  <a:pt x="1751013" y="190500"/>
                  <a:pt x="875506" y="609600"/>
                  <a:pt x="0" y="1028700"/>
                </a:cubicBezTo>
              </a:path>
            </a:pathLst>
          </a:custGeom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/>
          <p:cNvCxnSpPr>
            <a:stCxn id="18" idx="2"/>
            <a:endCxn id="25" idx="0"/>
          </p:cNvCxnSpPr>
          <p:nvPr/>
        </p:nvCxnSpPr>
        <p:spPr>
          <a:xfrm flipH="1" flipV="1">
            <a:off x="6223378" y="3721229"/>
            <a:ext cx="754414" cy="105381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27" idx="5"/>
          </p:cNvCxnSpPr>
          <p:nvPr/>
        </p:nvCxnSpPr>
        <p:spPr>
          <a:xfrm flipV="1">
            <a:off x="3380232" y="4293096"/>
            <a:ext cx="914561" cy="57606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Bilde 28" descr="popatt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564904" y="2420888"/>
            <a:ext cx="2780216" cy="2840454"/>
          </a:xfrm>
          <a:prstGeom prst="rect">
            <a:avLst/>
          </a:prstGeom>
        </p:spPr>
      </p:pic>
      <p:cxnSp>
        <p:nvCxnSpPr>
          <p:cNvPr id="63" name="Rett linje 62"/>
          <p:cNvCxnSpPr/>
          <p:nvPr/>
        </p:nvCxnSpPr>
        <p:spPr>
          <a:xfrm>
            <a:off x="7884368" y="4869160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linje 64"/>
          <p:cNvCxnSpPr/>
          <p:nvPr/>
        </p:nvCxnSpPr>
        <p:spPr>
          <a:xfrm flipH="1">
            <a:off x="6124884" y="3645024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kstSylinder 65"/>
          <p:cNvSpPr txBox="1"/>
          <p:nvPr/>
        </p:nvSpPr>
        <p:spPr>
          <a:xfrm>
            <a:off x="7524328" y="456138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Action </a:t>
            </a:r>
            <a:r>
              <a:rPr lang="nb-NO" sz="1400" dirty="0" err="1"/>
              <a:t>point</a:t>
            </a:r>
            <a:endParaRPr lang="nb-NO" sz="1400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6228184" y="340925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Pull </a:t>
            </a:r>
            <a:r>
              <a:rPr lang="nb-NO" sz="1400" dirty="0" err="1"/>
              <a:t>down</a:t>
            </a:r>
            <a:r>
              <a:rPr lang="nb-NO" sz="1400" dirty="0"/>
              <a:t> / </a:t>
            </a:r>
            <a:r>
              <a:rPr lang="nb-NO" sz="1400" dirty="0" err="1"/>
              <a:t>Roll-in</a:t>
            </a:r>
            <a:endParaRPr lang="nb-NO" sz="1400" dirty="0"/>
          </a:p>
        </p:txBody>
      </p:sp>
      <p:sp>
        <p:nvSpPr>
          <p:cNvPr id="70" name="TekstSylinder 69"/>
          <p:cNvSpPr txBox="1"/>
          <p:nvPr/>
        </p:nvSpPr>
        <p:spPr>
          <a:xfrm>
            <a:off x="6732240" y="501317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Pop-up</a:t>
            </a:r>
            <a:r>
              <a:rPr lang="nb-NO" sz="1400" dirty="0"/>
              <a:t> </a:t>
            </a:r>
            <a:r>
              <a:rPr lang="nb-NO" sz="1400" dirty="0" err="1"/>
              <a:t>point</a:t>
            </a:r>
            <a:endParaRPr lang="nb-NO" sz="1400" dirty="0"/>
          </a:p>
        </p:txBody>
      </p:sp>
      <p:cxnSp>
        <p:nvCxnSpPr>
          <p:cNvPr id="72" name="Rett linje 71"/>
          <p:cNvCxnSpPr/>
          <p:nvPr/>
        </p:nvCxnSpPr>
        <p:spPr>
          <a:xfrm>
            <a:off x="7380312" y="4869160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Bilde 23" descr="494 silhouette 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605680">
            <a:off x="3980964" y="3650891"/>
            <a:ext cx="1305706" cy="583009"/>
          </a:xfrm>
          <a:prstGeom prst="rect">
            <a:avLst/>
          </a:prstGeom>
        </p:spPr>
      </p:pic>
      <p:sp>
        <p:nvSpPr>
          <p:cNvPr id="27" name="Likebent trekant 26"/>
          <p:cNvSpPr/>
          <p:nvPr/>
        </p:nvSpPr>
        <p:spPr>
          <a:xfrm>
            <a:off x="3164208" y="4725144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770833" y="0"/>
            <a:ext cx="2770833" cy="2007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kstSylinder 29"/>
          <p:cNvSpPr txBox="1"/>
          <p:nvPr/>
        </p:nvSpPr>
        <p:spPr>
          <a:xfrm>
            <a:off x="5508104" y="299695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Apex</a:t>
            </a:r>
            <a:endParaRPr lang="nb-NO" sz="1400" dirty="0"/>
          </a:p>
        </p:txBody>
      </p:sp>
      <p:cxnSp>
        <p:nvCxnSpPr>
          <p:cNvPr id="31" name="Rett linje 30"/>
          <p:cNvCxnSpPr/>
          <p:nvPr/>
        </p:nvCxnSpPr>
        <p:spPr>
          <a:xfrm>
            <a:off x="5796136" y="3356992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/>
          <p:cNvCxnSpPr>
            <a:stCxn id="27" idx="4"/>
          </p:cNvCxnSpPr>
          <p:nvPr/>
        </p:nvCxnSpPr>
        <p:spPr>
          <a:xfrm flipV="1">
            <a:off x="3452240" y="4960307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ue 44"/>
          <p:cNvSpPr/>
          <p:nvPr/>
        </p:nvSpPr>
        <p:spPr>
          <a:xfrm rot="13766381">
            <a:off x="6264295" y="4278490"/>
            <a:ext cx="2880320" cy="1800200"/>
          </a:xfrm>
          <a:prstGeom prst="arc">
            <a:avLst>
              <a:gd name="adj1" fmla="val 19248374"/>
              <a:gd name="adj2" fmla="val 21028584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TekstSylinder 45"/>
          <p:cNvSpPr txBox="1"/>
          <p:nvPr/>
        </p:nvSpPr>
        <p:spPr>
          <a:xfrm>
            <a:off x="5436096" y="450912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Pop-up</a:t>
            </a:r>
            <a:r>
              <a:rPr lang="nb-NO" sz="1400" dirty="0"/>
              <a:t> angle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pic>
        <p:nvPicPr>
          <p:cNvPr id="29" name="Bilde 28" descr="popatt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780216" y="2276872"/>
            <a:ext cx="2780216" cy="2840454"/>
          </a:xfrm>
          <a:prstGeom prst="rect">
            <a:avLst/>
          </a:prstGeom>
        </p:spPr>
      </p:pic>
      <p:sp>
        <p:nvSpPr>
          <p:cNvPr id="36" name="Bue 35"/>
          <p:cNvSpPr/>
          <p:nvPr/>
        </p:nvSpPr>
        <p:spPr>
          <a:xfrm rot="598138">
            <a:off x="2005509" y="2793171"/>
            <a:ext cx="1080120" cy="1224136"/>
          </a:xfrm>
          <a:prstGeom prst="arc">
            <a:avLst>
              <a:gd name="adj1" fmla="val 17858755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7" name="Rett linje 36"/>
          <p:cNvCxnSpPr>
            <a:stCxn id="45" idx="2"/>
            <a:endCxn id="36" idx="2"/>
          </p:cNvCxnSpPr>
          <p:nvPr/>
        </p:nvCxnSpPr>
        <p:spPr>
          <a:xfrm flipV="1">
            <a:off x="1543011" y="3885423"/>
            <a:ext cx="1318509" cy="1131481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>
            <a:stCxn id="35" idx="0"/>
          </p:cNvCxnSpPr>
          <p:nvPr/>
        </p:nvCxnSpPr>
        <p:spPr>
          <a:xfrm>
            <a:off x="1115616" y="1196752"/>
            <a:ext cx="1368152" cy="129614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ue 44"/>
          <p:cNvSpPr/>
          <p:nvPr/>
        </p:nvSpPr>
        <p:spPr>
          <a:xfrm rot="11515109">
            <a:off x="1302384" y="4895490"/>
            <a:ext cx="1080120" cy="1224136"/>
          </a:xfrm>
          <a:prstGeom prst="arc">
            <a:avLst>
              <a:gd name="adj1" fmla="val 20722921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0" name="Rett linje 49"/>
          <p:cNvCxnSpPr>
            <a:endCxn id="45" idx="0"/>
          </p:cNvCxnSpPr>
          <p:nvPr/>
        </p:nvCxnSpPr>
        <p:spPr>
          <a:xfrm flipH="1" flipV="1">
            <a:off x="1299138" y="5533175"/>
            <a:ext cx="32502" cy="1208193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tt linje 52"/>
          <p:cNvCxnSpPr/>
          <p:nvPr/>
        </p:nvCxnSpPr>
        <p:spPr>
          <a:xfrm>
            <a:off x="1159049" y="5545807"/>
            <a:ext cx="2880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linje 57"/>
          <p:cNvCxnSpPr/>
          <p:nvPr/>
        </p:nvCxnSpPr>
        <p:spPr>
          <a:xfrm>
            <a:off x="2781325" y="3798565"/>
            <a:ext cx="144016" cy="1440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linje 61"/>
          <p:cNvCxnSpPr/>
          <p:nvPr/>
        </p:nvCxnSpPr>
        <p:spPr>
          <a:xfrm>
            <a:off x="1475656" y="4941168"/>
            <a:ext cx="144016" cy="1440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kstSylinder 66"/>
          <p:cNvSpPr txBox="1"/>
          <p:nvPr/>
        </p:nvSpPr>
        <p:spPr>
          <a:xfrm>
            <a:off x="1403648" y="537321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Action </a:t>
            </a:r>
            <a:r>
              <a:rPr lang="nb-NO" sz="1400" dirty="0" err="1"/>
              <a:t>point</a:t>
            </a:r>
            <a:endParaRPr lang="nb-NO" sz="1400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2771800" y="393305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Pull </a:t>
            </a:r>
            <a:r>
              <a:rPr lang="nb-NO" sz="1400" dirty="0" err="1"/>
              <a:t>down</a:t>
            </a:r>
            <a:r>
              <a:rPr lang="nb-NO" sz="1400" dirty="0"/>
              <a:t> / </a:t>
            </a:r>
            <a:r>
              <a:rPr lang="nb-NO" sz="1400" dirty="0" err="1"/>
              <a:t>Roll-in</a:t>
            </a:r>
            <a:endParaRPr lang="nb-NO" sz="1400" dirty="0"/>
          </a:p>
        </p:txBody>
      </p:sp>
      <p:sp>
        <p:nvSpPr>
          <p:cNvPr id="71" name="TekstSylinder 70"/>
          <p:cNvSpPr txBox="1"/>
          <p:nvPr/>
        </p:nvSpPr>
        <p:spPr>
          <a:xfrm>
            <a:off x="1547664" y="492334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Pop-up</a:t>
            </a:r>
            <a:r>
              <a:rPr lang="nb-NO" sz="1400" dirty="0"/>
              <a:t> </a:t>
            </a:r>
            <a:r>
              <a:rPr lang="nb-NO" sz="1400" dirty="0" err="1"/>
              <a:t>point</a:t>
            </a:r>
            <a:endParaRPr lang="nb-NO" sz="1400" dirty="0"/>
          </a:p>
        </p:txBody>
      </p:sp>
      <p:sp>
        <p:nvSpPr>
          <p:cNvPr id="73" name="TekstSylinder 72"/>
          <p:cNvSpPr txBox="1"/>
          <p:nvPr/>
        </p:nvSpPr>
        <p:spPr>
          <a:xfrm>
            <a:off x="0" y="0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pop-up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r>
              <a:rPr lang="nb-NO" sz="2400" dirty="0"/>
              <a:t>                    (</a:t>
            </a:r>
            <a:r>
              <a:rPr lang="nb-NO" sz="2400" dirty="0" err="1"/>
              <a:t>vertical</a:t>
            </a:r>
            <a:r>
              <a:rPr lang="nb-NO" sz="2400" dirty="0"/>
              <a:t> </a:t>
            </a:r>
            <a:r>
              <a:rPr lang="nb-NO" sz="2400" dirty="0" err="1"/>
              <a:t>view</a:t>
            </a:r>
            <a:r>
              <a:rPr lang="nb-NO" sz="2400" dirty="0"/>
              <a:t>)</a:t>
            </a:r>
          </a:p>
        </p:txBody>
      </p:sp>
      <p:pic>
        <p:nvPicPr>
          <p:cNvPr id="22" name="Bilde 21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8787323">
            <a:off x="2315948" y="2210635"/>
            <a:ext cx="626888" cy="879567"/>
          </a:xfrm>
          <a:prstGeom prst="rect">
            <a:avLst/>
          </a:prstGeom>
        </p:spPr>
      </p:pic>
      <p:sp>
        <p:nvSpPr>
          <p:cNvPr id="23" name="Likebent trekant 22"/>
          <p:cNvSpPr/>
          <p:nvPr/>
        </p:nvSpPr>
        <p:spPr>
          <a:xfrm>
            <a:off x="971600" y="908720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4" name="Rett linje 23"/>
          <p:cNvCxnSpPr/>
          <p:nvPr/>
        </p:nvCxnSpPr>
        <p:spPr>
          <a:xfrm>
            <a:off x="2915816" y="3501008"/>
            <a:ext cx="2880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Sylinder 24"/>
          <p:cNvSpPr txBox="1"/>
          <p:nvPr/>
        </p:nvSpPr>
        <p:spPr>
          <a:xfrm>
            <a:off x="3203848" y="335699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Apex</a:t>
            </a:r>
            <a:endParaRPr lang="nb-NO" sz="1400" dirty="0"/>
          </a:p>
        </p:txBody>
      </p:sp>
      <p:cxnSp>
        <p:nvCxnSpPr>
          <p:cNvPr id="26" name="Rett linje 25"/>
          <p:cNvCxnSpPr>
            <a:endCxn id="23" idx="3"/>
          </p:cNvCxnSpPr>
          <p:nvPr/>
        </p:nvCxnSpPr>
        <p:spPr>
          <a:xfrm flipH="1" flipV="1">
            <a:off x="1115616" y="1196752"/>
            <a:ext cx="176518" cy="430453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ue 29"/>
          <p:cNvSpPr/>
          <p:nvPr/>
        </p:nvSpPr>
        <p:spPr>
          <a:xfrm>
            <a:off x="-1044624" y="4077072"/>
            <a:ext cx="2880320" cy="1800200"/>
          </a:xfrm>
          <a:prstGeom prst="arc">
            <a:avLst>
              <a:gd name="adj1" fmla="val 19162115"/>
              <a:gd name="adj2" fmla="val 21077280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TekstSylinder 32"/>
          <p:cNvSpPr txBox="1"/>
          <p:nvPr/>
        </p:nvSpPr>
        <p:spPr>
          <a:xfrm>
            <a:off x="1259632" y="398531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Offset angle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grpSp>
        <p:nvGrpSpPr>
          <p:cNvPr id="2" name="Gruppe 21"/>
          <p:cNvGrpSpPr/>
          <p:nvPr/>
        </p:nvGrpSpPr>
        <p:grpSpPr>
          <a:xfrm>
            <a:off x="2987824" y="5281463"/>
            <a:ext cx="864096" cy="667817"/>
            <a:chOff x="2699792" y="4869160"/>
            <a:chExt cx="864096" cy="667817"/>
          </a:xfrm>
        </p:grpSpPr>
        <p:sp>
          <p:nvSpPr>
            <p:cNvPr id="5" name="Likebent trekant 4"/>
            <p:cNvSpPr/>
            <p:nvPr/>
          </p:nvSpPr>
          <p:spPr>
            <a:xfrm>
              <a:off x="2771800" y="4869160"/>
              <a:ext cx="504056" cy="432048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Eksplosjon 2 5"/>
            <p:cNvSpPr/>
            <p:nvPr/>
          </p:nvSpPr>
          <p:spPr>
            <a:xfrm rot="2137063">
              <a:off x="2855367" y="5029980"/>
              <a:ext cx="386732" cy="254423"/>
            </a:xfrm>
            <a:prstGeom prst="irregularSeal2">
              <a:avLst/>
            </a:prstGeom>
            <a:noFill/>
            <a:ln w="158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Eksplosjon 1 8"/>
            <p:cNvSpPr/>
            <p:nvPr/>
          </p:nvSpPr>
          <p:spPr>
            <a:xfrm>
              <a:off x="2915816" y="5085184"/>
              <a:ext cx="216024" cy="216024"/>
            </a:xfrm>
            <a:prstGeom prst="irregularSeal1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TekstSylinder 16"/>
            <p:cNvSpPr txBox="1"/>
            <p:nvPr/>
          </p:nvSpPr>
          <p:spPr>
            <a:xfrm>
              <a:off x="2699792" y="5229200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Target</a:t>
              </a:r>
            </a:p>
          </p:txBody>
        </p:sp>
      </p:grpSp>
      <p:sp>
        <p:nvSpPr>
          <p:cNvPr id="19" name="TekstSylinder 18"/>
          <p:cNvSpPr txBox="1"/>
          <p:nvPr/>
        </p:nvSpPr>
        <p:spPr>
          <a:xfrm>
            <a:off x="2915816" y="422108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dive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r>
              <a:rPr lang="nb-NO" sz="2400" dirty="0"/>
              <a:t>                    </a:t>
            </a:r>
          </a:p>
        </p:txBody>
      </p:sp>
      <p:cxnSp>
        <p:nvCxnSpPr>
          <p:cNvPr id="26" name="Rett linje 25"/>
          <p:cNvCxnSpPr>
            <a:stCxn id="37" idx="0"/>
            <a:endCxn id="8" idx="3"/>
          </p:cNvCxnSpPr>
          <p:nvPr/>
        </p:nvCxnSpPr>
        <p:spPr>
          <a:xfrm flipH="1">
            <a:off x="6163757" y="4646910"/>
            <a:ext cx="1058395" cy="24041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7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814699">
            <a:off x="5445256" y="4886718"/>
            <a:ext cx="727956" cy="166065"/>
          </a:xfrm>
          <a:prstGeom prst="rect">
            <a:avLst/>
          </a:prstGeom>
        </p:spPr>
      </p:pic>
      <p:cxnSp>
        <p:nvCxnSpPr>
          <p:cNvPr id="23" name="Rett linje 22"/>
          <p:cNvCxnSpPr>
            <a:stCxn id="6" idx="0"/>
            <a:endCxn id="8" idx="1"/>
          </p:cNvCxnSpPr>
          <p:nvPr/>
        </p:nvCxnSpPr>
        <p:spPr>
          <a:xfrm flipV="1">
            <a:off x="3382215" y="5052175"/>
            <a:ext cx="2072497" cy="42073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Bilde 28" descr="popatta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564904" y="2420888"/>
            <a:ext cx="2780216" cy="2840454"/>
          </a:xfrm>
          <a:prstGeom prst="rect">
            <a:avLst/>
          </a:prstGeom>
        </p:spPr>
      </p:pic>
      <p:cxnSp>
        <p:nvCxnSpPr>
          <p:cNvPr id="33" name="Rett linje 32"/>
          <p:cNvCxnSpPr>
            <a:endCxn id="37" idx="2"/>
          </p:cNvCxnSpPr>
          <p:nvPr/>
        </p:nvCxnSpPr>
        <p:spPr>
          <a:xfrm flipH="1" flipV="1">
            <a:off x="7377728" y="4631720"/>
            <a:ext cx="1766272" cy="2141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ue 36"/>
          <p:cNvSpPr/>
          <p:nvPr/>
        </p:nvSpPr>
        <p:spPr>
          <a:xfrm rot="14183033">
            <a:off x="6752520" y="4582519"/>
            <a:ext cx="1080120" cy="1224136"/>
          </a:xfrm>
          <a:prstGeom prst="arc">
            <a:avLst>
              <a:gd name="adj1" fmla="val 1577308"/>
              <a:gd name="adj2" fmla="val 253309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Keyhole Jfir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497207" y="836712"/>
            <a:ext cx="3497207" cy="4949413"/>
          </a:xfrm>
          <a:prstGeom prst="rect">
            <a:avLst/>
          </a:prstGeom>
        </p:spPr>
      </p:pic>
      <p:sp>
        <p:nvSpPr>
          <p:cNvPr id="6" name="Likebent trekant 5"/>
          <p:cNvSpPr/>
          <p:nvPr/>
        </p:nvSpPr>
        <p:spPr>
          <a:xfrm>
            <a:off x="4173860" y="2564904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/>
          <p:cNvSpPr txBox="1"/>
          <p:nvPr/>
        </p:nvSpPr>
        <p:spPr>
          <a:xfrm>
            <a:off x="4101852" y="29249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cxnSp>
        <p:nvCxnSpPr>
          <p:cNvPr id="11" name="Rett linje 10"/>
          <p:cNvCxnSpPr/>
          <p:nvPr/>
        </p:nvCxnSpPr>
        <p:spPr>
          <a:xfrm>
            <a:off x="4860032" y="2780928"/>
            <a:ext cx="12961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>
            <a:off x="2771800" y="2780928"/>
            <a:ext cx="12961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/>
          <p:cNvCxnSpPr/>
          <p:nvPr/>
        </p:nvCxnSpPr>
        <p:spPr>
          <a:xfrm flipV="1">
            <a:off x="4427984" y="1340768"/>
            <a:ext cx="0" cy="10801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/>
        </p:nvCxnSpPr>
        <p:spPr>
          <a:xfrm flipV="1">
            <a:off x="4427984" y="3284984"/>
            <a:ext cx="0" cy="10801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/>
          <p:cNvSpPr txBox="1"/>
          <p:nvPr/>
        </p:nvSpPr>
        <p:spPr>
          <a:xfrm>
            <a:off x="4220344" y="903387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A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6171034" y="24928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B</a:t>
            </a:r>
          </a:p>
        </p:txBody>
      </p:sp>
      <p:sp>
        <p:nvSpPr>
          <p:cNvPr id="20" name="TekstSylinder 19"/>
          <p:cNvSpPr txBox="1"/>
          <p:nvPr/>
        </p:nvSpPr>
        <p:spPr>
          <a:xfrm>
            <a:off x="4221485" y="430795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C</a:t>
            </a:r>
          </a:p>
        </p:txBody>
      </p:sp>
      <p:sp>
        <p:nvSpPr>
          <p:cNvPr id="21" name="TekstSylinder 20"/>
          <p:cNvSpPr txBox="1"/>
          <p:nvPr/>
        </p:nvSpPr>
        <p:spPr>
          <a:xfrm>
            <a:off x="2421285" y="251194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D</a:t>
            </a:r>
          </a:p>
        </p:txBody>
      </p:sp>
      <p:sp>
        <p:nvSpPr>
          <p:cNvPr id="22" name="TekstSylinder 21"/>
          <p:cNvSpPr txBox="1"/>
          <p:nvPr/>
        </p:nvSpPr>
        <p:spPr>
          <a:xfrm>
            <a:off x="4490467" y="2343433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E</a:t>
            </a:r>
          </a:p>
        </p:txBody>
      </p:sp>
      <p:grpSp>
        <p:nvGrpSpPr>
          <p:cNvPr id="28" name="Gruppe 27"/>
          <p:cNvGrpSpPr/>
          <p:nvPr/>
        </p:nvGrpSpPr>
        <p:grpSpPr>
          <a:xfrm>
            <a:off x="5791944" y="2670820"/>
            <a:ext cx="216024" cy="216024"/>
            <a:chOff x="5940152" y="5589240"/>
            <a:chExt cx="288032" cy="288032"/>
          </a:xfrm>
        </p:grpSpPr>
        <p:sp>
          <p:nvSpPr>
            <p:cNvPr id="24" name="Rektangel 23"/>
            <p:cNvSpPr/>
            <p:nvPr/>
          </p:nvSpPr>
          <p:spPr>
            <a:xfrm>
              <a:off x="5940152" y="5589240"/>
              <a:ext cx="288032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aseline="-25000" dirty="0"/>
            </a:p>
          </p:txBody>
        </p:sp>
        <p:cxnSp>
          <p:nvCxnSpPr>
            <p:cNvPr id="25" name="Rett linje 24"/>
            <p:cNvCxnSpPr>
              <a:stCxn id="24" idx="0"/>
              <a:endCxn id="24" idx="2"/>
            </p:cNvCxnSpPr>
            <p:nvPr/>
          </p:nvCxnSpPr>
          <p:spPr>
            <a:xfrm>
              <a:off x="6084168" y="5589240"/>
              <a:ext cx="0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ett linje 25"/>
            <p:cNvCxnSpPr>
              <a:stCxn id="24" idx="1"/>
              <a:endCxn id="24" idx="3"/>
            </p:cNvCxnSpPr>
            <p:nvPr/>
          </p:nvCxnSpPr>
          <p:spPr>
            <a:xfrm>
              <a:off x="5940152" y="5733256"/>
              <a:ext cx="2880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ktangel 26"/>
            <p:cNvSpPr/>
            <p:nvPr/>
          </p:nvSpPr>
          <p:spPr>
            <a:xfrm>
              <a:off x="5981299" y="5637245"/>
              <a:ext cx="205737" cy="192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9" name="Gruppe 28"/>
          <p:cNvGrpSpPr/>
          <p:nvPr/>
        </p:nvGrpSpPr>
        <p:grpSpPr>
          <a:xfrm rot="2640000">
            <a:off x="2987824" y="1412776"/>
            <a:ext cx="216024" cy="216024"/>
            <a:chOff x="5940152" y="5589240"/>
            <a:chExt cx="288032" cy="288032"/>
          </a:xfrm>
        </p:grpSpPr>
        <p:sp>
          <p:nvSpPr>
            <p:cNvPr id="30" name="Rektangel 29"/>
            <p:cNvSpPr/>
            <p:nvPr/>
          </p:nvSpPr>
          <p:spPr>
            <a:xfrm>
              <a:off x="5940152" y="5589240"/>
              <a:ext cx="288032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aseline="-25000" dirty="0"/>
            </a:p>
          </p:txBody>
        </p:sp>
        <p:cxnSp>
          <p:nvCxnSpPr>
            <p:cNvPr id="31" name="Rett linje 30"/>
            <p:cNvCxnSpPr>
              <a:stCxn id="30" idx="0"/>
              <a:endCxn id="30" idx="2"/>
            </p:cNvCxnSpPr>
            <p:nvPr/>
          </p:nvCxnSpPr>
          <p:spPr>
            <a:xfrm>
              <a:off x="6084168" y="5589240"/>
              <a:ext cx="0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ett linje 31"/>
            <p:cNvCxnSpPr>
              <a:stCxn id="30" idx="1"/>
              <a:endCxn id="30" idx="3"/>
            </p:cNvCxnSpPr>
            <p:nvPr/>
          </p:nvCxnSpPr>
          <p:spPr>
            <a:xfrm>
              <a:off x="5940152" y="5733256"/>
              <a:ext cx="2880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ktangel 32"/>
            <p:cNvSpPr/>
            <p:nvPr/>
          </p:nvSpPr>
          <p:spPr>
            <a:xfrm>
              <a:off x="5981299" y="5637245"/>
              <a:ext cx="205737" cy="192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34" name="Rett linje 33"/>
          <p:cNvCxnSpPr>
            <a:stCxn id="30" idx="3"/>
            <a:endCxn id="6" idx="1"/>
          </p:cNvCxnSpPr>
          <p:nvPr/>
        </p:nvCxnSpPr>
        <p:spPr>
          <a:xfrm>
            <a:off x="3173533" y="1595819"/>
            <a:ext cx="1126341" cy="11851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Sylinder 40"/>
          <p:cNvSpPr txBox="1"/>
          <p:nvPr/>
        </p:nvSpPr>
        <p:spPr>
          <a:xfrm>
            <a:off x="5682605" y="2423939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IP B7</a:t>
            </a:r>
          </a:p>
        </p:txBody>
      </p:sp>
      <p:sp>
        <p:nvSpPr>
          <p:cNvPr id="42" name="TekstSylinder 41"/>
          <p:cNvSpPr txBox="1"/>
          <p:nvPr/>
        </p:nvSpPr>
        <p:spPr>
          <a:xfrm>
            <a:off x="2727226" y="1134269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IP 325/7</a:t>
            </a:r>
          </a:p>
        </p:txBody>
      </p:sp>
      <p:sp>
        <p:nvSpPr>
          <p:cNvPr id="43" name="TekstSylinder 42"/>
          <p:cNvSpPr txBox="1"/>
          <p:nvPr/>
        </p:nvSpPr>
        <p:spPr>
          <a:xfrm>
            <a:off x="3270523" y="47667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Keyhole</a:t>
            </a:r>
            <a:r>
              <a:rPr lang="nb-NO" sz="2400" dirty="0"/>
              <a:t> </a:t>
            </a:r>
            <a:r>
              <a:rPr lang="nb-NO" sz="2400" dirty="0" err="1"/>
              <a:t>example</a:t>
            </a:r>
            <a:endParaRPr lang="nb-NO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484784"/>
            <a:ext cx="883658" cy="764704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1331640" y="2276872"/>
            <a:ext cx="3528392" cy="936104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Likebent trekant 9"/>
          <p:cNvSpPr/>
          <p:nvPr/>
        </p:nvSpPr>
        <p:spPr>
          <a:xfrm>
            <a:off x="2627784" y="3789040"/>
            <a:ext cx="936104" cy="720080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3" name="Rett linje 12"/>
          <p:cNvCxnSpPr/>
          <p:nvPr/>
        </p:nvCxnSpPr>
        <p:spPr>
          <a:xfrm>
            <a:off x="3491880" y="3789040"/>
            <a:ext cx="1872208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Buet linje 14"/>
          <p:cNvCxnSpPr/>
          <p:nvPr/>
        </p:nvCxnSpPr>
        <p:spPr>
          <a:xfrm>
            <a:off x="2843808" y="3356992"/>
            <a:ext cx="648072" cy="432048"/>
          </a:xfrm>
          <a:prstGeom prst="curvedConnector3">
            <a:avLst>
              <a:gd name="adj1" fmla="val 69558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endCxn id="10" idx="5"/>
          </p:cNvCxnSpPr>
          <p:nvPr/>
        </p:nvCxnSpPr>
        <p:spPr>
          <a:xfrm flipH="1">
            <a:off x="3329862" y="3789040"/>
            <a:ext cx="450050" cy="3600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Bilde 26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3717032"/>
            <a:ext cx="727956" cy="166065"/>
          </a:xfrm>
          <a:prstGeom prst="rect">
            <a:avLst/>
          </a:prstGeom>
        </p:spPr>
      </p:pic>
      <p:pic>
        <p:nvPicPr>
          <p:cNvPr id="28" name="Bilde 27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186758"/>
            <a:ext cx="727956" cy="166065"/>
          </a:xfrm>
          <a:prstGeom prst="rect">
            <a:avLst/>
          </a:prstGeom>
        </p:spPr>
      </p:pic>
      <p:sp>
        <p:nvSpPr>
          <p:cNvPr id="29" name="TekstSylinder 28"/>
          <p:cNvSpPr txBox="1"/>
          <p:nvPr/>
        </p:nvSpPr>
        <p:spPr>
          <a:xfrm>
            <a:off x="2853277" y="45091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32" name="TekstSylinder 31"/>
          <p:cNvSpPr txBox="1"/>
          <p:nvPr/>
        </p:nvSpPr>
        <p:spPr>
          <a:xfrm>
            <a:off x="4887191" y="340267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CAS </a:t>
            </a:r>
            <a:r>
              <a:rPr lang="nb-NO" sz="1400" dirty="0" err="1"/>
              <a:t>flight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2812489" y="190039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FAC(A)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1043608" y="119675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FAC(A) Overhead holding </a:t>
            </a:r>
            <a:r>
              <a:rPr lang="nb-NO" sz="2400" dirty="0" err="1"/>
              <a:t>pattern</a:t>
            </a:r>
            <a:endParaRPr lang="nb-NO" sz="2400" dirty="0"/>
          </a:p>
        </p:txBody>
      </p:sp>
      <p:sp>
        <p:nvSpPr>
          <p:cNvPr id="35" name="Eksplosjon 2 34"/>
          <p:cNvSpPr/>
          <p:nvPr/>
        </p:nvSpPr>
        <p:spPr>
          <a:xfrm rot="2137063">
            <a:off x="3025734" y="4093877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Eksplosjon 1 35"/>
          <p:cNvSpPr/>
          <p:nvPr/>
        </p:nvSpPr>
        <p:spPr>
          <a:xfrm>
            <a:off x="3086183" y="4149081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 6"/>
          <p:cNvGraphicFramePr>
            <a:graphicFrameLocks noGrp="1"/>
          </p:cNvGraphicFramePr>
          <p:nvPr/>
        </p:nvGraphicFramePr>
        <p:xfrm>
          <a:off x="755578" y="404664"/>
          <a:ext cx="4824535" cy="1483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52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57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78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557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/>
                        <a:t>High-Low-High</a:t>
                      </a:r>
                      <a:r>
                        <a:rPr lang="nb-NO" b="1" dirty="0"/>
                        <a:t> (HI-LO-HI)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Target</a:t>
                      </a:r>
                      <a:r>
                        <a:rPr lang="nb-NO" sz="1600" baseline="0" dirty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Ingress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Bilde 3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1412776"/>
            <a:ext cx="1305706" cy="583009"/>
          </a:xfrm>
          <a:prstGeom prst="rect">
            <a:avLst/>
          </a:prstGeom>
        </p:spPr>
      </p:pic>
      <p:pic>
        <p:nvPicPr>
          <p:cNvPr id="9" name="Bilde 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1045791"/>
            <a:ext cx="1305706" cy="583009"/>
          </a:xfrm>
          <a:prstGeom prst="rect">
            <a:avLst/>
          </a:prstGeom>
        </p:spPr>
      </p:pic>
      <p:pic>
        <p:nvPicPr>
          <p:cNvPr id="8" name="Bilde 7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2118" y="1045791"/>
            <a:ext cx="1305706" cy="583009"/>
          </a:xfrm>
          <a:prstGeom prst="rect">
            <a:avLst/>
          </a:prstGeom>
        </p:spPr>
      </p:pic>
      <p:graphicFrame>
        <p:nvGraphicFramePr>
          <p:cNvPr id="14" name="Tabell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52571152"/>
              </p:ext>
            </p:extLst>
          </p:nvPr>
        </p:nvGraphicFramePr>
        <p:xfrm>
          <a:off x="755576" y="2348880"/>
          <a:ext cx="4824535" cy="148336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9252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57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78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557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/>
                        <a:t>High-High-High</a:t>
                      </a:r>
                      <a:r>
                        <a:rPr lang="nb-NO" b="1" dirty="0"/>
                        <a:t> (HI-HI-HI)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Target</a:t>
                      </a:r>
                      <a:r>
                        <a:rPr lang="nb-NO" sz="1600" baseline="0" dirty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Ingress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ell 17"/>
          <p:cNvGraphicFramePr>
            <a:graphicFrameLocks noGrp="1"/>
          </p:cNvGraphicFramePr>
          <p:nvPr/>
        </p:nvGraphicFramePr>
        <p:xfrm>
          <a:off x="755576" y="4149080"/>
          <a:ext cx="4824535" cy="1483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52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57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78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557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/>
                        <a:t>High-Low-Low</a:t>
                      </a:r>
                      <a:r>
                        <a:rPr lang="nb-NO" b="1" dirty="0"/>
                        <a:t> (HI-LO-LO)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Target</a:t>
                      </a:r>
                      <a:r>
                        <a:rPr lang="nb-NO" sz="1600" baseline="0" dirty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Ingress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" name="Bilde 1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2" y="5150247"/>
            <a:ext cx="1305706" cy="583009"/>
          </a:xfrm>
          <a:prstGeom prst="rect">
            <a:avLst/>
          </a:prstGeom>
        </p:spPr>
      </p:pic>
      <p:pic>
        <p:nvPicPr>
          <p:cNvPr id="20" name="Bilde 1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4" y="5150247"/>
            <a:ext cx="1305706" cy="583009"/>
          </a:xfrm>
          <a:prstGeom prst="rect">
            <a:avLst/>
          </a:prstGeom>
        </p:spPr>
      </p:pic>
      <p:pic>
        <p:nvPicPr>
          <p:cNvPr id="21" name="Bilde 20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2116" y="4790207"/>
            <a:ext cx="1305706" cy="583009"/>
          </a:xfrm>
          <a:prstGeom prst="rect">
            <a:avLst/>
          </a:prstGeom>
        </p:spPr>
      </p:pic>
      <p:pic>
        <p:nvPicPr>
          <p:cNvPr id="23" name="Bilde 22" descr="F16 silhouette.png">
            <a:extLst>
              <a:ext uri="{FF2B5EF4-FFF2-40B4-BE49-F238E27FC236}">
                <a16:creationId xmlns="" xmlns:a16="http://schemas.microsoft.com/office/drawing/2014/main" id="{1FF819DC-3790-41A5-B4A1-5A75BC03A0F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4405" y="2943825"/>
            <a:ext cx="1305706" cy="739934"/>
          </a:xfrm>
          <a:prstGeom prst="rect">
            <a:avLst/>
          </a:prstGeom>
        </p:spPr>
      </p:pic>
      <p:pic>
        <p:nvPicPr>
          <p:cNvPr id="24" name="Bilde 23" descr="F16 silhouette.png">
            <a:extLst>
              <a:ext uri="{FF2B5EF4-FFF2-40B4-BE49-F238E27FC236}">
                <a16:creationId xmlns="" xmlns:a16="http://schemas.microsoft.com/office/drawing/2014/main" id="{E925A051-2077-4310-BC75-D97BDDDBB1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8699" y="2943825"/>
            <a:ext cx="1305706" cy="739934"/>
          </a:xfrm>
          <a:prstGeom prst="rect">
            <a:avLst/>
          </a:prstGeom>
        </p:spPr>
      </p:pic>
      <p:pic>
        <p:nvPicPr>
          <p:cNvPr id="25" name="Bilde 24" descr="F16 silhouette.png">
            <a:extLst>
              <a:ext uri="{FF2B5EF4-FFF2-40B4-BE49-F238E27FC236}">
                <a16:creationId xmlns="" xmlns:a16="http://schemas.microsoft.com/office/drawing/2014/main" id="{3BBD4265-8C7B-4F3D-87A2-4139E4BFE6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9202" y="2943825"/>
            <a:ext cx="1305706" cy="73993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 6"/>
          <p:cNvGraphicFramePr>
            <a:graphicFrameLocks noGrp="1"/>
          </p:cNvGraphicFramePr>
          <p:nvPr/>
        </p:nvGraphicFramePr>
        <p:xfrm>
          <a:off x="755578" y="404664"/>
          <a:ext cx="4824535" cy="1483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52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57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78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557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/>
                        <a:t>Low-Low-High</a:t>
                      </a:r>
                      <a:r>
                        <a:rPr lang="nb-NO" b="1" dirty="0"/>
                        <a:t> (LO-LO-HI)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Target</a:t>
                      </a:r>
                      <a:r>
                        <a:rPr lang="nb-NO" sz="1600" baseline="0" dirty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Ingress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Bilde 3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1412776"/>
            <a:ext cx="1305706" cy="583009"/>
          </a:xfrm>
          <a:prstGeom prst="rect">
            <a:avLst/>
          </a:prstGeom>
        </p:spPr>
      </p:pic>
      <p:pic>
        <p:nvPicPr>
          <p:cNvPr id="9" name="Bilde 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1045791"/>
            <a:ext cx="1305706" cy="583009"/>
          </a:xfrm>
          <a:prstGeom prst="rect">
            <a:avLst/>
          </a:prstGeom>
        </p:spPr>
      </p:pic>
      <p:pic>
        <p:nvPicPr>
          <p:cNvPr id="8" name="Bilde 7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2118" y="1405831"/>
            <a:ext cx="1305706" cy="583009"/>
          </a:xfrm>
          <a:prstGeom prst="rect">
            <a:avLst/>
          </a:prstGeom>
        </p:spPr>
      </p:pic>
      <p:graphicFrame>
        <p:nvGraphicFramePr>
          <p:cNvPr id="14" name="Tabell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5258077"/>
              </p:ext>
            </p:extLst>
          </p:nvPr>
        </p:nvGraphicFramePr>
        <p:xfrm>
          <a:off x="755576" y="2348880"/>
          <a:ext cx="4824535" cy="148336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9252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57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78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557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nb-NO" b="1" dirty="0" err="1"/>
                        <a:t>Low-Low-Low</a:t>
                      </a:r>
                      <a:r>
                        <a:rPr lang="nb-NO" b="1" dirty="0"/>
                        <a:t> (LO-LO-LO)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Egress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Target</a:t>
                      </a:r>
                      <a:r>
                        <a:rPr lang="nb-NO" sz="1600" baseline="0" dirty="0"/>
                        <a:t> area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/>
                        <a:t>Ingress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High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err="1"/>
                        <a:t>Low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Bilde 9" descr="F14 silhouette.png">
            <a:extLst>
              <a:ext uri="{FF2B5EF4-FFF2-40B4-BE49-F238E27FC236}">
                <a16:creationId xmlns="" xmlns:a16="http://schemas.microsoft.com/office/drawing/2014/main" id="{28A7CB58-CDE9-46CF-8C53-6BC0BF8D54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3478419"/>
            <a:ext cx="1305706" cy="353821"/>
          </a:xfrm>
          <a:prstGeom prst="rect">
            <a:avLst/>
          </a:prstGeom>
        </p:spPr>
      </p:pic>
      <p:pic>
        <p:nvPicPr>
          <p:cNvPr id="11" name="Bilde 10" descr="F14 silhouette.png">
            <a:extLst>
              <a:ext uri="{FF2B5EF4-FFF2-40B4-BE49-F238E27FC236}">
                <a16:creationId xmlns="" xmlns:a16="http://schemas.microsoft.com/office/drawing/2014/main" id="{05B6EEA2-F977-4F2C-9C3D-BB2E0224F0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1397" y="3478419"/>
            <a:ext cx="1305706" cy="353821"/>
          </a:xfrm>
          <a:prstGeom prst="rect">
            <a:avLst/>
          </a:prstGeom>
        </p:spPr>
      </p:pic>
      <p:pic>
        <p:nvPicPr>
          <p:cNvPr id="12" name="Bilde 11" descr="F14 silhouette.png">
            <a:extLst>
              <a:ext uri="{FF2B5EF4-FFF2-40B4-BE49-F238E27FC236}">
                <a16:creationId xmlns="" xmlns:a16="http://schemas.microsoft.com/office/drawing/2014/main" id="{D386152B-3573-4F44-A247-036ACE58169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4405" y="3478419"/>
            <a:ext cx="1305706" cy="35382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5712982" y="1264289"/>
            <a:ext cx="1305706" cy="58300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764704"/>
            <a:ext cx="3915130" cy="285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kebent trekant 12"/>
          <p:cNvSpPr/>
          <p:nvPr/>
        </p:nvSpPr>
        <p:spPr>
          <a:xfrm>
            <a:off x="4355976" y="2708920"/>
            <a:ext cx="288032" cy="288032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2267744" y="1556792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988840" y="908720"/>
            <a:ext cx="2797810" cy="388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tt pil 7"/>
          <p:cNvCxnSpPr/>
          <p:nvPr/>
        </p:nvCxnSpPr>
        <p:spPr>
          <a:xfrm flipV="1">
            <a:off x="2051720" y="4509120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 flipV="1">
            <a:off x="2771800" y="3645024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3491880" y="2780928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H="1">
            <a:off x="2483768" y="1628800"/>
            <a:ext cx="1008112" cy="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e 14"/>
          <p:cNvSpPr/>
          <p:nvPr/>
        </p:nvSpPr>
        <p:spPr>
          <a:xfrm rot="3520280">
            <a:off x="2952243" y="1714841"/>
            <a:ext cx="1380781" cy="1198476"/>
          </a:xfrm>
          <a:prstGeom prst="arc">
            <a:avLst>
              <a:gd name="adj1" fmla="val 12210983"/>
              <a:gd name="adj2" fmla="val 20333877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 17"/>
          <p:cNvCxnSpPr/>
          <p:nvPr/>
        </p:nvCxnSpPr>
        <p:spPr>
          <a:xfrm flipH="1">
            <a:off x="1811313" y="2204864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/>
          <p:cNvSpPr/>
          <p:nvPr/>
        </p:nvSpPr>
        <p:spPr>
          <a:xfrm rot="17732449">
            <a:off x="1738183" y="1722002"/>
            <a:ext cx="855811" cy="642630"/>
          </a:xfrm>
          <a:prstGeom prst="arc">
            <a:avLst>
              <a:gd name="adj1" fmla="val 13998904"/>
              <a:gd name="adj2" fmla="val 20333877"/>
            </a:avLst>
          </a:prstGeom>
          <a:ln w="25400">
            <a:solidFill>
              <a:srgbClr val="0F01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Bilde 5" descr="f18 494 silhou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420775">
            <a:off x="4030988" y="1955614"/>
            <a:ext cx="379480" cy="532436"/>
          </a:xfrm>
          <a:prstGeom prst="rect">
            <a:avLst/>
          </a:prstGeom>
        </p:spPr>
      </p:pic>
      <p:cxnSp>
        <p:nvCxnSpPr>
          <p:cNvPr id="23" name="Rett pil 22"/>
          <p:cNvCxnSpPr/>
          <p:nvPr/>
        </p:nvCxnSpPr>
        <p:spPr>
          <a:xfrm flipV="1">
            <a:off x="2267744" y="5517232"/>
            <a:ext cx="648072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ihåndsform 26"/>
          <p:cNvSpPr/>
          <p:nvPr/>
        </p:nvSpPr>
        <p:spPr>
          <a:xfrm>
            <a:off x="506921" y="1474494"/>
            <a:ext cx="2788671" cy="4042738"/>
          </a:xfrm>
          <a:custGeom>
            <a:avLst/>
            <a:gdLst>
              <a:gd name="connsiteX0" fmla="*/ 2357438 w 2357438"/>
              <a:gd name="connsiteY0" fmla="*/ 4024312 h 4024312"/>
              <a:gd name="connsiteX1" fmla="*/ 2243138 w 2357438"/>
              <a:gd name="connsiteY1" fmla="*/ 3100387 h 4024312"/>
              <a:gd name="connsiteX2" fmla="*/ 1690688 w 2357438"/>
              <a:gd name="connsiteY2" fmla="*/ 2995612 h 4024312"/>
              <a:gd name="connsiteX3" fmla="*/ 1290638 w 2357438"/>
              <a:gd name="connsiteY3" fmla="*/ 2757487 h 4024312"/>
              <a:gd name="connsiteX4" fmla="*/ 595313 w 2357438"/>
              <a:gd name="connsiteY4" fmla="*/ 2024062 h 4024312"/>
              <a:gd name="connsiteX5" fmla="*/ 109538 w 2357438"/>
              <a:gd name="connsiteY5" fmla="*/ 1185862 h 4024312"/>
              <a:gd name="connsiteX6" fmla="*/ 23813 w 2357438"/>
              <a:gd name="connsiteY6" fmla="*/ 261937 h 4024312"/>
              <a:gd name="connsiteX7" fmla="*/ 252413 w 2357438"/>
              <a:gd name="connsiteY7" fmla="*/ 4762 h 4024312"/>
              <a:gd name="connsiteX8" fmla="*/ 509588 w 2357438"/>
              <a:gd name="connsiteY8" fmla="*/ 290512 h 4024312"/>
              <a:gd name="connsiteX9" fmla="*/ 652463 w 2357438"/>
              <a:gd name="connsiteY9" fmla="*/ 1281112 h 4024312"/>
              <a:gd name="connsiteX10" fmla="*/ 652463 w 2357438"/>
              <a:gd name="connsiteY10" fmla="*/ 1281112 h 4024312"/>
              <a:gd name="connsiteX0" fmla="*/ 2357438 w 2651845"/>
              <a:gd name="connsiteY0" fmla="*/ 4024312 h 4024312"/>
              <a:gd name="connsiteX1" fmla="*/ 2540720 w 2651845"/>
              <a:gd name="connsiteY1" fmla="*/ 3131988 h 4024312"/>
              <a:gd name="connsiteX2" fmla="*/ 1690688 w 2651845"/>
              <a:gd name="connsiteY2" fmla="*/ 2995612 h 4024312"/>
              <a:gd name="connsiteX3" fmla="*/ 1290638 w 2651845"/>
              <a:gd name="connsiteY3" fmla="*/ 2757487 h 4024312"/>
              <a:gd name="connsiteX4" fmla="*/ 595313 w 2651845"/>
              <a:gd name="connsiteY4" fmla="*/ 2024062 h 4024312"/>
              <a:gd name="connsiteX5" fmla="*/ 109538 w 2651845"/>
              <a:gd name="connsiteY5" fmla="*/ 1185862 h 4024312"/>
              <a:gd name="connsiteX6" fmla="*/ 23813 w 2651845"/>
              <a:gd name="connsiteY6" fmla="*/ 261937 h 4024312"/>
              <a:gd name="connsiteX7" fmla="*/ 252413 w 2651845"/>
              <a:gd name="connsiteY7" fmla="*/ 4762 h 4024312"/>
              <a:gd name="connsiteX8" fmla="*/ 509588 w 2651845"/>
              <a:gd name="connsiteY8" fmla="*/ 290512 h 4024312"/>
              <a:gd name="connsiteX9" fmla="*/ 652463 w 2651845"/>
              <a:gd name="connsiteY9" fmla="*/ 1281112 h 4024312"/>
              <a:gd name="connsiteX10" fmla="*/ 652463 w 2651845"/>
              <a:gd name="connsiteY10" fmla="*/ 1281112 h 4024312"/>
              <a:gd name="connsiteX0" fmla="*/ 2396704 w 2658389"/>
              <a:gd name="connsiteY0" fmla="*/ 3996084 h 3996084"/>
              <a:gd name="connsiteX1" fmla="*/ 2540720 w 2658389"/>
              <a:gd name="connsiteY1" fmla="*/ 3131988 h 3996084"/>
              <a:gd name="connsiteX2" fmla="*/ 1690688 w 2658389"/>
              <a:gd name="connsiteY2" fmla="*/ 2995612 h 3996084"/>
              <a:gd name="connsiteX3" fmla="*/ 1290638 w 2658389"/>
              <a:gd name="connsiteY3" fmla="*/ 2757487 h 3996084"/>
              <a:gd name="connsiteX4" fmla="*/ 595313 w 2658389"/>
              <a:gd name="connsiteY4" fmla="*/ 2024062 h 3996084"/>
              <a:gd name="connsiteX5" fmla="*/ 109538 w 2658389"/>
              <a:gd name="connsiteY5" fmla="*/ 1185862 h 3996084"/>
              <a:gd name="connsiteX6" fmla="*/ 23813 w 2658389"/>
              <a:gd name="connsiteY6" fmla="*/ 261937 h 3996084"/>
              <a:gd name="connsiteX7" fmla="*/ 252413 w 2658389"/>
              <a:gd name="connsiteY7" fmla="*/ 4762 h 3996084"/>
              <a:gd name="connsiteX8" fmla="*/ 509588 w 2658389"/>
              <a:gd name="connsiteY8" fmla="*/ 290512 h 3996084"/>
              <a:gd name="connsiteX9" fmla="*/ 652463 w 2658389"/>
              <a:gd name="connsiteY9" fmla="*/ 1281112 h 3996084"/>
              <a:gd name="connsiteX10" fmla="*/ 652463 w 2658389"/>
              <a:gd name="connsiteY10" fmla="*/ 1281112 h 3996084"/>
              <a:gd name="connsiteX0" fmla="*/ 2396704 w 2658389"/>
              <a:gd name="connsiteY0" fmla="*/ 3996084 h 3996084"/>
              <a:gd name="connsiteX1" fmla="*/ 2540720 w 2658389"/>
              <a:gd name="connsiteY1" fmla="*/ 3131988 h 3996084"/>
              <a:gd name="connsiteX2" fmla="*/ 1690688 w 2658389"/>
              <a:gd name="connsiteY2" fmla="*/ 2995612 h 3996084"/>
              <a:gd name="connsiteX3" fmla="*/ 1290638 w 2658389"/>
              <a:gd name="connsiteY3" fmla="*/ 2757487 h 3996084"/>
              <a:gd name="connsiteX4" fmla="*/ 595313 w 2658389"/>
              <a:gd name="connsiteY4" fmla="*/ 2024062 h 3996084"/>
              <a:gd name="connsiteX5" fmla="*/ 109538 w 2658389"/>
              <a:gd name="connsiteY5" fmla="*/ 1185862 h 3996084"/>
              <a:gd name="connsiteX6" fmla="*/ 23813 w 2658389"/>
              <a:gd name="connsiteY6" fmla="*/ 261937 h 3996084"/>
              <a:gd name="connsiteX7" fmla="*/ 252413 w 2658389"/>
              <a:gd name="connsiteY7" fmla="*/ 4762 h 3996084"/>
              <a:gd name="connsiteX8" fmla="*/ 509588 w 2658389"/>
              <a:gd name="connsiteY8" fmla="*/ 290512 h 3996084"/>
              <a:gd name="connsiteX9" fmla="*/ 652463 w 2658389"/>
              <a:gd name="connsiteY9" fmla="*/ 1281112 h 3996084"/>
              <a:gd name="connsiteX10" fmla="*/ 652463 w 2658389"/>
              <a:gd name="connsiteY10" fmla="*/ 1281112 h 3996084"/>
              <a:gd name="connsiteX0" fmla="*/ 2396704 w 2672735"/>
              <a:gd name="connsiteY0" fmla="*/ 3996084 h 3996084"/>
              <a:gd name="connsiteX1" fmla="*/ 2540720 w 2672735"/>
              <a:gd name="connsiteY1" fmla="*/ 3131988 h 3996084"/>
              <a:gd name="connsiteX2" fmla="*/ 1604616 w 2672735"/>
              <a:gd name="connsiteY2" fmla="*/ 2987972 h 3996084"/>
              <a:gd name="connsiteX3" fmla="*/ 1290638 w 2672735"/>
              <a:gd name="connsiteY3" fmla="*/ 2757487 h 3996084"/>
              <a:gd name="connsiteX4" fmla="*/ 595313 w 2672735"/>
              <a:gd name="connsiteY4" fmla="*/ 2024062 h 3996084"/>
              <a:gd name="connsiteX5" fmla="*/ 109538 w 2672735"/>
              <a:gd name="connsiteY5" fmla="*/ 1185862 h 3996084"/>
              <a:gd name="connsiteX6" fmla="*/ 23813 w 2672735"/>
              <a:gd name="connsiteY6" fmla="*/ 261937 h 3996084"/>
              <a:gd name="connsiteX7" fmla="*/ 252413 w 2672735"/>
              <a:gd name="connsiteY7" fmla="*/ 4762 h 3996084"/>
              <a:gd name="connsiteX8" fmla="*/ 509588 w 2672735"/>
              <a:gd name="connsiteY8" fmla="*/ 290512 h 3996084"/>
              <a:gd name="connsiteX9" fmla="*/ 652463 w 2672735"/>
              <a:gd name="connsiteY9" fmla="*/ 1281112 h 3996084"/>
              <a:gd name="connsiteX10" fmla="*/ 652463 w 2672735"/>
              <a:gd name="connsiteY10" fmla="*/ 1281112 h 3996084"/>
              <a:gd name="connsiteX0" fmla="*/ 2396704 w 2672735"/>
              <a:gd name="connsiteY0" fmla="*/ 3996084 h 3996084"/>
              <a:gd name="connsiteX1" fmla="*/ 2540720 w 2672735"/>
              <a:gd name="connsiteY1" fmla="*/ 3131988 h 3996084"/>
              <a:gd name="connsiteX2" fmla="*/ 1604616 w 2672735"/>
              <a:gd name="connsiteY2" fmla="*/ 2987972 h 3996084"/>
              <a:gd name="connsiteX3" fmla="*/ 1028552 w 2672735"/>
              <a:gd name="connsiteY3" fmla="*/ 2627932 h 3996084"/>
              <a:gd name="connsiteX4" fmla="*/ 595313 w 2672735"/>
              <a:gd name="connsiteY4" fmla="*/ 2024062 h 3996084"/>
              <a:gd name="connsiteX5" fmla="*/ 109538 w 2672735"/>
              <a:gd name="connsiteY5" fmla="*/ 1185862 h 3996084"/>
              <a:gd name="connsiteX6" fmla="*/ 23813 w 2672735"/>
              <a:gd name="connsiteY6" fmla="*/ 261937 h 3996084"/>
              <a:gd name="connsiteX7" fmla="*/ 252413 w 2672735"/>
              <a:gd name="connsiteY7" fmla="*/ 4762 h 3996084"/>
              <a:gd name="connsiteX8" fmla="*/ 509588 w 2672735"/>
              <a:gd name="connsiteY8" fmla="*/ 290512 h 3996084"/>
              <a:gd name="connsiteX9" fmla="*/ 652463 w 2672735"/>
              <a:gd name="connsiteY9" fmla="*/ 1281112 h 3996084"/>
              <a:gd name="connsiteX10" fmla="*/ 652463 w 2672735"/>
              <a:gd name="connsiteY10" fmla="*/ 1281112 h 3996084"/>
              <a:gd name="connsiteX0" fmla="*/ 2396704 w 2672735"/>
              <a:gd name="connsiteY0" fmla="*/ 4001612 h 4001612"/>
              <a:gd name="connsiteX1" fmla="*/ 2540720 w 2672735"/>
              <a:gd name="connsiteY1" fmla="*/ 3137516 h 4001612"/>
              <a:gd name="connsiteX2" fmla="*/ 1604616 w 2672735"/>
              <a:gd name="connsiteY2" fmla="*/ 2993500 h 4001612"/>
              <a:gd name="connsiteX3" fmla="*/ 1028552 w 2672735"/>
              <a:gd name="connsiteY3" fmla="*/ 2633460 h 4001612"/>
              <a:gd name="connsiteX4" fmla="*/ 595313 w 2672735"/>
              <a:gd name="connsiteY4" fmla="*/ 2029590 h 4001612"/>
              <a:gd name="connsiteX5" fmla="*/ 109538 w 2672735"/>
              <a:gd name="connsiteY5" fmla="*/ 1191390 h 4001612"/>
              <a:gd name="connsiteX6" fmla="*/ 23813 w 2672735"/>
              <a:gd name="connsiteY6" fmla="*/ 267465 h 4001612"/>
              <a:gd name="connsiteX7" fmla="*/ 252413 w 2672735"/>
              <a:gd name="connsiteY7" fmla="*/ 10290 h 4001612"/>
              <a:gd name="connsiteX8" fmla="*/ 596504 w 2672735"/>
              <a:gd name="connsiteY8" fmla="*/ 329204 h 4001612"/>
              <a:gd name="connsiteX9" fmla="*/ 652463 w 2672735"/>
              <a:gd name="connsiteY9" fmla="*/ 1286640 h 4001612"/>
              <a:gd name="connsiteX10" fmla="*/ 652463 w 2672735"/>
              <a:gd name="connsiteY10" fmla="*/ 1286640 h 4001612"/>
              <a:gd name="connsiteX0" fmla="*/ 2406047 w 2682078"/>
              <a:gd name="connsiteY0" fmla="*/ 3970730 h 3970730"/>
              <a:gd name="connsiteX1" fmla="*/ 2550063 w 2682078"/>
              <a:gd name="connsiteY1" fmla="*/ 3106634 h 3970730"/>
              <a:gd name="connsiteX2" fmla="*/ 1613959 w 2682078"/>
              <a:gd name="connsiteY2" fmla="*/ 2962618 h 3970730"/>
              <a:gd name="connsiteX3" fmla="*/ 1037895 w 2682078"/>
              <a:gd name="connsiteY3" fmla="*/ 2602578 h 3970730"/>
              <a:gd name="connsiteX4" fmla="*/ 604656 w 2682078"/>
              <a:gd name="connsiteY4" fmla="*/ 1998708 h 3970730"/>
              <a:gd name="connsiteX5" fmla="*/ 118881 w 2682078"/>
              <a:gd name="connsiteY5" fmla="*/ 1160508 h 3970730"/>
              <a:gd name="connsiteX6" fmla="*/ 33156 w 2682078"/>
              <a:gd name="connsiteY6" fmla="*/ 236583 h 3970730"/>
              <a:gd name="connsiteX7" fmla="*/ 317815 w 2682078"/>
              <a:gd name="connsiteY7" fmla="*/ 10290 h 3970730"/>
              <a:gd name="connsiteX8" fmla="*/ 605847 w 2682078"/>
              <a:gd name="connsiteY8" fmla="*/ 298322 h 3970730"/>
              <a:gd name="connsiteX9" fmla="*/ 661806 w 2682078"/>
              <a:gd name="connsiteY9" fmla="*/ 1255758 h 3970730"/>
              <a:gd name="connsiteX10" fmla="*/ 661806 w 2682078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607504 w 2684926"/>
              <a:gd name="connsiteY4" fmla="*/ 1998708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607504 w 2684926"/>
              <a:gd name="connsiteY4" fmla="*/ 1998708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464679 w 2684926"/>
              <a:gd name="connsiteY4" fmla="*/ 2026514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91081"/>
              <a:gd name="connsiteY0" fmla="*/ 3970730 h 3970730"/>
              <a:gd name="connsiteX1" fmla="*/ 2445829 w 2691081"/>
              <a:gd name="connsiteY1" fmla="*/ 3817983 h 3970730"/>
              <a:gd name="connsiteX2" fmla="*/ 2552911 w 2691081"/>
              <a:gd name="connsiteY2" fmla="*/ 3106634 h 3970730"/>
              <a:gd name="connsiteX3" fmla="*/ 1616807 w 2691081"/>
              <a:gd name="connsiteY3" fmla="*/ 2962618 h 3970730"/>
              <a:gd name="connsiteX4" fmla="*/ 1040743 w 2691081"/>
              <a:gd name="connsiteY4" fmla="*/ 2602578 h 3970730"/>
              <a:gd name="connsiteX5" fmla="*/ 464679 w 2691081"/>
              <a:gd name="connsiteY5" fmla="*/ 2026514 h 3970730"/>
              <a:gd name="connsiteX6" fmla="*/ 104639 w 2691081"/>
              <a:gd name="connsiteY6" fmla="*/ 1306434 h 3970730"/>
              <a:gd name="connsiteX7" fmla="*/ 36004 w 2691081"/>
              <a:gd name="connsiteY7" fmla="*/ 236583 h 3970730"/>
              <a:gd name="connsiteX8" fmla="*/ 320663 w 2691081"/>
              <a:gd name="connsiteY8" fmla="*/ 10290 h 3970730"/>
              <a:gd name="connsiteX9" fmla="*/ 608695 w 2691081"/>
              <a:gd name="connsiteY9" fmla="*/ 298322 h 3970730"/>
              <a:gd name="connsiteX10" fmla="*/ 664654 w 2691081"/>
              <a:gd name="connsiteY10" fmla="*/ 1255758 h 3970730"/>
              <a:gd name="connsiteX11" fmla="*/ 664654 w 2691081"/>
              <a:gd name="connsiteY11" fmla="*/ 1255758 h 3970730"/>
              <a:gd name="connsiteX0" fmla="*/ 2408895 w 2696927"/>
              <a:gd name="connsiteY0" fmla="*/ 3970730 h 3970730"/>
              <a:gd name="connsiteX1" fmla="*/ 2480903 w 2696927"/>
              <a:gd name="connsiteY1" fmla="*/ 3826714 h 3970730"/>
              <a:gd name="connsiteX2" fmla="*/ 2552911 w 2696927"/>
              <a:gd name="connsiteY2" fmla="*/ 3106634 h 3970730"/>
              <a:gd name="connsiteX3" fmla="*/ 1616807 w 2696927"/>
              <a:gd name="connsiteY3" fmla="*/ 2962618 h 3970730"/>
              <a:gd name="connsiteX4" fmla="*/ 1040743 w 2696927"/>
              <a:gd name="connsiteY4" fmla="*/ 2602578 h 3970730"/>
              <a:gd name="connsiteX5" fmla="*/ 464679 w 2696927"/>
              <a:gd name="connsiteY5" fmla="*/ 2026514 h 3970730"/>
              <a:gd name="connsiteX6" fmla="*/ 104639 w 2696927"/>
              <a:gd name="connsiteY6" fmla="*/ 1306434 h 3970730"/>
              <a:gd name="connsiteX7" fmla="*/ 36004 w 2696927"/>
              <a:gd name="connsiteY7" fmla="*/ 236583 h 3970730"/>
              <a:gd name="connsiteX8" fmla="*/ 320663 w 2696927"/>
              <a:gd name="connsiteY8" fmla="*/ 10290 h 3970730"/>
              <a:gd name="connsiteX9" fmla="*/ 608695 w 2696927"/>
              <a:gd name="connsiteY9" fmla="*/ 298322 h 3970730"/>
              <a:gd name="connsiteX10" fmla="*/ 664654 w 2696927"/>
              <a:gd name="connsiteY10" fmla="*/ 1255758 h 3970730"/>
              <a:gd name="connsiteX11" fmla="*/ 664654 w 2696927"/>
              <a:gd name="connsiteY11" fmla="*/ 1255758 h 3970730"/>
              <a:gd name="connsiteX0" fmla="*/ 2408895 w 2696927"/>
              <a:gd name="connsiteY0" fmla="*/ 4042738 h 4042738"/>
              <a:gd name="connsiteX1" fmla="*/ 2480903 w 2696927"/>
              <a:gd name="connsiteY1" fmla="*/ 3826714 h 4042738"/>
              <a:gd name="connsiteX2" fmla="*/ 2552911 w 2696927"/>
              <a:gd name="connsiteY2" fmla="*/ 3106634 h 4042738"/>
              <a:gd name="connsiteX3" fmla="*/ 1616807 w 2696927"/>
              <a:gd name="connsiteY3" fmla="*/ 2962618 h 4042738"/>
              <a:gd name="connsiteX4" fmla="*/ 1040743 w 2696927"/>
              <a:gd name="connsiteY4" fmla="*/ 2602578 h 4042738"/>
              <a:gd name="connsiteX5" fmla="*/ 464679 w 2696927"/>
              <a:gd name="connsiteY5" fmla="*/ 2026514 h 4042738"/>
              <a:gd name="connsiteX6" fmla="*/ 104639 w 2696927"/>
              <a:gd name="connsiteY6" fmla="*/ 1306434 h 4042738"/>
              <a:gd name="connsiteX7" fmla="*/ 36004 w 2696927"/>
              <a:gd name="connsiteY7" fmla="*/ 236583 h 4042738"/>
              <a:gd name="connsiteX8" fmla="*/ 320663 w 2696927"/>
              <a:gd name="connsiteY8" fmla="*/ 10290 h 4042738"/>
              <a:gd name="connsiteX9" fmla="*/ 608695 w 2696927"/>
              <a:gd name="connsiteY9" fmla="*/ 298322 h 4042738"/>
              <a:gd name="connsiteX10" fmla="*/ 664654 w 2696927"/>
              <a:gd name="connsiteY10" fmla="*/ 1255758 h 4042738"/>
              <a:gd name="connsiteX11" fmla="*/ 664654 w 2696927"/>
              <a:gd name="connsiteY11" fmla="*/ 1255758 h 4042738"/>
              <a:gd name="connsiteX0" fmla="*/ 2408895 w 2720930"/>
              <a:gd name="connsiteY0" fmla="*/ 4042738 h 4042738"/>
              <a:gd name="connsiteX1" fmla="*/ 2624919 w 2720930"/>
              <a:gd name="connsiteY1" fmla="*/ 3610690 h 4042738"/>
              <a:gd name="connsiteX2" fmla="*/ 2552911 w 2720930"/>
              <a:gd name="connsiteY2" fmla="*/ 3106634 h 4042738"/>
              <a:gd name="connsiteX3" fmla="*/ 1616807 w 2720930"/>
              <a:gd name="connsiteY3" fmla="*/ 2962618 h 4042738"/>
              <a:gd name="connsiteX4" fmla="*/ 1040743 w 2720930"/>
              <a:gd name="connsiteY4" fmla="*/ 2602578 h 4042738"/>
              <a:gd name="connsiteX5" fmla="*/ 464679 w 2720930"/>
              <a:gd name="connsiteY5" fmla="*/ 2026514 h 4042738"/>
              <a:gd name="connsiteX6" fmla="*/ 104639 w 2720930"/>
              <a:gd name="connsiteY6" fmla="*/ 1306434 h 4042738"/>
              <a:gd name="connsiteX7" fmla="*/ 36004 w 2720930"/>
              <a:gd name="connsiteY7" fmla="*/ 236583 h 4042738"/>
              <a:gd name="connsiteX8" fmla="*/ 320663 w 2720930"/>
              <a:gd name="connsiteY8" fmla="*/ 10290 h 4042738"/>
              <a:gd name="connsiteX9" fmla="*/ 608695 w 2720930"/>
              <a:gd name="connsiteY9" fmla="*/ 298322 h 4042738"/>
              <a:gd name="connsiteX10" fmla="*/ 664654 w 2720930"/>
              <a:gd name="connsiteY10" fmla="*/ 1255758 h 4042738"/>
              <a:gd name="connsiteX11" fmla="*/ 664654 w 2720930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538682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538682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466674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97452"/>
              <a:gd name="connsiteY0" fmla="*/ 4042738 h 4042738"/>
              <a:gd name="connsiteX1" fmla="*/ 2768935 w 2797452"/>
              <a:gd name="connsiteY1" fmla="*/ 3538682 h 4042738"/>
              <a:gd name="connsiteX2" fmla="*/ 2552911 w 2797452"/>
              <a:gd name="connsiteY2" fmla="*/ 3106634 h 4042738"/>
              <a:gd name="connsiteX3" fmla="*/ 1616807 w 2797452"/>
              <a:gd name="connsiteY3" fmla="*/ 2962618 h 4042738"/>
              <a:gd name="connsiteX4" fmla="*/ 1040743 w 2797452"/>
              <a:gd name="connsiteY4" fmla="*/ 2602578 h 4042738"/>
              <a:gd name="connsiteX5" fmla="*/ 464679 w 2797452"/>
              <a:gd name="connsiteY5" fmla="*/ 2026514 h 4042738"/>
              <a:gd name="connsiteX6" fmla="*/ 104639 w 2797452"/>
              <a:gd name="connsiteY6" fmla="*/ 1306434 h 4042738"/>
              <a:gd name="connsiteX7" fmla="*/ 36004 w 2797452"/>
              <a:gd name="connsiteY7" fmla="*/ 236583 h 4042738"/>
              <a:gd name="connsiteX8" fmla="*/ 320663 w 2797452"/>
              <a:gd name="connsiteY8" fmla="*/ 10290 h 4042738"/>
              <a:gd name="connsiteX9" fmla="*/ 608695 w 2797452"/>
              <a:gd name="connsiteY9" fmla="*/ 298322 h 4042738"/>
              <a:gd name="connsiteX10" fmla="*/ 664654 w 2797452"/>
              <a:gd name="connsiteY10" fmla="*/ 1255758 h 4042738"/>
              <a:gd name="connsiteX11" fmla="*/ 664654 w 2797452"/>
              <a:gd name="connsiteY11" fmla="*/ 1255758 h 4042738"/>
              <a:gd name="connsiteX0" fmla="*/ 2408895 w 2788671"/>
              <a:gd name="connsiteY0" fmla="*/ 4042738 h 4042738"/>
              <a:gd name="connsiteX1" fmla="*/ 2768935 w 2788671"/>
              <a:gd name="connsiteY1" fmla="*/ 3538682 h 4042738"/>
              <a:gd name="connsiteX2" fmla="*/ 2552911 w 2788671"/>
              <a:gd name="connsiteY2" fmla="*/ 3106634 h 4042738"/>
              <a:gd name="connsiteX3" fmla="*/ 1616807 w 2788671"/>
              <a:gd name="connsiteY3" fmla="*/ 2962618 h 4042738"/>
              <a:gd name="connsiteX4" fmla="*/ 1040743 w 2788671"/>
              <a:gd name="connsiteY4" fmla="*/ 2602578 h 4042738"/>
              <a:gd name="connsiteX5" fmla="*/ 464679 w 2788671"/>
              <a:gd name="connsiteY5" fmla="*/ 2026514 h 4042738"/>
              <a:gd name="connsiteX6" fmla="*/ 104639 w 2788671"/>
              <a:gd name="connsiteY6" fmla="*/ 1306434 h 4042738"/>
              <a:gd name="connsiteX7" fmla="*/ 36004 w 2788671"/>
              <a:gd name="connsiteY7" fmla="*/ 236583 h 4042738"/>
              <a:gd name="connsiteX8" fmla="*/ 320663 w 2788671"/>
              <a:gd name="connsiteY8" fmla="*/ 10290 h 4042738"/>
              <a:gd name="connsiteX9" fmla="*/ 608695 w 2788671"/>
              <a:gd name="connsiteY9" fmla="*/ 298322 h 4042738"/>
              <a:gd name="connsiteX10" fmla="*/ 664654 w 2788671"/>
              <a:gd name="connsiteY10" fmla="*/ 1255758 h 4042738"/>
              <a:gd name="connsiteX11" fmla="*/ 664654 w 2788671"/>
              <a:gd name="connsiteY11" fmla="*/ 1255758 h 4042738"/>
              <a:gd name="connsiteX0" fmla="*/ 2408895 w 2788671"/>
              <a:gd name="connsiteY0" fmla="*/ 4042738 h 4042738"/>
              <a:gd name="connsiteX1" fmla="*/ 2768935 w 2788671"/>
              <a:gd name="connsiteY1" fmla="*/ 3538682 h 4042738"/>
              <a:gd name="connsiteX2" fmla="*/ 2552911 w 2788671"/>
              <a:gd name="connsiteY2" fmla="*/ 3106634 h 4042738"/>
              <a:gd name="connsiteX3" fmla="*/ 1616807 w 2788671"/>
              <a:gd name="connsiteY3" fmla="*/ 2962618 h 4042738"/>
              <a:gd name="connsiteX4" fmla="*/ 1040743 w 2788671"/>
              <a:gd name="connsiteY4" fmla="*/ 2602578 h 4042738"/>
              <a:gd name="connsiteX5" fmla="*/ 464679 w 2788671"/>
              <a:gd name="connsiteY5" fmla="*/ 2026514 h 4042738"/>
              <a:gd name="connsiteX6" fmla="*/ 104639 w 2788671"/>
              <a:gd name="connsiteY6" fmla="*/ 1306434 h 4042738"/>
              <a:gd name="connsiteX7" fmla="*/ 36004 w 2788671"/>
              <a:gd name="connsiteY7" fmla="*/ 236583 h 4042738"/>
              <a:gd name="connsiteX8" fmla="*/ 320663 w 2788671"/>
              <a:gd name="connsiteY8" fmla="*/ 10290 h 4042738"/>
              <a:gd name="connsiteX9" fmla="*/ 608695 w 2788671"/>
              <a:gd name="connsiteY9" fmla="*/ 298322 h 4042738"/>
              <a:gd name="connsiteX10" fmla="*/ 664654 w 2788671"/>
              <a:gd name="connsiteY10" fmla="*/ 1255758 h 4042738"/>
              <a:gd name="connsiteX11" fmla="*/ 664654 w 2788671"/>
              <a:gd name="connsiteY11" fmla="*/ 1255758 h 40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88671" h="4042738">
                <a:moveTo>
                  <a:pt x="2408895" y="4042738"/>
                </a:moveTo>
                <a:cubicBezTo>
                  <a:pt x="2415051" y="4017280"/>
                  <a:pt x="2769637" y="3713080"/>
                  <a:pt x="2768935" y="3538682"/>
                </a:cubicBezTo>
                <a:cubicBezTo>
                  <a:pt x="2788671" y="3330948"/>
                  <a:pt x="2744932" y="3202645"/>
                  <a:pt x="2552911" y="3106634"/>
                </a:cubicBezTo>
                <a:cubicBezTo>
                  <a:pt x="2360890" y="3010623"/>
                  <a:pt x="1868835" y="3046627"/>
                  <a:pt x="1616807" y="2962618"/>
                </a:cubicBezTo>
                <a:cubicBezTo>
                  <a:pt x="1364779" y="2878609"/>
                  <a:pt x="1232764" y="2758595"/>
                  <a:pt x="1040743" y="2602578"/>
                </a:cubicBezTo>
                <a:cubicBezTo>
                  <a:pt x="848722" y="2446561"/>
                  <a:pt x="620696" y="2242538"/>
                  <a:pt x="464679" y="2026514"/>
                </a:cubicBezTo>
                <a:cubicBezTo>
                  <a:pt x="308662" y="1810490"/>
                  <a:pt x="240221" y="1594788"/>
                  <a:pt x="104639" y="1306434"/>
                </a:cubicBezTo>
                <a:cubicBezTo>
                  <a:pt x="9389" y="1012747"/>
                  <a:pt x="0" y="452607"/>
                  <a:pt x="36004" y="236583"/>
                </a:cubicBezTo>
                <a:cubicBezTo>
                  <a:pt x="72008" y="20559"/>
                  <a:pt x="225215" y="0"/>
                  <a:pt x="320663" y="10290"/>
                </a:cubicBezTo>
                <a:cubicBezTo>
                  <a:pt x="416111" y="20580"/>
                  <a:pt x="551363" y="90744"/>
                  <a:pt x="608695" y="298322"/>
                </a:cubicBezTo>
                <a:cubicBezTo>
                  <a:pt x="666027" y="505900"/>
                  <a:pt x="655328" y="1096185"/>
                  <a:pt x="664654" y="1255758"/>
                </a:cubicBezTo>
                <a:lnTo>
                  <a:pt x="664654" y="1255758"/>
                </a:lnTo>
              </a:path>
            </a:pathLst>
          </a:custGeom>
          <a:ln w="25400">
            <a:solidFill>
              <a:srgbClr val="E6602A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9" name="Rett linje 28"/>
          <p:cNvCxnSpPr/>
          <p:nvPr/>
        </p:nvCxnSpPr>
        <p:spPr>
          <a:xfrm>
            <a:off x="2971800" y="5363271"/>
            <a:ext cx="106566" cy="81953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/>
          <p:nvPr/>
        </p:nvCxnSpPr>
        <p:spPr>
          <a:xfrm flipH="1">
            <a:off x="2806358" y="4449468"/>
            <a:ext cx="37450" cy="153961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1835696" y="53012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2536726" y="419670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3160415" y="34659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3774579" y="268034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cxnSp>
        <p:nvCxnSpPr>
          <p:cNvPr id="37" name="Rett linje 36"/>
          <p:cNvCxnSpPr/>
          <p:nvPr/>
        </p:nvCxnSpPr>
        <p:spPr>
          <a:xfrm flipH="1">
            <a:off x="1691680" y="4149080"/>
            <a:ext cx="109458" cy="144016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/>
          <p:nvPr/>
        </p:nvCxnSpPr>
        <p:spPr>
          <a:xfrm flipH="1">
            <a:off x="839940" y="3367655"/>
            <a:ext cx="148601" cy="120997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/>
          <p:cNvCxnSpPr/>
          <p:nvPr/>
        </p:nvCxnSpPr>
        <p:spPr>
          <a:xfrm flipH="1">
            <a:off x="442832" y="1916832"/>
            <a:ext cx="148602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tt linje 45"/>
          <p:cNvCxnSpPr/>
          <p:nvPr/>
        </p:nvCxnSpPr>
        <p:spPr>
          <a:xfrm flipH="1">
            <a:off x="1086854" y="2492896"/>
            <a:ext cx="148602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Sylinder 46"/>
          <p:cNvSpPr txBox="1"/>
          <p:nvPr/>
        </p:nvSpPr>
        <p:spPr>
          <a:xfrm>
            <a:off x="3395489" y="16627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2377852" y="164365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1835696" y="314096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3018714" y="5325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2638012" y="455236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1475656" y="422108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53" name="TekstSylinder 52"/>
          <p:cNvSpPr txBox="1"/>
          <p:nvPr/>
        </p:nvSpPr>
        <p:spPr>
          <a:xfrm>
            <a:off x="601332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2E</a:t>
            </a:r>
          </a:p>
        </p:txBody>
      </p:sp>
      <p:sp>
        <p:nvSpPr>
          <p:cNvPr id="54" name="TekstSylinder 53"/>
          <p:cNvSpPr txBox="1"/>
          <p:nvPr/>
        </p:nvSpPr>
        <p:spPr>
          <a:xfrm>
            <a:off x="179512" y="177281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2F</a:t>
            </a:r>
          </a:p>
        </p:txBody>
      </p:sp>
      <p:sp>
        <p:nvSpPr>
          <p:cNvPr id="55" name="TekstSylinder 54"/>
          <p:cNvSpPr txBox="1"/>
          <p:nvPr/>
        </p:nvSpPr>
        <p:spPr>
          <a:xfrm>
            <a:off x="1187624" y="234888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1979712" y="617973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8826517">
            <a:off x="1193264" y="3699987"/>
            <a:ext cx="379480" cy="532436"/>
          </a:xfrm>
          <a:prstGeom prst="rect">
            <a:avLst/>
          </a:prstGeom>
        </p:spPr>
      </p:pic>
      <p:sp>
        <p:nvSpPr>
          <p:cNvPr id="58" name="TekstSylinder 57"/>
          <p:cNvSpPr txBox="1"/>
          <p:nvPr/>
        </p:nvSpPr>
        <p:spPr>
          <a:xfrm>
            <a:off x="467544" y="888975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High/Medium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: </a:t>
            </a:r>
            <a:r>
              <a:rPr lang="nb-NO" sz="1400" b="1" dirty="0" err="1">
                <a:latin typeface="Arial Narrow" pitchFamily="34" charset="0"/>
              </a:rPr>
              <a:t>Wedge</a:t>
            </a:r>
            <a:r>
              <a:rPr lang="nb-NO" sz="1400" b="1" dirty="0">
                <a:latin typeface="Arial Narrow" pitchFamily="34" charset="0"/>
              </a:rPr>
              <a:t> / </a:t>
            </a:r>
            <a:r>
              <a:rPr lang="nb-NO" sz="1400" b="1" dirty="0" err="1">
                <a:latin typeface="Arial Narrow" pitchFamily="34" charset="0"/>
              </a:rPr>
              <a:t>Shooter-Cover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59" name="TekstSylinder 58"/>
          <p:cNvSpPr txBox="1"/>
          <p:nvPr/>
        </p:nvSpPr>
        <p:spPr>
          <a:xfrm>
            <a:off x="5004048" y="1340768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/>
              <a:t>FL makes 30 </a:t>
            </a:r>
            <a:r>
              <a:rPr lang="nb-NO" sz="1200" dirty="0" err="1"/>
              <a:t>second</a:t>
            </a:r>
            <a:r>
              <a:rPr lang="nb-NO" sz="1200" dirty="0"/>
              <a:t> </a:t>
            </a:r>
            <a:r>
              <a:rPr lang="nb-NO" sz="1200" dirty="0" err="1"/>
              <a:t>call</a:t>
            </a:r>
            <a:r>
              <a:rPr lang="nb-NO" sz="1200" dirty="0"/>
              <a:t>, WM </a:t>
            </a:r>
            <a:r>
              <a:rPr lang="nb-NO" sz="1200" dirty="0" err="1"/>
              <a:t>turns</a:t>
            </a:r>
            <a:r>
              <a:rPr lang="nb-NO" sz="1200" dirty="0"/>
              <a:t> </a:t>
            </a:r>
            <a:r>
              <a:rPr lang="nb-NO" sz="1200" dirty="0" err="1"/>
              <a:t>toward</a:t>
            </a:r>
            <a:r>
              <a:rPr lang="nb-NO" sz="1200" dirty="0"/>
              <a:t> </a:t>
            </a:r>
            <a:r>
              <a:rPr lang="nb-NO" sz="1200" dirty="0" err="1"/>
              <a:t>attack</a:t>
            </a:r>
            <a:r>
              <a:rPr lang="nb-NO" sz="1200" dirty="0"/>
              <a:t> </a:t>
            </a:r>
            <a:r>
              <a:rPr lang="nb-NO" sz="1200" dirty="0" err="1"/>
              <a:t>direction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WM </a:t>
            </a:r>
            <a:r>
              <a:rPr lang="nb-NO" sz="1200" dirty="0" err="1"/>
              <a:t>keep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target in front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wingline</a:t>
            </a:r>
            <a:r>
              <a:rPr lang="nb-NO" sz="1200" dirty="0"/>
              <a:t> </a:t>
            </a:r>
            <a:r>
              <a:rPr lang="nb-NO" sz="1200" dirty="0" err="1"/>
              <a:t>through</a:t>
            </a:r>
            <a:r>
              <a:rPr lang="nb-NO" sz="1200" dirty="0"/>
              <a:t> F.</a:t>
            </a:r>
          </a:p>
          <a:p>
            <a:r>
              <a:rPr lang="nb-NO" sz="1200" b="1" dirty="0"/>
              <a:t>D: </a:t>
            </a:r>
            <a:r>
              <a:rPr lang="nb-NO" sz="1200" dirty="0"/>
              <a:t>FL start tipping in to target.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FL </a:t>
            </a:r>
            <a:r>
              <a:rPr lang="nb-NO" sz="1200" dirty="0" err="1"/>
              <a:t>on</a:t>
            </a:r>
            <a:r>
              <a:rPr lang="nb-NO" sz="1200" dirty="0"/>
              <a:t> final to target.</a:t>
            </a:r>
          </a:p>
          <a:p>
            <a:r>
              <a:rPr lang="nb-NO" sz="1200" b="1" dirty="0"/>
              <a:t>F: </a:t>
            </a:r>
            <a:r>
              <a:rPr lang="nb-NO" sz="1200" dirty="0" err="1"/>
              <a:t>When</a:t>
            </a:r>
            <a:r>
              <a:rPr lang="nb-NO" sz="1200" dirty="0"/>
              <a:t> WM </a:t>
            </a:r>
            <a:r>
              <a:rPr lang="nb-NO" sz="1200" dirty="0" err="1"/>
              <a:t>observes</a:t>
            </a:r>
            <a:r>
              <a:rPr lang="nb-NO" sz="1200" dirty="0"/>
              <a:t> FL </a:t>
            </a:r>
            <a:r>
              <a:rPr lang="nb-NO" sz="1200" dirty="0" err="1"/>
              <a:t>complete</a:t>
            </a:r>
            <a:r>
              <a:rPr lang="nb-NO" sz="1200" dirty="0"/>
              <a:t> SEM, WM turn to </a:t>
            </a:r>
            <a:r>
              <a:rPr lang="nb-NO" sz="1200" dirty="0" err="1"/>
              <a:t>egress</a:t>
            </a:r>
            <a:r>
              <a:rPr lang="nb-NO" sz="1200" dirty="0"/>
              <a:t> </a:t>
            </a:r>
            <a:r>
              <a:rPr lang="nb-NO" sz="1200" dirty="0" err="1"/>
              <a:t>direction</a:t>
            </a:r>
            <a:r>
              <a:rPr lang="nb-NO" sz="1200" dirty="0"/>
              <a:t> to </a:t>
            </a:r>
            <a:r>
              <a:rPr lang="nb-NO" sz="1200" dirty="0" err="1"/>
              <a:t>rejoin</a:t>
            </a:r>
            <a:r>
              <a:rPr lang="nb-NO" sz="1200" dirty="0"/>
              <a:t> in WEDGE </a:t>
            </a:r>
            <a:r>
              <a:rPr lang="nb-NO" sz="1200" dirty="0" err="1"/>
              <a:t>with</a:t>
            </a:r>
            <a:r>
              <a:rPr lang="nb-NO" sz="1200" dirty="0"/>
              <a:t> FL.</a:t>
            </a:r>
          </a:p>
          <a:p>
            <a:r>
              <a:rPr lang="nb-NO" sz="1200" dirty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2267744" y="1556792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988840" y="908720"/>
            <a:ext cx="2797810" cy="388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tt pil 7"/>
          <p:cNvCxnSpPr/>
          <p:nvPr/>
        </p:nvCxnSpPr>
        <p:spPr>
          <a:xfrm flipV="1">
            <a:off x="2051720" y="4509120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 flipV="1">
            <a:off x="2771800" y="3645024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3491880" y="2780928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H="1">
            <a:off x="2483768" y="1628800"/>
            <a:ext cx="1008112" cy="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e 14"/>
          <p:cNvSpPr/>
          <p:nvPr/>
        </p:nvSpPr>
        <p:spPr>
          <a:xfrm rot="3520280">
            <a:off x="2952243" y="1714841"/>
            <a:ext cx="1380781" cy="1198476"/>
          </a:xfrm>
          <a:prstGeom prst="arc">
            <a:avLst>
              <a:gd name="adj1" fmla="val 12210983"/>
              <a:gd name="adj2" fmla="val 20333877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 17"/>
          <p:cNvCxnSpPr/>
          <p:nvPr/>
        </p:nvCxnSpPr>
        <p:spPr>
          <a:xfrm flipH="1">
            <a:off x="1811313" y="2204864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/>
          <p:cNvSpPr/>
          <p:nvPr/>
        </p:nvSpPr>
        <p:spPr>
          <a:xfrm rot="17732449">
            <a:off x="1738183" y="1722002"/>
            <a:ext cx="855811" cy="642630"/>
          </a:xfrm>
          <a:prstGeom prst="arc">
            <a:avLst>
              <a:gd name="adj1" fmla="val 13998904"/>
              <a:gd name="adj2" fmla="val 20333877"/>
            </a:avLst>
          </a:prstGeom>
          <a:ln w="25400">
            <a:solidFill>
              <a:srgbClr val="0F01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Bilde 5" descr="f18 494 silhou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420775">
            <a:off x="4030988" y="1955614"/>
            <a:ext cx="379480" cy="532436"/>
          </a:xfrm>
          <a:prstGeom prst="rect">
            <a:avLst/>
          </a:prstGeom>
        </p:spPr>
      </p:pic>
      <p:cxnSp>
        <p:nvCxnSpPr>
          <p:cNvPr id="23" name="Rett pil 22"/>
          <p:cNvCxnSpPr/>
          <p:nvPr/>
        </p:nvCxnSpPr>
        <p:spPr>
          <a:xfrm flipV="1">
            <a:off x="2267744" y="5517232"/>
            <a:ext cx="648072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ihåndsform 26"/>
          <p:cNvSpPr/>
          <p:nvPr/>
        </p:nvSpPr>
        <p:spPr>
          <a:xfrm>
            <a:off x="506921" y="1474494"/>
            <a:ext cx="2788671" cy="4042738"/>
          </a:xfrm>
          <a:custGeom>
            <a:avLst/>
            <a:gdLst>
              <a:gd name="connsiteX0" fmla="*/ 2357438 w 2357438"/>
              <a:gd name="connsiteY0" fmla="*/ 4024312 h 4024312"/>
              <a:gd name="connsiteX1" fmla="*/ 2243138 w 2357438"/>
              <a:gd name="connsiteY1" fmla="*/ 3100387 h 4024312"/>
              <a:gd name="connsiteX2" fmla="*/ 1690688 w 2357438"/>
              <a:gd name="connsiteY2" fmla="*/ 2995612 h 4024312"/>
              <a:gd name="connsiteX3" fmla="*/ 1290638 w 2357438"/>
              <a:gd name="connsiteY3" fmla="*/ 2757487 h 4024312"/>
              <a:gd name="connsiteX4" fmla="*/ 595313 w 2357438"/>
              <a:gd name="connsiteY4" fmla="*/ 2024062 h 4024312"/>
              <a:gd name="connsiteX5" fmla="*/ 109538 w 2357438"/>
              <a:gd name="connsiteY5" fmla="*/ 1185862 h 4024312"/>
              <a:gd name="connsiteX6" fmla="*/ 23813 w 2357438"/>
              <a:gd name="connsiteY6" fmla="*/ 261937 h 4024312"/>
              <a:gd name="connsiteX7" fmla="*/ 252413 w 2357438"/>
              <a:gd name="connsiteY7" fmla="*/ 4762 h 4024312"/>
              <a:gd name="connsiteX8" fmla="*/ 509588 w 2357438"/>
              <a:gd name="connsiteY8" fmla="*/ 290512 h 4024312"/>
              <a:gd name="connsiteX9" fmla="*/ 652463 w 2357438"/>
              <a:gd name="connsiteY9" fmla="*/ 1281112 h 4024312"/>
              <a:gd name="connsiteX10" fmla="*/ 652463 w 2357438"/>
              <a:gd name="connsiteY10" fmla="*/ 1281112 h 4024312"/>
              <a:gd name="connsiteX0" fmla="*/ 2357438 w 2651845"/>
              <a:gd name="connsiteY0" fmla="*/ 4024312 h 4024312"/>
              <a:gd name="connsiteX1" fmla="*/ 2540720 w 2651845"/>
              <a:gd name="connsiteY1" fmla="*/ 3131988 h 4024312"/>
              <a:gd name="connsiteX2" fmla="*/ 1690688 w 2651845"/>
              <a:gd name="connsiteY2" fmla="*/ 2995612 h 4024312"/>
              <a:gd name="connsiteX3" fmla="*/ 1290638 w 2651845"/>
              <a:gd name="connsiteY3" fmla="*/ 2757487 h 4024312"/>
              <a:gd name="connsiteX4" fmla="*/ 595313 w 2651845"/>
              <a:gd name="connsiteY4" fmla="*/ 2024062 h 4024312"/>
              <a:gd name="connsiteX5" fmla="*/ 109538 w 2651845"/>
              <a:gd name="connsiteY5" fmla="*/ 1185862 h 4024312"/>
              <a:gd name="connsiteX6" fmla="*/ 23813 w 2651845"/>
              <a:gd name="connsiteY6" fmla="*/ 261937 h 4024312"/>
              <a:gd name="connsiteX7" fmla="*/ 252413 w 2651845"/>
              <a:gd name="connsiteY7" fmla="*/ 4762 h 4024312"/>
              <a:gd name="connsiteX8" fmla="*/ 509588 w 2651845"/>
              <a:gd name="connsiteY8" fmla="*/ 290512 h 4024312"/>
              <a:gd name="connsiteX9" fmla="*/ 652463 w 2651845"/>
              <a:gd name="connsiteY9" fmla="*/ 1281112 h 4024312"/>
              <a:gd name="connsiteX10" fmla="*/ 652463 w 2651845"/>
              <a:gd name="connsiteY10" fmla="*/ 1281112 h 4024312"/>
              <a:gd name="connsiteX0" fmla="*/ 2396704 w 2658389"/>
              <a:gd name="connsiteY0" fmla="*/ 3996084 h 3996084"/>
              <a:gd name="connsiteX1" fmla="*/ 2540720 w 2658389"/>
              <a:gd name="connsiteY1" fmla="*/ 3131988 h 3996084"/>
              <a:gd name="connsiteX2" fmla="*/ 1690688 w 2658389"/>
              <a:gd name="connsiteY2" fmla="*/ 2995612 h 3996084"/>
              <a:gd name="connsiteX3" fmla="*/ 1290638 w 2658389"/>
              <a:gd name="connsiteY3" fmla="*/ 2757487 h 3996084"/>
              <a:gd name="connsiteX4" fmla="*/ 595313 w 2658389"/>
              <a:gd name="connsiteY4" fmla="*/ 2024062 h 3996084"/>
              <a:gd name="connsiteX5" fmla="*/ 109538 w 2658389"/>
              <a:gd name="connsiteY5" fmla="*/ 1185862 h 3996084"/>
              <a:gd name="connsiteX6" fmla="*/ 23813 w 2658389"/>
              <a:gd name="connsiteY6" fmla="*/ 261937 h 3996084"/>
              <a:gd name="connsiteX7" fmla="*/ 252413 w 2658389"/>
              <a:gd name="connsiteY7" fmla="*/ 4762 h 3996084"/>
              <a:gd name="connsiteX8" fmla="*/ 509588 w 2658389"/>
              <a:gd name="connsiteY8" fmla="*/ 290512 h 3996084"/>
              <a:gd name="connsiteX9" fmla="*/ 652463 w 2658389"/>
              <a:gd name="connsiteY9" fmla="*/ 1281112 h 3996084"/>
              <a:gd name="connsiteX10" fmla="*/ 652463 w 2658389"/>
              <a:gd name="connsiteY10" fmla="*/ 1281112 h 3996084"/>
              <a:gd name="connsiteX0" fmla="*/ 2396704 w 2658389"/>
              <a:gd name="connsiteY0" fmla="*/ 3996084 h 3996084"/>
              <a:gd name="connsiteX1" fmla="*/ 2540720 w 2658389"/>
              <a:gd name="connsiteY1" fmla="*/ 3131988 h 3996084"/>
              <a:gd name="connsiteX2" fmla="*/ 1690688 w 2658389"/>
              <a:gd name="connsiteY2" fmla="*/ 2995612 h 3996084"/>
              <a:gd name="connsiteX3" fmla="*/ 1290638 w 2658389"/>
              <a:gd name="connsiteY3" fmla="*/ 2757487 h 3996084"/>
              <a:gd name="connsiteX4" fmla="*/ 595313 w 2658389"/>
              <a:gd name="connsiteY4" fmla="*/ 2024062 h 3996084"/>
              <a:gd name="connsiteX5" fmla="*/ 109538 w 2658389"/>
              <a:gd name="connsiteY5" fmla="*/ 1185862 h 3996084"/>
              <a:gd name="connsiteX6" fmla="*/ 23813 w 2658389"/>
              <a:gd name="connsiteY6" fmla="*/ 261937 h 3996084"/>
              <a:gd name="connsiteX7" fmla="*/ 252413 w 2658389"/>
              <a:gd name="connsiteY7" fmla="*/ 4762 h 3996084"/>
              <a:gd name="connsiteX8" fmla="*/ 509588 w 2658389"/>
              <a:gd name="connsiteY8" fmla="*/ 290512 h 3996084"/>
              <a:gd name="connsiteX9" fmla="*/ 652463 w 2658389"/>
              <a:gd name="connsiteY9" fmla="*/ 1281112 h 3996084"/>
              <a:gd name="connsiteX10" fmla="*/ 652463 w 2658389"/>
              <a:gd name="connsiteY10" fmla="*/ 1281112 h 3996084"/>
              <a:gd name="connsiteX0" fmla="*/ 2396704 w 2672735"/>
              <a:gd name="connsiteY0" fmla="*/ 3996084 h 3996084"/>
              <a:gd name="connsiteX1" fmla="*/ 2540720 w 2672735"/>
              <a:gd name="connsiteY1" fmla="*/ 3131988 h 3996084"/>
              <a:gd name="connsiteX2" fmla="*/ 1604616 w 2672735"/>
              <a:gd name="connsiteY2" fmla="*/ 2987972 h 3996084"/>
              <a:gd name="connsiteX3" fmla="*/ 1290638 w 2672735"/>
              <a:gd name="connsiteY3" fmla="*/ 2757487 h 3996084"/>
              <a:gd name="connsiteX4" fmla="*/ 595313 w 2672735"/>
              <a:gd name="connsiteY4" fmla="*/ 2024062 h 3996084"/>
              <a:gd name="connsiteX5" fmla="*/ 109538 w 2672735"/>
              <a:gd name="connsiteY5" fmla="*/ 1185862 h 3996084"/>
              <a:gd name="connsiteX6" fmla="*/ 23813 w 2672735"/>
              <a:gd name="connsiteY6" fmla="*/ 261937 h 3996084"/>
              <a:gd name="connsiteX7" fmla="*/ 252413 w 2672735"/>
              <a:gd name="connsiteY7" fmla="*/ 4762 h 3996084"/>
              <a:gd name="connsiteX8" fmla="*/ 509588 w 2672735"/>
              <a:gd name="connsiteY8" fmla="*/ 290512 h 3996084"/>
              <a:gd name="connsiteX9" fmla="*/ 652463 w 2672735"/>
              <a:gd name="connsiteY9" fmla="*/ 1281112 h 3996084"/>
              <a:gd name="connsiteX10" fmla="*/ 652463 w 2672735"/>
              <a:gd name="connsiteY10" fmla="*/ 1281112 h 3996084"/>
              <a:gd name="connsiteX0" fmla="*/ 2396704 w 2672735"/>
              <a:gd name="connsiteY0" fmla="*/ 3996084 h 3996084"/>
              <a:gd name="connsiteX1" fmla="*/ 2540720 w 2672735"/>
              <a:gd name="connsiteY1" fmla="*/ 3131988 h 3996084"/>
              <a:gd name="connsiteX2" fmla="*/ 1604616 w 2672735"/>
              <a:gd name="connsiteY2" fmla="*/ 2987972 h 3996084"/>
              <a:gd name="connsiteX3" fmla="*/ 1028552 w 2672735"/>
              <a:gd name="connsiteY3" fmla="*/ 2627932 h 3996084"/>
              <a:gd name="connsiteX4" fmla="*/ 595313 w 2672735"/>
              <a:gd name="connsiteY4" fmla="*/ 2024062 h 3996084"/>
              <a:gd name="connsiteX5" fmla="*/ 109538 w 2672735"/>
              <a:gd name="connsiteY5" fmla="*/ 1185862 h 3996084"/>
              <a:gd name="connsiteX6" fmla="*/ 23813 w 2672735"/>
              <a:gd name="connsiteY6" fmla="*/ 261937 h 3996084"/>
              <a:gd name="connsiteX7" fmla="*/ 252413 w 2672735"/>
              <a:gd name="connsiteY7" fmla="*/ 4762 h 3996084"/>
              <a:gd name="connsiteX8" fmla="*/ 509588 w 2672735"/>
              <a:gd name="connsiteY8" fmla="*/ 290512 h 3996084"/>
              <a:gd name="connsiteX9" fmla="*/ 652463 w 2672735"/>
              <a:gd name="connsiteY9" fmla="*/ 1281112 h 3996084"/>
              <a:gd name="connsiteX10" fmla="*/ 652463 w 2672735"/>
              <a:gd name="connsiteY10" fmla="*/ 1281112 h 3996084"/>
              <a:gd name="connsiteX0" fmla="*/ 2396704 w 2672735"/>
              <a:gd name="connsiteY0" fmla="*/ 4001612 h 4001612"/>
              <a:gd name="connsiteX1" fmla="*/ 2540720 w 2672735"/>
              <a:gd name="connsiteY1" fmla="*/ 3137516 h 4001612"/>
              <a:gd name="connsiteX2" fmla="*/ 1604616 w 2672735"/>
              <a:gd name="connsiteY2" fmla="*/ 2993500 h 4001612"/>
              <a:gd name="connsiteX3" fmla="*/ 1028552 w 2672735"/>
              <a:gd name="connsiteY3" fmla="*/ 2633460 h 4001612"/>
              <a:gd name="connsiteX4" fmla="*/ 595313 w 2672735"/>
              <a:gd name="connsiteY4" fmla="*/ 2029590 h 4001612"/>
              <a:gd name="connsiteX5" fmla="*/ 109538 w 2672735"/>
              <a:gd name="connsiteY5" fmla="*/ 1191390 h 4001612"/>
              <a:gd name="connsiteX6" fmla="*/ 23813 w 2672735"/>
              <a:gd name="connsiteY6" fmla="*/ 267465 h 4001612"/>
              <a:gd name="connsiteX7" fmla="*/ 252413 w 2672735"/>
              <a:gd name="connsiteY7" fmla="*/ 10290 h 4001612"/>
              <a:gd name="connsiteX8" fmla="*/ 596504 w 2672735"/>
              <a:gd name="connsiteY8" fmla="*/ 329204 h 4001612"/>
              <a:gd name="connsiteX9" fmla="*/ 652463 w 2672735"/>
              <a:gd name="connsiteY9" fmla="*/ 1286640 h 4001612"/>
              <a:gd name="connsiteX10" fmla="*/ 652463 w 2672735"/>
              <a:gd name="connsiteY10" fmla="*/ 1286640 h 4001612"/>
              <a:gd name="connsiteX0" fmla="*/ 2406047 w 2682078"/>
              <a:gd name="connsiteY0" fmla="*/ 3970730 h 3970730"/>
              <a:gd name="connsiteX1" fmla="*/ 2550063 w 2682078"/>
              <a:gd name="connsiteY1" fmla="*/ 3106634 h 3970730"/>
              <a:gd name="connsiteX2" fmla="*/ 1613959 w 2682078"/>
              <a:gd name="connsiteY2" fmla="*/ 2962618 h 3970730"/>
              <a:gd name="connsiteX3" fmla="*/ 1037895 w 2682078"/>
              <a:gd name="connsiteY3" fmla="*/ 2602578 h 3970730"/>
              <a:gd name="connsiteX4" fmla="*/ 604656 w 2682078"/>
              <a:gd name="connsiteY4" fmla="*/ 1998708 h 3970730"/>
              <a:gd name="connsiteX5" fmla="*/ 118881 w 2682078"/>
              <a:gd name="connsiteY5" fmla="*/ 1160508 h 3970730"/>
              <a:gd name="connsiteX6" fmla="*/ 33156 w 2682078"/>
              <a:gd name="connsiteY6" fmla="*/ 236583 h 3970730"/>
              <a:gd name="connsiteX7" fmla="*/ 317815 w 2682078"/>
              <a:gd name="connsiteY7" fmla="*/ 10290 h 3970730"/>
              <a:gd name="connsiteX8" fmla="*/ 605847 w 2682078"/>
              <a:gd name="connsiteY8" fmla="*/ 298322 h 3970730"/>
              <a:gd name="connsiteX9" fmla="*/ 661806 w 2682078"/>
              <a:gd name="connsiteY9" fmla="*/ 1255758 h 3970730"/>
              <a:gd name="connsiteX10" fmla="*/ 661806 w 2682078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607504 w 2684926"/>
              <a:gd name="connsiteY4" fmla="*/ 1998708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607504 w 2684926"/>
              <a:gd name="connsiteY4" fmla="*/ 1998708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84926"/>
              <a:gd name="connsiteY0" fmla="*/ 3970730 h 3970730"/>
              <a:gd name="connsiteX1" fmla="*/ 2552911 w 2684926"/>
              <a:gd name="connsiteY1" fmla="*/ 3106634 h 3970730"/>
              <a:gd name="connsiteX2" fmla="*/ 1616807 w 2684926"/>
              <a:gd name="connsiteY2" fmla="*/ 2962618 h 3970730"/>
              <a:gd name="connsiteX3" fmla="*/ 1040743 w 2684926"/>
              <a:gd name="connsiteY3" fmla="*/ 2602578 h 3970730"/>
              <a:gd name="connsiteX4" fmla="*/ 464679 w 2684926"/>
              <a:gd name="connsiteY4" fmla="*/ 2026514 h 3970730"/>
              <a:gd name="connsiteX5" fmla="*/ 104639 w 2684926"/>
              <a:gd name="connsiteY5" fmla="*/ 1306434 h 3970730"/>
              <a:gd name="connsiteX6" fmla="*/ 36004 w 2684926"/>
              <a:gd name="connsiteY6" fmla="*/ 236583 h 3970730"/>
              <a:gd name="connsiteX7" fmla="*/ 320663 w 2684926"/>
              <a:gd name="connsiteY7" fmla="*/ 10290 h 3970730"/>
              <a:gd name="connsiteX8" fmla="*/ 608695 w 2684926"/>
              <a:gd name="connsiteY8" fmla="*/ 298322 h 3970730"/>
              <a:gd name="connsiteX9" fmla="*/ 664654 w 2684926"/>
              <a:gd name="connsiteY9" fmla="*/ 1255758 h 3970730"/>
              <a:gd name="connsiteX10" fmla="*/ 664654 w 2684926"/>
              <a:gd name="connsiteY10" fmla="*/ 1255758 h 3970730"/>
              <a:gd name="connsiteX0" fmla="*/ 2408895 w 2691081"/>
              <a:gd name="connsiteY0" fmla="*/ 3970730 h 3970730"/>
              <a:gd name="connsiteX1" fmla="*/ 2445829 w 2691081"/>
              <a:gd name="connsiteY1" fmla="*/ 3817983 h 3970730"/>
              <a:gd name="connsiteX2" fmla="*/ 2552911 w 2691081"/>
              <a:gd name="connsiteY2" fmla="*/ 3106634 h 3970730"/>
              <a:gd name="connsiteX3" fmla="*/ 1616807 w 2691081"/>
              <a:gd name="connsiteY3" fmla="*/ 2962618 h 3970730"/>
              <a:gd name="connsiteX4" fmla="*/ 1040743 w 2691081"/>
              <a:gd name="connsiteY4" fmla="*/ 2602578 h 3970730"/>
              <a:gd name="connsiteX5" fmla="*/ 464679 w 2691081"/>
              <a:gd name="connsiteY5" fmla="*/ 2026514 h 3970730"/>
              <a:gd name="connsiteX6" fmla="*/ 104639 w 2691081"/>
              <a:gd name="connsiteY6" fmla="*/ 1306434 h 3970730"/>
              <a:gd name="connsiteX7" fmla="*/ 36004 w 2691081"/>
              <a:gd name="connsiteY7" fmla="*/ 236583 h 3970730"/>
              <a:gd name="connsiteX8" fmla="*/ 320663 w 2691081"/>
              <a:gd name="connsiteY8" fmla="*/ 10290 h 3970730"/>
              <a:gd name="connsiteX9" fmla="*/ 608695 w 2691081"/>
              <a:gd name="connsiteY9" fmla="*/ 298322 h 3970730"/>
              <a:gd name="connsiteX10" fmla="*/ 664654 w 2691081"/>
              <a:gd name="connsiteY10" fmla="*/ 1255758 h 3970730"/>
              <a:gd name="connsiteX11" fmla="*/ 664654 w 2691081"/>
              <a:gd name="connsiteY11" fmla="*/ 1255758 h 3970730"/>
              <a:gd name="connsiteX0" fmla="*/ 2408895 w 2696927"/>
              <a:gd name="connsiteY0" fmla="*/ 3970730 h 3970730"/>
              <a:gd name="connsiteX1" fmla="*/ 2480903 w 2696927"/>
              <a:gd name="connsiteY1" fmla="*/ 3826714 h 3970730"/>
              <a:gd name="connsiteX2" fmla="*/ 2552911 w 2696927"/>
              <a:gd name="connsiteY2" fmla="*/ 3106634 h 3970730"/>
              <a:gd name="connsiteX3" fmla="*/ 1616807 w 2696927"/>
              <a:gd name="connsiteY3" fmla="*/ 2962618 h 3970730"/>
              <a:gd name="connsiteX4" fmla="*/ 1040743 w 2696927"/>
              <a:gd name="connsiteY4" fmla="*/ 2602578 h 3970730"/>
              <a:gd name="connsiteX5" fmla="*/ 464679 w 2696927"/>
              <a:gd name="connsiteY5" fmla="*/ 2026514 h 3970730"/>
              <a:gd name="connsiteX6" fmla="*/ 104639 w 2696927"/>
              <a:gd name="connsiteY6" fmla="*/ 1306434 h 3970730"/>
              <a:gd name="connsiteX7" fmla="*/ 36004 w 2696927"/>
              <a:gd name="connsiteY7" fmla="*/ 236583 h 3970730"/>
              <a:gd name="connsiteX8" fmla="*/ 320663 w 2696927"/>
              <a:gd name="connsiteY8" fmla="*/ 10290 h 3970730"/>
              <a:gd name="connsiteX9" fmla="*/ 608695 w 2696927"/>
              <a:gd name="connsiteY9" fmla="*/ 298322 h 3970730"/>
              <a:gd name="connsiteX10" fmla="*/ 664654 w 2696927"/>
              <a:gd name="connsiteY10" fmla="*/ 1255758 h 3970730"/>
              <a:gd name="connsiteX11" fmla="*/ 664654 w 2696927"/>
              <a:gd name="connsiteY11" fmla="*/ 1255758 h 3970730"/>
              <a:gd name="connsiteX0" fmla="*/ 2408895 w 2696927"/>
              <a:gd name="connsiteY0" fmla="*/ 4042738 h 4042738"/>
              <a:gd name="connsiteX1" fmla="*/ 2480903 w 2696927"/>
              <a:gd name="connsiteY1" fmla="*/ 3826714 h 4042738"/>
              <a:gd name="connsiteX2" fmla="*/ 2552911 w 2696927"/>
              <a:gd name="connsiteY2" fmla="*/ 3106634 h 4042738"/>
              <a:gd name="connsiteX3" fmla="*/ 1616807 w 2696927"/>
              <a:gd name="connsiteY3" fmla="*/ 2962618 h 4042738"/>
              <a:gd name="connsiteX4" fmla="*/ 1040743 w 2696927"/>
              <a:gd name="connsiteY4" fmla="*/ 2602578 h 4042738"/>
              <a:gd name="connsiteX5" fmla="*/ 464679 w 2696927"/>
              <a:gd name="connsiteY5" fmla="*/ 2026514 h 4042738"/>
              <a:gd name="connsiteX6" fmla="*/ 104639 w 2696927"/>
              <a:gd name="connsiteY6" fmla="*/ 1306434 h 4042738"/>
              <a:gd name="connsiteX7" fmla="*/ 36004 w 2696927"/>
              <a:gd name="connsiteY7" fmla="*/ 236583 h 4042738"/>
              <a:gd name="connsiteX8" fmla="*/ 320663 w 2696927"/>
              <a:gd name="connsiteY8" fmla="*/ 10290 h 4042738"/>
              <a:gd name="connsiteX9" fmla="*/ 608695 w 2696927"/>
              <a:gd name="connsiteY9" fmla="*/ 298322 h 4042738"/>
              <a:gd name="connsiteX10" fmla="*/ 664654 w 2696927"/>
              <a:gd name="connsiteY10" fmla="*/ 1255758 h 4042738"/>
              <a:gd name="connsiteX11" fmla="*/ 664654 w 2696927"/>
              <a:gd name="connsiteY11" fmla="*/ 1255758 h 4042738"/>
              <a:gd name="connsiteX0" fmla="*/ 2408895 w 2720930"/>
              <a:gd name="connsiteY0" fmla="*/ 4042738 h 4042738"/>
              <a:gd name="connsiteX1" fmla="*/ 2624919 w 2720930"/>
              <a:gd name="connsiteY1" fmla="*/ 3610690 h 4042738"/>
              <a:gd name="connsiteX2" fmla="*/ 2552911 w 2720930"/>
              <a:gd name="connsiteY2" fmla="*/ 3106634 h 4042738"/>
              <a:gd name="connsiteX3" fmla="*/ 1616807 w 2720930"/>
              <a:gd name="connsiteY3" fmla="*/ 2962618 h 4042738"/>
              <a:gd name="connsiteX4" fmla="*/ 1040743 w 2720930"/>
              <a:gd name="connsiteY4" fmla="*/ 2602578 h 4042738"/>
              <a:gd name="connsiteX5" fmla="*/ 464679 w 2720930"/>
              <a:gd name="connsiteY5" fmla="*/ 2026514 h 4042738"/>
              <a:gd name="connsiteX6" fmla="*/ 104639 w 2720930"/>
              <a:gd name="connsiteY6" fmla="*/ 1306434 h 4042738"/>
              <a:gd name="connsiteX7" fmla="*/ 36004 w 2720930"/>
              <a:gd name="connsiteY7" fmla="*/ 236583 h 4042738"/>
              <a:gd name="connsiteX8" fmla="*/ 320663 w 2720930"/>
              <a:gd name="connsiteY8" fmla="*/ 10290 h 4042738"/>
              <a:gd name="connsiteX9" fmla="*/ 608695 w 2720930"/>
              <a:gd name="connsiteY9" fmla="*/ 298322 h 4042738"/>
              <a:gd name="connsiteX10" fmla="*/ 664654 w 2720930"/>
              <a:gd name="connsiteY10" fmla="*/ 1255758 h 4042738"/>
              <a:gd name="connsiteX11" fmla="*/ 664654 w 2720930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20929"/>
              <a:gd name="connsiteY0" fmla="*/ 4042738 h 4042738"/>
              <a:gd name="connsiteX1" fmla="*/ 2624918 w 2720929"/>
              <a:gd name="connsiteY1" fmla="*/ 3538682 h 4042738"/>
              <a:gd name="connsiteX2" fmla="*/ 2552911 w 2720929"/>
              <a:gd name="connsiteY2" fmla="*/ 3106634 h 4042738"/>
              <a:gd name="connsiteX3" fmla="*/ 1616807 w 2720929"/>
              <a:gd name="connsiteY3" fmla="*/ 2962618 h 4042738"/>
              <a:gd name="connsiteX4" fmla="*/ 1040743 w 2720929"/>
              <a:gd name="connsiteY4" fmla="*/ 2602578 h 4042738"/>
              <a:gd name="connsiteX5" fmla="*/ 464679 w 2720929"/>
              <a:gd name="connsiteY5" fmla="*/ 2026514 h 4042738"/>
              <a:gd name="connsiteX6" fmla="*/ 104639 w 2720929"/>
              <a:gd name="connsiteY6" fmla="*/ 1306434 h 4042738"/>
              <a:gd name="connsiteX7" fmla="*/ 36004 w 2720929"/>
              <a:gd name="connsiteY7" fmla="*/ 236583 h 4042738"/>
              <a:gd name="connsiteX8" fmla="*/ 320663 w 2720929"/>
              <a:gd name="connsiteY8" fmla="*/ 10290 h 4042738"/>
              <a:gd name="connsiteX9" fmla="*/ 608695 w 2720929"/>
              <a:gd name="connsiteY9" fmla="*/ 298322 h 4042738"/>
              <a:gd name="connsiteX10" fmla="*/ 664654 w 2720929"/>
              <a:gd name="connsiteY10" fmla="*/ 1255758 h 4042738"/>
              <a:gd name="connsiteX11" fmla="*/ 664654 w 2720929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538682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538682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32931"/>
              <a:gd name="connsiteY0" fmla="*/ 4042738 h 4042738"/>
              <a:gd name="connsiteX1" fmla="*/ 2696927 w 2732931"/>
              <a:gd name="connsiteY1" fmla="*/ 3466674 h 4042738"/>
              <a:gd name="connsiteX2" fmla="*/ 2552911 w 2732931"/>
              <a:gd name="connsiteY2" fmla="*/ 3106634 h 4042738"/>
              <a:gd name="connsiteX3" fmla="*/ 1616807 w 2732931"/>
              <a:gd name="connsiteY3" fmla="*/ 2962618 h 4042738"/>
              <a:gd name="connsiteX4" fmla="*/ 1040743 w 2732931"/>
              <a:gd name="connsiteY4" fmla="*/ 2602578 h 4042738"/>
              <a:gd name="connsiteX5" fmla="*/ 464679 w 2732931"/>
              <a:gd name="connsiteY5" fmla="*/ 2026514 h 4042738"/>
              <a:gd name="connsiteX6" fmla="*/ 104639 w 2732931"/>
              <a:gd name="connsiteY6" fmla="*/ 1306434 h 4042738"/>
              <a:gd name="connsiteX7" fmla="*/ 36004 w 2732931"/>
              <a:gd name="connsiteY7" fmla="*/ 236583 h 4042738"/>
              <a:gd name="connsiteX8" fmla="*/ 320663 w 2732931"/>
              <a:gd name="connsiteY8" fmla="*/ 10290 h 4042738"/>
              <a:gd name="connsiteX9" fmla="*/ 608695 w 2732931"/>
              <a:gd name="connsiteY9" fmla="*/ 298322 h 4042738"/>
              <a:gd name="connsiteX10" fmla="*/ 664654 w 2732931"/>
              <a:gd name="connsiteY10" fmla="*/ 1255758 h 4042738"/>
              <a:gd name="connsiteX11" fmla="*/ 664654 w 2732931"/>
              <a:gd name="connsiteY11" fmla="*/ 1255758 h 4042738"/>
              <a:gd name="connsiteX0" fmla="*/ 2408895 w 2797452"/>
              <a:gd name="connsiteY0" fmla="*/ 4042738 h 4042738"/>
              <a:gd name="connsiteX1" fmla="*/ 2768935 w 2797452"/>
              <a:gd name="connsiteY1" fmla="*/ 3538682 h 4042738"/>
              <a:gd name="connsiteX2" fmla="*/ 2552911 w 2797452"/>
              <a:gd name="connsiteY2" fmla="*/ 3106634 h 4042738"/>
              <a:gd name="connsiteX3" fmla="*/ 1616807 w 2797452"/>
              <a:gd name="connsiteY3" fmla="*/ 2962618 h 4042738"/>
              <a:gd name="connsiteX4" fmla="*/ 1040743 w 2797452"/>
              <a:gd name="connsiteY4" fmla="*/ 2602578 h 4042738"/>
              <a:gd name="connsiteX5" fmla="*/ 464679 w 2797452"/>
              <a:gd name="connsiteY5" fmla="*/ 2026514 h 4042738"/>
              <a:gd name="connsiteX6" fmla="*/ 104639 w 2797452"/>
              <a:gd name="connsiteY6" fmla="*/ 1306434 h 4042738"/>
              <a:gd name="connsiteX7" fmla="*/ 36004 w 2797452"/>
              <a:gd name="connsiteY7" fmla="*/ 236583 h 4042738"/>
              <a:gd name="connsiteX8" fmla="*/ 320663 w 2797452"/>
              <a:gd name="connsiteY8" fmla="*/ 10290 h 4042738"/>
              <a:gd name="connsiteX9" fmla="*/ 608695 w 2797452"/>
              <a:gd name="connsiteY9" fmla="*/ 298322 h 4042738"/>
              <a:gd name="connsiteX10" fmla="*/ 664654 w 2797452"/>
              <a:gd name="connsiteY10" fmla="*/ 1255758 h 4042738"/>
              <a:gd name="connsiteX11" fmla="*/ 664654 w 2797452"/>
              <a:gd name="connsiteY11" fmla="*/ 1255758 h 4042738"/>
              <a:gd name="connsiteX0" fmla="*/ 2408895 w 2788671"/>
              <a:gd name="connsiteY0" fmla="*/ 4042738 h 4042738"/>
              <a:gd name="connsiteX1" fmla="*/ 2768935 w 2788671"/>
              <a:gd name="connsiteY1" fmla="*/ 3538682 h 4042738"/>
              <a:gd name="connsiteX2" fmla="*/ 2552911 w 2788671"/>
              <a:gd name="connsiteY2" fmla="*/ 3106634 h 4042738"/>
              <a:gd name="connsiteX3" fmla="*/ 1616807 w 2788671"/>
              <a:gd name="connsiteY3" fmla="*/ 2962618 h 4042738"/>
              <a:gd name="connsiteX4" fmla="*/ 1040743 w 2788671"/>
              <a:gd name="connsiteY4" fmla="*/ 2602578 h 4042738"/>
              <a:gd name="connsiteX5" fmla="*/ 464679 w 2788671"/>
              <a:gd name="connsiteY5" fmla="*/ 2026514 h 4042738"/>
              <a:gd name="connsiteX6" fmla="*/ 104639 w 2788671"/>
              <a:gd name="connsiteY6" fmla="*/ 1306434 h 4042738"/>
              <a:gd name="connsiteX7" fmla="*/ 36004 w 2788671"/>
              <a:gd name="connsiteY7" fmla="*/ 236583 h 4042738"/>
              <a:gd name="connsiteX8" fmla="*/ 320663 w 2788671"/>
              <a:gd name="connsiteY8" fmla="*/ 10290 h 4042738"/>
              <a:gd name="connsiteX9" fmla="*/ 608695 w 2788671"/>
              <a:gd name="connsiteY9" fmla="*/ 298322 h 4042738"/>
              <a:gd name="connsiteX10" fmla="*/ 664654 w 2788671"/>
              <a:gd name="connsiteY10" fmla="*/ 1255758 h 4042738"/>
              <a:gd name="connsiteX11" fmla="*/ 664654 w 2788671"/>
              <a:gd name="connsiteY11" fmla="*/ 1255758 h 4042738"/>
              <a:gd name="connsiteX0" fmla="*/ 2408895 w 2788671"/>
              <a:gd name="connsiteY0" fmla="*/ 4042738 h 4042738"/>
              <a:gd name="connsiteX1" fmla="*/ 2768935 w 2788671"/>
              <a:gd name="connsiteY1" fmla="*/ 3538682 h 4042738"/>
              <a:gd name="connsiteX2" fmla="*/ 2552911 w 2788671"/>
              <a:gd name="connsiteY2" fmla="*/ 3106634 h 4042738"/>
              <a:gd name="connsiteX3" fmla="*/ 1616807 w 2788671"/>
              <a:gd name="connsiteY3" fmla="*/ 2962618 h 4042738"/>
              <a:gd name="connsiteX4" fmla="*/ 1040743 w 2788671"/>
              <a:gd name="connsiteY4" fmla="*/ 2602578 h 4042738"/>
              <a:gd name="connsiteX5" fmla="*/ 464679 w 2788671"/>
              <a:gd name="connsiteY5" fmla="*/ 2026514 h 4042738"/>
              <a:gd name="connsiteX6" fmla="*/ 104639 w 2788671"/>
              <a:gd name="connsiteY6" fmla="*/ 1306434 h 4042738"/>
              <a:gd name="connsiteX7" fmla="*/ 36004 w 2788671"/>
              <a:gd name="connsiteY7" fmla="*/ 236583 h 4042738"/>
              <a:gd name="connsiteX8" fmla="*/ 320663 w 2788671"/>
              <a:gd name="connsiteY8" fmla="*/ 10290 h 4042738"/>
              <a:gd name="connsiteX9" fmla="*/ 608695 w 2788671"/>
              <a:gd name="connsiteY9" fmla="*/ 298322 h 4042738"/>
              <a:gd name="connsiteX10" fmla="*/ 664654 w 2788671"/>
              <a:gd name="connsiteY10" fmla="*/ 1255758 h 4042738"/>
              <a:gd name="connsiteX11" fmla="*/ 664654 w 2788671"/>
              <a:gd name="connsiteY11" fmla="*/ 1255758 h 404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88671" h="4042738">
                <a:moveTo>
                  <a:pt x="2408895" y="4042738"/>
                </a:moveTo>
                <a:cubicBezTo>
                  <a:pt x="2415051" y="4017280"/>
                  <a:pt x="2769637" y="3713080"/>
                  <a:pt x="2768935" y="3538682"/>
                </a:cubicBezTo>
                <a:cubicBezTo>
                  <a:pt x="2788671" y="3330948"/>
                  <a:pt x="2744932" y="3202645"/>
                  <a:pt x="2552911" y="3106634"/>
                </a:cubicBezTo>
                <a:cubicBezTo>
                  <a:pt x="2360890" y="3010623"/>
                  <a:pt x="1868835" y="3046627"/>
                  <a:pt x="1616807" y="2962618"/>
                </a:cubicBezTo>
                <a:cubicBezTo>
                  <a:pt x="1364779" y="2878609"/>
                  <a:pt x="1232764" y="2758595"/>
                  <a:pt x="1040743" y="2602578"/>
                </a:cubicBezTo>
                <a:cubicBezTo>
                  <a:pt x="848722" y="2446561"/>
                  <a:pt x="620696" y="2242538"/>
                  <a:pt x="464679" y="2026514"/>
                </a:cubicBezTo>
                <a:cubicBezTo>
                  <a:pt x="308662" y="1810490"/>
                  <a:pt x="240221" y="1594788"/>
                  <a:pt x="104639" y="1306434"/>
                </a:cubicBezTo>
                <a:cubicBezTo>
                  <a:pt x="9389" y="1012747"/>
                  <a:pt x="0" y="452607"/>
                  <a:pt x="36004" y="236583"/>
                </a:cubicBezTo>
                <a:cubicBezTo>
                  <a:pt x="72008" y="20559"/>
                  <a:pt x="225215" y="0"/>
                  <a:pt x="320663" y="10290"/>
                </a:cubicBezTo>
                <a:cubicBezTo>
                  <a:pt x="416111" y="20580"/>
                  <a:pt x="551363" y="90744"/>
                  <a:pt x="608695" y="298322"/>
                </a:cubicBezTo>
                <a:cubicBezTo>
                  <a:pt x="666027" y="505900"/>
                  <a:pt x="655328" y="1096185"/>
                  <a:pt x="664654" y="1255758"/>
                </a:cubicBezTo>
                <a:lnTo>
                  <a:pt x="664654" y="1255758"/>
                </a:lnTo>
              </a:path>
            </a:pathLst>
          </a:custGeom>
          <a:ln w="25400">
            <a:solidFill>
              <a:srgbClr val="E6602A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9" name="Rett linje 28"/>
          <p:cNvCxnSpPr/>
          <p:nvPr/>
        </p:nvCxnSpPr>
        <p:spPr>
          <a:xfrm>
            <a:off x="2971800" y="5363271"/>
            <a:ext cx="106566" cy="81953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/>
          <p:nvPr/>
        </p:nvCxnSpPr>
        <p:spPr>
          <a:xfrm flipH="1">
            <a:off x="2806358" y="4449468"/>
            <a:ext cx="37450" cy="153961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1835696" y="53012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2536726" y="419670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3160415" y="34659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3774579" y="268034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cxnSp>
        <p:nvCxnSpPr>
          <p:cNvPr id="37" name="Rett linje 36"/>
          <p:cNvCxnSpPr/>
          <p:nvPr/>
        </p:nvCxnSpPr>
        <p:spPr>
          <a:xfrm flipH="1">
            <a:off x="1691680" y="4149080"/>
            <a:ext cx="109458" cy="144016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/>
          <p:nvPr/>
        </p:nvCxnSpPr>
        <p:spPr>
          <a:xfrm flipH="1">
            <a:off x="839940" y="3367655"/>
            <a:ext cx="148601" cy="120997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/>
          <p:cNvCxnSpPr/>
          <p:nvPr/>
        </p:nvCxnSpPr>
        <p:spPr>
          <a:xfrm flipH="1">
            <a:off x="442832" y="1916832"/>
            <a:ext cx="148602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tt linje 45"/>
          <p:cNvCxnSpPr/>
          <p:nvPr/>
        </p:nvCxnSpPr>
        <p:spPr>
          <a:xfrm flipH="1">
            <a:off x="1086854" y="2492896"/>
            <a:ext cx="148602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Sylinder 46"/>
          <p:cNvSpPr txBox="1"/>
          <p:nvPr/>
        </p:nvSpPr>
        <p:spPr>
          <a:xfrm>
            <a:off x="3395489" y="16627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2377852" y="164365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1835696" y="314096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3018714" y="5325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2638012" y="455236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1475656" y="422108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53" name="TekstSylinder 52"/>
          <p:cNvSpPr txBox="1"/>
          <p:nvPr/>
        </p:nvSpPr>
        <p:spPr>
          <a:xfrm>
            <a:off x="601332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2E</a:t>
            </a:r>
          </a:p>
        </p:txBody>
      </p:sp>
      <p:sp>
        <p:nvSpPr>
          <p:cNvPr id="54" name="TekstSylinder 53"/>
          <p:cNvSpPr txBox="1"/>
          <p:nvPr/>
        </p:nvSpPr>
        <p:spPr>
          <a:xfrm>
            <a:off x="179512" y="177281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2F</a:t>
            </a:r>
          </a:p>
        </p:txBody>
      </p:sp>
      <p:sp>
        <p:nvSpPr>
          <p:cNvPr id="55" name="TekstSylinder 54"/>
          <p:cNvSpPr txBox="1"/>
          <p:nvPr/>
        </p:nvSpPr>
        <p:spPr>
          <a:xfrm>
            <a:off x="1187624" y="234888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2G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1979712" y="617973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2A</a:t>
            </a:r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8826517">
            <a:off x="1193264" y="3699987"/>
            <a:ext cx="379480" cy="532436"/>
          </a:xfrm>
          <a:prstGeom prst="rect">
            <a:avLst/>
          </a:prstGeom>
        </p:spPr>
      </p:pic>
      <p:sp>
        <p:nvSpPr>
          <p:cNvPr id="58" name="TekstSylinder 57"/>
          <p:cNvSpPr txBox="1"/>
          <p:nvPr/>
        </p:nvSpPr>
        <p:spPr>
          <a:xfrm>
            <a:off x="467544" y="888975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High/Medium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: </a:t>
            </a:r>
            <a:r>
              <a:rPr lang="nb-NO" sz="1400" b="1" dirty="0" err="1">
                <a:latin typeface="Arial Narrow" pitchFamily="34" charset="0"/>
              </a:rPr>
              <a:t>Wedge</a:t>
            </a:r>
            <a:r>
              <a:rPr lang="nb-NO" sz="1400" b="1" dirty="0">
                <a:latin typeface="Arial Narrow" pitchFamily="34" charset="0"/>
              </a:rPr>
              <a:t> / </a:t>
            </a:r>
            <a:r>
              <a:rPr lang="nb-NO" sz="1400" b="1" dirty="0" err="1">
                <a:latin typeface="Arial Narrow" pitchFamily="34" charset="0"/>
              </a:rPr>
              <a:t>Shooter-Cover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59" name="TekstSylinder 58"/>
          <p:cNvSpPr txBox="1"/>
          <p:nvPr/>
        </p:nvSpPr>
        <p:spPr>
          <a:xfrm>
            <a:off x="5004048" y="1340768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/>
              <a:t>FL makes 30 </a:t>
            </a:r>
            <a:r>
              <a:rPr lang="nb-NO" sz="1200" dirty="0" err="1"/>
              <a:t>second</a:t>
            </a:r>
            <a:r>
              <a:rPr lang="nb-NO" sz="1200" dirty="0"/>
              <a:t> </a:t>
            </a:r>
            <a:r>
              <a:rPr lang="nb-NO" sz="1200" dirty="0" err="1"/>
              <a:t>call</a:t>
            </a:r>
            <a:r>
              <a:rPr lang="nb-NO" sz="1200" dirty="0"/>
              <a:t>, WM </a:t>
            </a:r>
            <a:r>
              <a:rPr lang="nb-NO" sz="1200" dirty="0" err="1"/>
              <a:t>turns</a:t>
            </a:r>
            <a:r>
              <a:rPr lang="nb-NO" sz="1200" dirty="0"/>
              <a:t> </a:t>
            </a:r>
            <a:r>
              <a:rPr lang="nb-NO" sz="1200" dirty="0" err="1"/>
              <a:t>toward</a:t>
            </a:r>
            <a:r>
              <a:rPr lang="nb-NO" sz="1200" dirty="0"/>
              <a:t> </a:t>
            </a:r>
            <a:r>
              <a:rPr lang="nb-NO" sz="1200" dirty="0" err="1"/>
              <a:t>attack</a:t>
            </a:r>
            <a:r>
              <a:rPr lang="nb-NO" sz="1200" dirty="0"/>
              <a:t> </a:t>
            </a:r>
            <a:r>
              <a:rPr lang="nb-NO" sz="1200" dirty="0" err="1"/>
              <a:t>direction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WM </a:t>
            </a:r>
            <a:r>
              <a:rPr lang="nb-NO" sz="1200" dirty="0" err="1"/>
              <a:t>keep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target in front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wingline</a:t>
            </a:r>
            <a:r>
              <a:rPr lang="nb-NO" sz="1200" dirty="0"/>
              <a:t> </a:t>
            </a:r>
            <a:r>
              <a:rPr lang="nb-NO" sz="1200" dirty="0" err="1"/>
              <a:t>through</a:t>
            </a:r>
            <a:r>
              <a:rPr lang="nb-NO" sz="1200" dirty="0"/>
              <a:t> F.</a:t>
            </a:r>
          </a:p>
          <a:p>
            <a:r>
              <a:rPr lang="nb-NO" sz="1200" b="1" dirty="0"/>
              <a:t>D: </a:t>
            </a:r>
            <a:r>
              <a:rPr lang="nb-NO" sz="1200" dirty="0"/>
              <a:t>FL start tipping in to target.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FL </a:t>
            </a:r>
            <a:r>
              <a:rPr lang="nb-NO" sz="1200" dirty="0" err="1"/>
              <a:t>on</a:t>
            </a:r>
            <a:r>
              <a:rPr lang="nb-NO" sz="1200" dirty="0"/>
              <a:t> final to target.</a:t>
            </a:r>
          </a:p>
          <a:p>
            <a:r>
              <a:rPr lang="nb-NO" sz="1200" b="1" dirty="0"/>
              <a:t>F: </a:t>
            </a:r>
            <a:r>
              <a:rPr lang="nb-NO" sz="1200" dirty="0" err="1"/>
              <a:t>When</a:t>
            </a:r>
            <a:r>
              <a:rPr lang="nb-NO" sz="1200" dirty="0"/>
              <a:t> WM </a:t>
            </a:r>
            <a:r>
              <a:rPr lang="nb-NO" sz="1200" dirty="0" err="1"/>
              <a:t>observes</a:t>
            </a:r>
            <a:r>
              <a:rPr lang="nb-NO" sz="1200" dirty="0"/>
              <a:t> FL </a:t>
            </a:r>
            <a:r>
              <a:rPr lang="nb-NO" sz="1200" dirty="0" err="1"/>
              <a:t>complete</a:t>
            </a:r>
            <a:r>
              <a:rPr lang="nb-NO" sz="1200" dirty="0"/>
              <a:t> SEM, WM turn to </a:t>
            </a:r>
            <a:r>
              <a:rPr lang="nb-NO" sz="1200" dirty="0" err="1"/>
              <a:t>egress</a:t>
            </a:r>
            <a:r>
              <a:rPr lang="nb-NO" sz="1200" dirty="0"/>
              <a:t> </a:t>
            </a:r>
            <a:r>
              <a:rPr lang="nb-NO" sz="1200" dirty="0" err="1"/>
              <a:t>direction</a:t>
            </a:r>
            <a:r>
              <a:rPr lang="nb-NO" sz="1200" dirty="0"/>
              <a:t> to </a:t>
            </a:r>
            <a:r>
              <a:rPr lang="nb-NO" sz="1200" dirty="0" err="1"/>
              <a:t>rejoin</a:t>
            </a:r>
            <a:r>
              <a:rPr lang="nb-NO" sz="1200" dirty="0"/>
              <a:t> in WEDGE </a:t>
            </a:r>
            <a:r>
              <a:rPr lang="nb-NO" sz="1200" dirty="0" err="1"/>
              <a:t>with</a:t>
            </a:r>
            <a:r>
              <a:rPr lang="nb-NO" sz="1200" dirty="0"/>
              <a:t> FL.</a:t>
            </a:r>
          </a:p>
          <a:p>
            <a:r>
              <a:rPr lang="nb-NO" sz="1200" dirty="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ihåndsform 61"/>
          <p:cNvSpPr/>
          <p:nvPr/>
        </p:nvSpPr>
        <p:spPr>
          <a:xfrm>
            <a:off x="1065455" y="1608039"/>
            <a:ext cx="2763319" cy="2973089"/>
          </a:xfrm>
          <a:custGeom>
            <a:avLst/>
            <a:gdLst>
              <a:gd name="connsiteX0" fmla="*/ 2706687 w 2814637"/>
              <a:gd name="connsiteY0" fmla="*/ 2465387 h 3008312"/>
              <a:gd name="connsiteX1" fmla="*/ 2697162 w 2814637"/>
              <a:gd name="connsiteY1" fmla="*/ 1951037 h 3008312"/>
              <a:gd name="connsiteX2" fmla="*/ 2001837 w 2814637"/>
              <a:gd name="connsiteY2" fmla="*/ 1570037 h 3008312"/>
              <a:gd name="connsiteX3" fmla="*/ 1820862 w 2814637"/>
              <a:gd name="connsiteY3" fmla="*/ 1036637 h 3008312"/>
              <a:gd name="connsiteX4" fmla="*/ 1782762 w 2814637"/>
              <a:gd name="connsiteY4" fmla="*/ 760412 h 3008312"/>
              <a:gd name="connsiteX5" fmla="*/ 1716087 w 2814637"/>
              <a:gd name="connsiteY5" fmla="*/ 274637 h 3008312"/>
              <a:gd name="connsiteX6" fmla="*/ 1477962 w 2814637"/>
              <a:gd name="connsiteY6" fmla="*/ 36512 h 3008312"/>
              <a:gd name="connsiteX7" fmla="*/ 1220787 w 2814637"/>
              <a:gd name="connsiteY7" fmla="*/ 55562 h 3008312"/>
              <a:gd name="connsiteX8" fmla="*/ 1011237 w 2814637"/>
              <a:gd name="connsiteY8" fmla="*/ 207962 h 3008312"/>
              <a:gd name="connsiteX9" fmla="*/ 420687 w 2814637"/>
              <a:gd name="connsiteY9" fmla="*/ 1150937 h 3008312"/>
              <a:gd name="connsiteX10" fmla="*/ 68262 w 2814637"/>
              <a:gd name="connsiteY10" fmla="*/ 1646237 h 3008312"/>
              <a:gd name="connsiteX11" fmla="*/ 11112 w 2814637"/>
              <a:gd name="connsiteY11" fmla="*/ 1846262 h 3008312"/>
              <a:gd name="connsiteX12" fmla="*/ 1587 w 2814637"/>
              <a:gd name="connsiteY12" fmla="*/ 3008312 h 3008312"/>
              <a:gd name="connsiteX13" fmla="*/ 1587 w 2814637"/>
              <a:gd name="connsiteY13" fmla="*/ 3008312 h 3008312"/>
              <a:gd name="connsiteX0" fmla="*/ 2731020 w 2838970"/>
              <a:gd name="connsiteY0" fmla="*/ 2465387 h 3008312"/>
              <a:gd name="connsiteX1" fmla="*/ 2721495 w 2838970"/>
              <a:gd name="connsiteY1" fmla="*/ 1951037 h 3008312"/>
              <a:gd name="connsiteX2" fmla="*/ 2026170 w 2838970"/>
              <a:gd name="connsiteY2" fmla="*/ 1570037 h 3008312"/>
              <a:gd name="connsiteX3" fmla="*/ 1845195 w 2838970"/>
              <a:gd name="connsiteY3" fmla="*/ 1036637 h 3008312"/>
              <a:gd name="connsiteX4" fmla="*/ 1807095 w 2838970"/>
              <a:gd name="connsiteY4" fmla="*/ 760412 h 3008312"/>
              <a:gd name="connsiteX5" fmla="*/ 1740420 w 2838970"/>
              <a:gd name="connsiteY5" fmla="*/ 274637 h 3008312"/>
              <a:gd name="connsiteX6" fmla="*/ 1502295 w 2838970"/>
              <a:gd name="connsiteY6" fmla="*/ 36512 h 3008312"/>
              <a:gd name="connsiteX7" fmla="*/ 1245120 w 2838970"/>
              <a:gd name="connsiteY7" fmla="*/ 55562 h 3008312"/>
              <a:gd name="connsiteX8" fmla="*/ 1035570 w 2838970"/>
              <a:gd name="connsiteY8" fmla="*/ 207962 h 3008312"/>
              <a:gd name="connsiteX9" fmla="*/ 445020 w 2838970"/>
              <a:gd name="connsiteY9" fmla="*/ 1150937 h 3008312"/>
              <a:gd name="connsiteX10" fmla="*/ 92595 w 2838970"/>
              <a:gd name="connsiteY10" fmla="*/ 1646237 h 3008312"/>
              <a:gd name="connsiteX11" fmla="*/ 11112 w 2838970"/>
              <a:gd name="connsiteY11" fmla="*/ 2321743 h 3008312"/>
              <a:gd name="connsiteX12" fmla="*/ 25920 w 2838970"/>
              <a:gd name="connsiteY12" fmla="*/ 3008312 h 3008312"/>
              <a:gd name="connsiteX13" fmla="*/ 25920 w 2838970"/>
              <a:gd name="connsiteY13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673671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13" fmla="*/ 24341 w 2837391"/>
              <a:gd name="connsiteY13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673671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13" fmla="*/ 24341 w 2837391"/>
              <a:gd name="connsiteY13" fmla="*/ 3008312 h 3008312"/>
              <a:gd name="connsiteX0" fmla="*/ 2729441 w 2837391"/>
              <a:gd name="connsiteY0" fmla="*/ 2465387 h 3041823"/>
              <a:gd name="connsiteX1" fmla="*/ 2719916 w 2837391"/>
              <a:gd name="connsiteY1" fmla="*/ 1951037 h 3041823"/>
              <a:gd name="connsiteX2" fmla="*/ 2024591 w 2837391"/>
              <a:gd name="connsiteY2" fmla="*/ 1570037 h 3041823"/>
              <a:gd name="connsiteX3" fmla="*/ 1843616 w 2837391"/>
              <a:gd name="connsiteY3" fmla="*/ 1036637 h 3041823"/>
              <a:gd name="connsiteX4" fmla="*/ 1805516 w 2837391"/>
              <a:gd name="connsiteY4" fmla="*/ 760412 h 3041823"/>
              <a:gd name="connsiteX5" fmla="*/ 1738841 w 2837391"/>
              <a:gd name="connsiteY5" fmla="*/ 274637 h 3041823"/>
              <a:gd name="connsiteX6" fmla="*/ 1500716 w 2837391"/>
              <a:gd name="connsiteY6" fmla="*/ 36512 h 3041823"/>
              <a:gd name="connsiteX7" fmla="*/ 1243541 w 2837391"/>
              <a:gd name="connsiteY7" fmla="*/ 55562 h 3041823"/>
              <a:gd name="connsiteX8" fmla="*/ 1033991 w 2837391"/>
              <a:gd name="connsiteY8" fmla="*/ 207962 h 3041823"/>
              <a:gd name="connsiteX9" fmla="*/ 443441 w 2837391"/>
              <a:gd name="connsiteY9" fmla="*/ 1150937 h 3041823"/>
              <a:gd name="connsiteX10" fmla="*/ 81541 w 2837391"/>
              <a:gd name="connsiteY10" fmla="*/ 1673671 h 3041823"/>
              <a:gd name="connsiteX11" fmla="*/ 9533 w 2837391"/>
              <a:gd name="connsiteY11" fmla="*/ 2321743 h 3041823"/>
              <a:gd name="connsiteX12" fmla="*/ 24341 w 2837391"/>
              <a:gd name="connsiteY12" fmla="*/ 3008312 h 3041823"/>
              <a:gd name="connsiteX13" fmla="*/ 9533 w 2837391"/>
              <a:gd name="connsiteY13" fmla="*/ 3041823 h 3041823"/>
              <a:gd name="connsiteX0" fmla="*/ 2729441 w 2837391"/>
              <a:gd name="connsiteY0" fmla="*/ 2465387 h 3041823"/>
              <a:gd name="connsiteX1" fmla="*/ 2719916 w 2837391"/>
              <a:gd name="connsiteY1" fmla="*/ 1951037 h 3041823"/>
              <a:gd name="connsiteX2" fmla="*/ 2024591 w 2837391"/>
              <a:gd name="connsiteY2" fmla="*/ 1570037 h 3041823"/>
              <a:gd name="connsiteX3" fmla="*/ 1843616 w 2837391"/>
              <a:gd name="connsiteY3" fmla="*/ 1036637 h 3041823"/>
              <a:gd name="connsiteX4" fmla="*/ 1805516 w 2837391"/>
              <a:gd name="connsiteY4" fmla="*/ 760412 h 3041823"/>
              <a:gd name="connsiteX5" fmla="*/ 1738841 w 2837391"/>
              <a:gd name="connsiteY5" fmla="*/ 274637 h 3041823"/>
              <a:gd name="connsiteX6" fmla="*/ 1500716 w 2837391"/>
              <a:gd name="connsiteY6" fmla="*/ 36512 h 3041823"/>
              <a:gd name="connsiteX7" fmla="*/ 1243541 w 2837391"/>
              <a:gd name="connsiteY7" fmla="*/ 55562 h 3041823"/>
              <a:gd name="connsiteX8" fmla="*/ 1033991 w 2837391"/>
              <a:gd name="connsiteY8" fmla="*/ 207962 h 3041823"/>
              <a:gd name="connsiteX9" fmla="*/ 443441 w 2837391"/>
              <a:gd name="connsiteY9" fmla="*/ 1150937 h 3041823"/>
              <a:gd name="connsiteX10" fmla="*/ 81541 w 2837391"/>
              <a:gd name="connsiteY10" fmla="*/ 1673671 h 3041823"/>
              <a:gd name="connsiteX11" fmla="*/ 9533 w 2837391"/>
              <a:gd name="connsiteY11" fmla="*/ 2321743 h 3041823"/>
              <a:gd name="connsiteX12" fmla="*/ 24341 w 2837391"/>
              <a:gd name="connsiteY12" fmla="*/ 3008312 h 3041823"/>
              <a:gd name="connsiteX13" fmla="*/ 9533 w 2837391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113831"/>
              <a:gd name="connsiteX1" fmla="*/ 2720384 w 2837859"/>
              <a:gd name="connsiteY1" fmla="*/ 1951037 h 3113831"/>
              <a:gd name="connsiteX2" fmla="*/ 2025059 w 2837859"/>
              <a:gd name="connsiteY2" fmla="*/ 1570037 h 3113831"/>
              <a:gd name="connsiteX3" fmla="*/ 1844084 w 2837859"/>
              <a:gd name="connsiteY3" fmla="*/ 1036637 h 3113831"/>
              <a:gd name="connsiteX4" fmla="*/ 1805984 w 2837859"/>
              <a:gd name="connsiteY4" fmla="*/ 760412 h 3113831"/>
              <a:gd name="connsiteX5" fmla="*/ 1739309 w 2837859"/>
              <a:gd name="connsiteY5" fmla="*/ 274637 h 3113831"/>
              <a:gd name="connsiteX6" fmla="*/ 1501184 w 2837859"/>
              <a:gd name="connsiteY6" fmla="*/ 36512 h 3113831"/>
              <a:gd name="connsiteX7" fmla="*/ 1244009 w 2837859"/>
              <a:gd name="connsiteY7" fmla="*/ 55562 h 3113831"/>
              <a:gd name="connsiteX8" fmla="*/ 1034459 w 2837859"/>
              <a:gd name="connsiteY8" fmla="*/ 207962 h 3113831"/>
              <a:gd name="connsiteX9" fmla="*/ 443909 w 2837859"/>
              <a:gd name="connsiteY9" fmla="*/ 1150937 h 3113831"/>
              <a:gd name="connsiteX10" fmla="*/ 84814 w 2837859"/>
              <a:gd name="connsiteY10" fmla="*/ 1707330 h 3113831"/>
              <a:gd name="connsiteX11" fmla="*/ 10001 w 2837859"/>
              <a:gd name="connsiteY11" fmla="*/ 2321743 h 3113831"/>
              <a:gd name="connsiteX12" fmla="*/ 24809 w 2837859"/>
              <a:gd name="connsiteY12" fmla="*/ 3008312 h 3113831"/>
              <a:gd name="connsiteX13" fmla="*/ 10001 w 2837859"/>
              <a:gd name="connsiteY13" fmla="*/ 3113831 h 3113831"/>
              <a:gd name="connsiteX0" fmla="*/ 2729909 w 2837859"/>
              <a:gd name="connsiteY0" fmla="*/ 2465387 h 3113831"/>
              <a:gd name="connsiteX1" fmla="*/ 2720384 w 2837859"/>
              <a:gd name="connsiteY1" fmla="*/ 1951037 h 3113831"/>
              <a:gd name="connsiteX2" fmla="*/ 2025059 w 2837859"/>
              <a:gd name="connsiteY2" fmla="*/ 1570037 h 3113831"/>
              <a:gd name="connsiteX3" fmla="*/ 1844084 w 2837859"/>
              <a:gd name="connsiteY3" fmla="*/ 1036637 h 3113831"/>
              <a:gd name="connsiteX4" fmla="*/ 1805984 w 2837859"/>
              <a:gd name="connsiteY4" fmla="*/ 760412 h 3113831"/>
              <a:gd name="connsiteX5" fmla="*/ 1739309 w 2837859"/>
              <a:gd name="connsiteY5" fmla="*/ 274637 h 3113831"/>
              <a:gd name="connsiteX6" fmla="*/ 1501184 w 2837859"/>
              <a:gd name="connsiteY6" fmla="*/ 36512 h 3113831"/>
              <a:gd name="connsiteX7" fmla="*/ 1244009 w 2837859"/>
              <a:gd name="connsiteY7" fmla="*/ 55562 h 3113831"/>
              <a:gd name="connsiteX8" fmla="*/ 1034459 w 2837859"/>
              <a:gd name="connsiteY8" fmla="*/ 207962 h 3113831"/>
              <a:gd name="connsiteX9" fmla="*/ 443909 w 2837859"/>
              <a:gd name="connsiteY9" fmla="*/ 1150937 h 3113831"/>
              <a:gd name="connsiteX10" fmla="*/ 84814 w 2837859"/>
              <a:gd name="connsiteY10" fmla="*/ 1707330 h 3113831"/>
              <a:gd name="connsiteX11" fmla="*/ 10001 w 2837859"/>
              <a:gd name="connsiteY11" fmla="*/ 2321743 h 3113831"/>
              <a:gd name="connsiteX12" fmla="*/ 24809 w 2837859"/>
              <a:gd name="connsiteY12" fmla="*/ 3008312 h 3113831"/>
              <a:gd name="connsiteX13" fmla="*/ 10001 w 2837859"/>
              <a:gd name="connsiteY13" fmla="*/ 3113831 h 3113831"/>
              <a:gd name="connsiteX0" fmla="*/ 2729909 w 2837859"/>
              <a:gd name="connsiteY0" fmla="*/ 2465387 h 3008312"/>
              <a:gd name="connsiteX1" fmla="*/ 2720384 w 2837859"/>
              <a:gd name="connsiteY1" fmla="*/ 1951037 h 3008312"/>
              <a:gd name="connsiteX2" fmla="*/ 2025059 w 2837859"/>
              <a:gd name="connsiteY2" fmla="*/ 1570037 h 3008312"/>
              <a:gd name="connsiteX3" fmla="*/ 1844084 w 2837859"/>
              <a:gd name="connsiteY3" fmla="*/ 1036637 h 3008312"/>
              <a:gd name="connsiteX4" fmla="*/ 1805984 w 2837859"/>
              <a:gd name="connsiteY4" fmla="*/ 760412 h 3008312"/>
              <a:gd name="connsiteX5" fmla="*/ 1739309 w 2837859"/>
              <a:gd name="connsiteY5" fmla="*/ 274637 h 3008312"/>
              <a:gd name="connsiteX6" fmla="*/ 1501184 w 2837859"/>
              <a:gd name="connsiteY6" fmla="*/ 36512 h 3008312"/>
              <a:gd name="connsiteX7" fmla="*/ 1244009 w 2837859"/>
              <a:gd name="connsiteY7" fmla="*/ 55562 h 3008312"/>
              <a:gd name="connsiteX8" fmla="*/ 1034459 w 2837859"/>
              <a:gd name="connsiteY8" fmla="*/ 207962 h 3008312"/>
              <a:gd name="connsiteX9" fmla="*/ 443909 w 2837859"/>
              <a:gd name="connsiteY9" fmla="*/ 1150937 h 3008312"/>
              <a:gd name="connsiteX10" fmla="*/ 84814 w 2837859"/>
              <a:gd name="connsiteY10" fmla="*/ 1707330 h 3008312"/>
              <a:gd name="connsiteX11" fmla="*/ 10001 w 2837859"/>
              <a:gd name="connsiteY11" fmla="*/ 2321743 h 3008312"/>
              <a:gd name="connsiteX12" fmla="*/ 24809 w 2837859"/>
              <a:gd name="connsiteY12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745679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445595 w 2839545"/>
              <a:gd name="connsiteY9" fmla="*/ 1150937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454009 w 2839545"/>
              <a:gd name="connsiteY9" fmla="*/ 1150937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608279 w 2839545"/>
              <a:gd name="connsiteY9" fmla="*/ 892886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39910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02870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39910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16894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81984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16894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42623"/>
              <a:gd name="connsiteY0" fmla="*/ 2468660 h 3011585"/>
              <a:gd name="connsiteX1" fmla="*/ 2750061 w 2842623"/>
              <a:gd name="connsiteY1" fmla="*/ 2484322 h 3011585"/>
              <a:gd name="connsiteX2" fmla="*/ 2722070 w 2842623"/>
              <a:gd name="connsiteY2" fmla="*/ 1954310 h 3011585"/>
              <a:gd name="connsiteX3" fmla="*/ 2026745 w 2842623"/>
              <a:gd name="connsiteY3" fmla="*/ 1573310 h 3011585"/>
              <a:gd name="connsiteX4" fmla="*/ 1845770 w 2842623"/>
              <a:gd name="connsiteY4" fmla="*/ 1081984 h 3011585"/>
              <a:gd name="connsiteX5" fmla="*/ 1807670 w 2842623"/>
              <a:gd name="connsiteY5" fmla="*/ 763685 h 3011585"/>
              <a:gd name="connsiteX6" fmla="*/ 1740995 w 2842623"/>
              <a:gd name="connsiteY6" fmla="*/ 277910 h 3011585"/>
              <a:gd name="connsiteX7" fmla="*/ 1516894 w 2842623"/>
              <a:gd name="connsiteY7" fmla="*/ 39785 h 3011585"/>
              <a:gd name="connsiteX8" fmla="*/ 1254110 w 2842623"/>
              <a:gd name="connsiteY8" fmla="*/ 39201 h 3011585"/>
              <a:gd name="connsiteX9" fmla="*/ 1036145 w 2842623"/>
              <a:gd name="connsiteY9" fmla="*/ 211235 h 3011585"/>
              <a:gd name="connsiteX10" fmla="*/ 608279 w 2842623"/>
              <a:gd name="connsiteY10" fmla="*/ 896159 h 3011585"/>
              <a:gd name="connsiteX11" fmla="*/ 96618 w 2842623"/>
              <a:gd name="connsiteY11" fmla="*/ 1707361 h 3011585"/>
              <a:gd name="connsiteX12" fmla="*/ 11687 w 2842623"/>
              <a:gd name="connsiteY12" fmla="*/ 2325016 h 3011585"/>
              <a:gd name="connsiteX13" fmla="*/ 26495 w 2842623"/>
              <a:gd name="connsiteY13" fmla="*/ 3011585 h 3011585"/>
              <a:gd name="connsiteX0" fmla="*/ 2731595 w 2839350"/>
              <a:gd name="connsiteY0" fmla="*/ 2468660 h 3011585"/>
              <a:gd name="connsiteX1" fmla="*/ 2730426 w 2839350"/>
              <a:gd name="connsiteY1" fmla="*/ 2374930 h 3011585"/>
              <a:gd name="connsiteX2" fmla="*/ 2722070 w 2839350"/>
              <a:gd name="connsiteY2" fmla="*/ 1954310 h 3011585"/>
              <a:gd name="connsiteX3" fmla="*/ 2026745 w 2839350"/>
              <a:gd name="connsiteY3" fmla="*/ 1573310 h 3011585"/>
              <a:gd name="connsiteX4" fmla="*/ 1845770 w 2839350"/>
              <a:gd name="connsiteY4" fmla="*/ 1081984 h 3011585"/>
              <a:gd name="connsiteX5" fmla="*/ 1807670 w 2839350"/>
              <a:gd name="connsiteY5" fmla="*/ 763685 h 3011585"/>
              <a:gd name="connsiteX6" fmla="*/ 1740995 w 2839350"/>
              <a:gd name="connsiteY6" fmla="*/ 277910 h 3011585"/>
              <a:gd name="connsiteX7" fmla="*/ 1516894 w 2839350"/>
              <a:gd name="connsiteY7" fmla="*/ 39785 h 3011585"/>
              <a:gd name="connsiteX8" fmla="*/ 1254110 w 2839350"/>
              <a:gd name="connsiteY8" fmla="*/ 39201 h 3011585"/>
              <a:gd name="connsiteX9" fmla="*/ 1036145 w 2839350"/>
              <a:gd name="connsiteY9" fmla="*/ 211235 h 3011585"/>
              <a:gd name="connsiteX10" fmla="*/ 608279 w 2839350"/>
              <a:gd name="connsiteY10" fmla="*/ 896159 h 3011585"/>
              <a:gd name="connsiteX11" fmla="*/ 96618 w 2839350"/>
              <a:gd name="connsiteY11" fmla="*/ 1707361 h 3011585"/>
              <a:gd name="connsiteX12" fmla="*/ 11687 w 2839350"/>
              <a:gd name="connsiteY12" fmla="*/ 2325016 h 3011585"/>
              <a:gd name="connsiteX13" fmla="*/ 26495 w 2839350"/>
              <a:gd name="connsiteY13" fmla="*/ 3011585 h 3011585"/>
              <a:gd name="connsiteX0" fmla="*/ 2731595 w 2839350"/>
              <a:gd name="connsiteY0" fmla="*/ 2468660 h 3011585"/>
              <a:gd name="connsiteX1" fmla="*/ 2730426 w 2839350"/>
              <a:gd name="connsiteY1" fmla="*/ 2374930 h 3011585"/>
              <a:gd name="connsiteX2" fmla="*/ 2722070 w 2839350"/>
              <a:gd name="connsiteY2" fmla="*/ 1954310 h 3011585"/>
              <a:gd name="connsiteX3" fmla="*/ 2026745 w 2839350"/>
              <a:gd name="connsiteY3" fmla="*/ 1573310 h 3011585"/>
              <a:gd name="connsiteX4" fmla="*/ 1845770 w 2839350"/>
              <a:gd name="connsiteY4" fmla="*/ 1081984 h 3011585"/>
              <a:gd name="connsiteX5" fmla="*/ 1807670 w 2839350"/>
              <a:gd name="connsiteY5" fmla="*/ 763685 h 3011585"/>
              <a:gd name="connsiteX6" fmla="*/ 1740995 w 2839350"/>
              <a:gd name="connsiteY6" fmla="*/ 277910 h 3011585"/>
              <a:gd name="connsiteX7" fmla="*/ 1516894 w 2839350"/>
              <a:gd name="connsiteY7" fmla="*/ 39785 h 3011585"/>
              <a:gd name="connsiteX8" fmla="*/ 1254110 w 2839350"/>
              <a:gd name="connsiteY8" fmla="*/ 39201 h 3011585"/>
              <a:gd name="connsiteX9" fmla="*/ 1036145 w 2839350"/>
              <a:gd name="connsiteY9" fmla="*/ 211235 h 3011585"/>
              <a:gd name="connsiteX10" fmla="*/ 608279 w 2839350"/>
              <a:gd name="connsiteY10" fmla="*/ 896159 h 3011585"/>
              <a:gd name="connsiteX11" fmla="*/ 96618 w 2839350"/>
              <a:gd name="connsiteY11" fmla="*/ 1707361 h 3011585"/>
              <a:gd name="connsiteX12" fmla="*/ 11687 w 2839350"/>
              <a:gd name="connsiteY12" fmla="*/ 2325016 h 3011585"/>
              <a:gd name="connsiteX13" fmla="*/ 26495 w 2839350"/>
              <a:gd name="connsiteY13" fmla="*/ 3011585 h 3011585"/>
              <a:gd name="connsiteX0" fmla="*/ 2731595 w 2788126"/>
              <a:gd name="connsiteY0" fmla="*/ 2468660 h 3011585"/>
              <a:gd name="connsiteX1" fmla="*/ 2730426 w 2788126"/>
              <a:gd name="connsiteY1" fmla="*/ 2374930 h 3011585"/>
              <a:gd name="connsiteX2" fmla="*/ 2670846 w 2788126"/>
              <a:gd name="connsiteY2" fmla="*/ 1935112 h 3011585"/>
              <a:gd name="connsiteX3" fmla="*/ 2026745 w 2788126"/>
              <a:gd name="connsiteY3" fmla="*/ 1573310 h 3011585"/>
              <a:gd name="connsiteX4" fmla="*/ 1845770 w 2788126"/>
              <a:gd name="connsiteY4" fmla="*/ 1081984 h 3011585"/>
              <a:gd name="connsiteX5" fmla="*/ 1807670 w 2788126"/>
              <a:gd name="connsiteY5" fmla="*/ 763685 h 3011585"/>
              <a:gd name="connsiteX6" fmla="*/ 1740995 w 2788126"/>
              <a:gd name="connsiteY6" fmla="*/ 277910 h 3011585"/>
              <a:gd name="connsiteX7" fmla="*/ 1516894 w 2788126"/>
              <a:gd name="connsiteY7" fmla="*/ 39785 h 3011585"/>
              <a:gd name="connsiteX8" fmla="*/ 1254110 w 2788126"/>
              <a:gd name="connsiteY8" fmla="*/ 39201 h 3011585"/>
              <a:gd name="connsiteX9" fmla="*/ 1036145 w 2788126"/>
              <a:gd name="connsiteY9" fmla="*/ 211235 h 3011585"/>
              <a:gd name="connsiteX10" fmla="*/ 608279 w 2788126"/>
              <a:gd name="connsiteY10" fmla="*/ 896159 h 3011585"/>
              <a:gd name="connsiteX11" fmla="*/ 96618 w 2788126"/>
              <a:gd name="connsiteY11" fmla="*/ 1707361 h 3011585"/>
              <a:gd name="connsiteX12" fmla="*/ 11687 w 2788126"/>
              <a:gd name="connsiteY12" fmla="*/ 2325016 h 3011585"/>
              <a:gd name="connsiteX13" fmla="*/ 26495 w 2788126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9406"/>
              <a:gd name="connsiteY0" fmla="*/ 2468660 h 3011585"/>
              <a:gd name="connsiteX1" fmla="*/ 2738106 w 2789406"/>
              <a:gd name="connsiteY1" fmla="*/ 2235029 h 3011585"/>
              <a:gd name="connsiteX2" fmla="*/ 2670846 w 2789406"/>
              <a:gd name="connsiteY2" fmla="*/ 1935112 h 3011585"/>
              <a:gd name="connsiteX3" fmla="*/ 2026745 w 2789406"/>
              <a:gd name="connsiteY3" fmla="*/ 1573310 h 3011585"/>
              <a:gd name="connsiteX4" fmla="*/ 1845770 w 2789406"/>
              <a:gd name="connsiteY4" fmla="*/ 1081984 h 3011585"/>
              <a:gd name="connsiteX5" fmla="*/ 1807670 w 2789406"/>
              <a:gd name="connsiteY5" fmla="*/ 763685 h 3011585"/>
              <a:gd name="connsiteX6" fmla="*/ 1740995 w 2789406"/>
              <a:gd name="connsiteY6" fmla="*/ 277910 h 3011585"/>
              <a:gd name="connsiteX7" fmla="*/ 1516894 w 2789406"/>
              <a:gd name="connsiteY7" fmla="*/ 39785 h 3011585"/>
              <a:gd name="connsiteX8" fmla="*/ 1254110 w 2789406"/>
              <a:gd name="connsiteY8" fmla="*/ 39201 h 3011585"/>
              <a:gd name="connsiteX9" fmla="*/ 1036145 w 2789406"/>
              <a:gd name="connsiteY9" fmla="*/ 211235 h 3011585"/>
              <a:gd name="connsiteX10" fmla="*/ 608279 w 2789406"/>
              <a:gd name="connsiteY10" fmla="*/ 896159 h 3011585"/>
              <a:gd name="connsiteX11" fmla="*/ 96618 w 2789406"/>
              <a:gd name="connsiteY11" fmla="*/ 1707361 h 3011585"/>
              <a:gd name="connsiteX12" fmla="*/ 11687 w 2789406"/>
              <a:gd name="connsiteY12" fmla="*/ 2325016 h 3011585"/>
              <a:gd name="connsiteX13" fmla="*/ 26495 w 2789406"/>
              <a:gd name="connsiteY13" fmla="*/ 3011585 h 3011585"/>
              <a:gd name="connsiteX0" fmla="*/ 2731595 w 2791276"/>
              <a:gd name="connsiteY0" fmla="*/ 2468660 h 3011585"/>
              <a:gd name="connsiteX1" fmla="*/ 2749326 w 2791276"/>
              <a:gd name="connsiteY1" fmla="*/ 2235029 h 3011585"/>
              <a:gd name="connsiteX2" fmla="*/ 2670846 w 2791276"/>
              <a:gd name="connsiteY2" fmla="*/ 1935112 h 3011585"/>
              <a:gd name="connsiteX3" fmla="*/ 2026745 w 2791276"/>
              <a:gd name="connsiteY3" fmla="*/ 1573310 h 3011585"/>
              <a:gd name="connsiteX4" fmla="*/ 1845770 w 2791276"/>
              <a:gd name="connsiteY4" fmla="*/ 1081984 h 3011585"/>
              <a:gd name="connsiteX5" fmla="*/ 1807670 w 2791276"/>
              <a:gd name="connsiteY5" fmla="*/ 763685 h 3011585"/>
              <a:gd name="connsiteX6" fmla="*/ 1740995 w 2791276"/>
              <a:gd name="connsiteY6" fmla="*/ 277910 h 3011585"/>
              <a:gd name="connsiteX7" fmla="*/ 1516894 w 2791276"/>
              <a:gd name="connsiteY7" fmla="*/ 39785 h 3011585"/>
              <a:gd name="connsiteX8" fmla="*/ 1254110 w 2791276"/>
              <a:gd name="connsiteY8" fmla="*/ 39201 h 3011585"/>
              <a:gd name="connsiteX9" fmla="*/ 1036145 w 2791276"/>
              <a:gd name="connsiteY9" fmla="*/ 211235 h 3011585"/>
              <a:gd name="connsiteX10" fmla="*/ 608279 w 2791276"/>
              <a:gd name="connsiteY10" fmla="*/ 896159 h 3011585"/>
              <a:gd name="connsiteX11" fmla="*/ 96618 w 2791276"/>
              <a:gd name="connsiteY11" fmla="*/ 1707361 h 3011585"/>
              <a:gd name="connsiteX12" fmla="*/ 11687 w 2791276"/>
              <a:gd name="connsiteY12" fmla="*/ 2325016 h 3011585"/>
              <a:gd name="connsiteX13" fmla="*/ 26495 w 2791276"/>
              <a:gd name="connsiteY13" fmla="*/ 3011585 h 3011585"/>
              <a:gd name="connsiteX0" fmla="*/ 2731595 w 2791276"/>
              <a:gd name="connsiteY0" fmla="*/ 2468660 h 3011585"/>
              <a:gd name="connsiteX1" fmla="*/ 2724816 w 2791276"/>
              <a:gd name="connsiteY1" fmla="*/ 2470297 h 3011585"/>
              <a:gd name="connsiteX2" fmla="*/ 2749326 w 2791276"/>
              <a:gd name="connsiteY2" fmla="*/ 2235029 h 3011585"/>
              <a:gd name="connsiteX3" fmla="*/ 2670846 w 2791276"/>
              <a:gd name="connsiteY3" fmla="*/ 1935112 h 3011585"/>
              <a:gd name="connsiteX4" fmla="*/ 2026745 w 2791276"/>
              <a:gd name="connsiteY4" fmla="*/ 1573310 h 3011585"/>
              <a:gd name="connsiteX5" fmla="*/ 1845770 w 2791276"/>
              <a:gd name="connsiteY5" fmla="*/ 1081984 h 3011585"/>
              <a:gd name="connsiteX6" fmla="*/ 1807670 w 2791276"/>
              <a:gd name="connsiteY6" fmla="*/ 763685 h 3011585"/>
              <a:gd name="connsiteX7" fmla="*/ 1740995 w 2791276"/>
              <a:gd name="connsiteY7" fmla="*/ 277910 h 3011585"/>
              <a:gd name="connsiteX8" fmla="*/ 1516894 w 2791276"/>
              <a:gd name="connsiteY8" fmla="*/ 39785 h 3011585"/>
              <a:gd name="connsiteX9" fmla="*/ 1254110 w 2791276"/>
              <a:gd name="connsiteY9" fmla="*/ 39201 h 3011585"/>
              <a:gd name="connsiteX10" fmla="*/ 1036145 w 2791276"/>
              <a:gd name="connsiteY10" fmla="*/ 211235 h 3011585"/>
              <a:gd name="connsiteX11" fmla="*/ 608279 w 2791276"/>
              <a:gd name="connsiteY11" fmla="*/ 896159 h 3011585"/>
              <a:gd name="connsiteX12" fmla="*/ 96618 w 2791276"/>
              <a:gd name="connsiteY12" fmla="*/ 1707361 h 3011585"/>
              <a:gd name="connsiteX13" fmla="*/ 11687 w 2791276"/>
              <a:gd name="connsiteY13" fmla="*/ 2325016 h 3011585"/>
              <a:gd name="connsiteX14" fmla="*/ 26495 w 2791276"/>
              <a:gd name="connsiteY14" fmla="*/ 3011585 h 3011585"/>
              <a:gd name="connsiteX0" fmla="*/ 2731595 w 2791276"/>
              <a:gd name="connsiteY0" fmla="*/ 2468660 h 3011585"/>
              <a:gd name="connsiteX1" fmla="*/ 2749326 w 2791276"/>
              <a:gd name="connsiteY1" fmla="*/ 2235029 h 3011585"/>
              <a:gd name="connsiteX2" fmla="*/ 2670846 w 2791276"/>
              <a:gd name="connsiteY2" fmla="*/ 1935112 h 3011585"/>
              <a:gd name="connsiteX3" fmla="*/ 2026745 w 2791276"/>
              <a:gd name="connsiteY3" fmla="*/ 1573310 h 3011585"/>
              <a:gd name="connsiteX4" fmla="*/ 1845770 w 2791276"/>
              <a:gd name="connsiteY4" fmla="*/ 1081984 h 3011585"/>
              <a:gd name="connsiteX5" fmla="*/ 1807670 w 2791276"/>
              <a:gd name="connsiteY5" fmla="*/ 763685 h 3011585"/>
              <a:gd name="connsiteX6" fmla="*/ 1740995 w 2791276"/>
              <a:gd name="connsiteY6" fmla="*/ 277910 h 3011585"/>
              <a:gd name="connsiteX7" fmla="*/ 1516894 w 2791276"/>
              <a:gd name="connsiteY7" fmla="*/ 39785 h 3011585"/>
              <a:gd name="connsiteX8" fmla="*/ 1254110 w 2791276"/>
              <a:gd name="connsiteY8" fmla="*/ 39201 h 3011585"/>
              <a:gd name="connsiteX9" fmla="*/ 1036145 w 2791276"/>
              <a:gd name="connsiteY9" fmla="*/ 211235 h 3011585"/>
              <a:gd name="connsiteX10" fmla="*/ 608279 w 2791276"/>
              <a:gd name="connsiteY10" fmla="*/ 896159 h 3011585"/>
              <a:gd name="connsiteX11" fmla="*/ 96618 w 2791276"/>
              <a:gd name="connsiteY11" fmla="*/ 1707361 h 3011585"/>
              <a:gd name="connsiteX12" fmla="*/ 11687 w 2791276"/>
              <a:gd name="connsiteY12" fmla="*/ 2325016 h 3011585"/>
              <a:gd name="connsiteX13" fmla="*/ 26495 w 2791276"/>
              <a:gd name="connsiteY13" fmla="*/ 3011585 h 3011585"/>
              <a:gd name="connsiteX0" fmla="*/ 2749326 w 2791276"/>
              <a:gd name="connsiteY0" fmla="*/ 2235029 h 3011585"/>
              <a:gd name="connsiteX1" fmla="*/ 2670846 w 2791276"/>
              <a:gd name="connsiteY1" fmla="*/ 1935112 h 3011585"/>
              <a:gd name="connsiteX2" fmla="*/ 2026745 w 2791276"/>
              <a:gd name="connsiteY2" fmla="*/ 1573310 h 3011585"/>
              <a:gd name="connsiteX3" fmla="*/ 1845770 w 2791276"/>
              <a:gd name="connsiteY3" fmla="*/ 1081984 h 3011585"/>
              <a:gd name="connsiteX4" fmla="*/ 1807670 w 2791276"/>
              <a:gd name="connsiteY4" fmla="*/ 763685 h 3011585"/>
              <a:gd name="connsiteX5" fmla="*/ 1740995 w 2791276"/>
              <a:gd name="connsiteY5" fmla="*/ 277910 h 3011585"/>
              <a:gd name="connsiteX6" fmla="*/ 1516894 w 2791276"/>
              <a:gd name="connsiteY6" fmla="*/ 39785 h 3011585"/>
              <a:gd name="connsiteX7" fmla="*/ 1254110 w 2791276"/>
              <a:gd name="connsiteY7" fmla="*/ 39201 h 3011585"/>
              <a:gd name="connsiteX8" fmla="*/ 1036145 w 2791276"/>
              <a:gd name="connsiteY8" fmla="*/ 211235 h 3011585"/>
              <a:gd name="connsiteX9" fmla="*/ 608279 w 2791276"/>
              <a:gd name="connsiteY9" fmla="*/ 896159 h 3011585"/>
              <a:gd name="connsiteX10" fmla="*/ 96618 w 2791276"/>
              <a:gd name="connsiteY10" fmla="*/ 1707361 h 3011585"/>
              <a:gd name="connsiteX11" fmla="*/ 11687 w 2791276"/>
              <a:gd name="connsiteY11" fmla="*/ 2325016 h 3011585"/>
              <a:gd name="connsiteX12" fmla="*/ 26495 w 2791276"/>
              <a:gd name="connsiteY12" fmla="*/ 3011585 h 3011585"/>
              <a:gd name="connsiteX0" fmla="*/ 2749326 w 2791054"/>
              <a:gd name="connsiteY0" fmla="*/ 2235029 h 3011585"/>
              <a:gd name="connsiteX1" fmla="*/ 2747991 w 2791054"/>
              <a:gd name="connsiteY1" fmla="*/ 246903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9326 w 2761071"/>
              <a:gd name="connsiteY0" fmla="*/ 2235029 h 3011585"/>
              <a:gd name="connsiteX1" fmla="*/ 2747991 w 2761071"/>
              <a:gd name="connsiteY1" fmla="*/ 2469033 h 3011585"/>
              <a:gd name="connsiteX2" fmla="*/ 2670846 w 2761071"/>
              <a:gd name="connsiteY2" fmla="*/ 1935112 h 3011585"/>
              <a:gd name="connsiteX3" fmla="*/ 2026745 w 2761071"/>
              <a:gd name="connsiteY3" fmla="*/ 1573310 h 3011585"/>
              <a:gd name="connsiteX4" fmla="*/ 1845770 w 2761071"/>
              <a:gd name="connsiteY4" fmla="*/ 1081984 h 3011585"/>
              <a:gd name="connsiteX5" fmla="*/ 1807670 w 2761071"/>
              <a:gd name="connsiteY5" fmla="*/ 763685 h 3011585"/>
              <a:gd name="connsiteX6" fmla="*/ 1740995 w 2761071"/>
              <a:gd name="connsiteY6" fmla="*/ 277910 h 3011585"/>
              <a:gd name="connsiteX7" fmla="*/ 1516894 w 2761071"/>
              <a:gd name="connsiteY7" fmla="*/ 39785 h 3011585"/>
              <a:gd name="connsiteX8" fmla="*/ 1254110 w 2761071"/>
              <a:gd name="connsiteY8" fmla="*/ 39201 h 3011585"/>
              <a:gd name="connsiteX9" fmla="*/ 1036145 w 2761071"/>
              <a:gd name="connsiteY9" fmla="*/ 211235 h 3011585"/>
              <a:gd name="connsiteX10" fmla="*/ 608279 w 2761071"/>
              <a:gd name="connsiteY10" fmla="*/ 896159 h 3011585"/>
              <a:gd name="connsiteX11" fmla="*/ 96618 w 2761071"/>
              <a:gd name="connsiteY11" fmla="*/ 1707361 h 3011585"/>
              <a:gd name="connsiteX12" fmla="*/ 11687 w 2761071"/>
              <a:gd name="connsiteY12" fmla="*/ 2325016 h 3011585"/>
              <a:gd name="connsiteX13" fmla="*/ 26495 w 2761071"/>
              <a:gd name="connsiteY13" fmla="*/ 3011585 h 3011585"/>
              <a:gd name="connsiteX0" fmla="*/ 2749326 w 2761072"/>
              <a:gd name="connsiteY0" fmla="*/ 2235029 h 3011585"/>
              <a:gd name="connsiteX1" fmla="*/ 2747992 w 2761072"/>
              <a:gd name="connsiteY1" fmla="*/ 2108993 h 3011585"/>
              <a:gd name="connsiteX2" fmla="*/ 2670846 w 2761072"/>
              <a:gd name="connsiteY2" fmla="*/ 1935112 h 3011585"/>
              <a:gd name="connsiteX3" fmla="*/ 2026745 w 2761072"/>
              <a:gd name="connsiteY3" fmla="*/ 1573310 h 3011585"/>
              <a:gd name="connsiteX4" fmla="*/ 1845770 w 2761072"/>
              <a:gd name="connsiteY4" fmla="*/ 1081984 h 3011585"/>
              <a:gd name="connsiteX5" fmla="*/ 1807670 w 2761072"/>
              <a:gd name="connsiteY5" fmla="*/ 763685 h 3011585"/>
              <a:gd name="connsiteX6" fmla="*/ 1740995 w 2761072"/>
              <a:gd name="connsiteY6" fmla="*/ 277910 h 3011585"/>
              <a:gd name="connsiteX7" fmla="*/ 1516894 w 2761072"/>
              <a:gd name="connsiteY7" fmla="*/ 39785 h 3011585"/>
              <a:gd name="connsiteX8" fmla="*/ 1254110 w 2761072"/>
              <a:gd name="connsiteY8" fmla="*/ 39201 h 3011585"/>
              <a:gd name="connsiteX9" fmla="*/ 1036145 w 2761072"/>
              <a:gd name="connsiteY9" fmla="*/ 211235 h 3011585"/>
              <a:gd name="connsiteX10" fmla="*/ 608279 w 2761072"/>
              <a:gd name="connsiteY10" fmla="*/ 896159 h 3011585"/>
              <a:gd name="connsiteX11" fmla="*/ 96618 w 2761072"/>
              <a:gd name="connsiteY11" fmla="*/ 1707361 h 3011585"/>
              <a:gd name="connsiteX12" fmla="*/ 11687 w 2761072"/>
              <a:gd name="connsiteY12" fmla="*/ 2325016 h 3011585"/>
              <a:gd name="connsiteX13" fmla="*/ 26495 w 2761072"/>
              <a:gd name="connsiteY13" fmla="*/ 3011585 h 3011585"/>
              <a:gd name="connsiteX0" fmla="*/ 2749326 w 2762129"/>
              <a:gd name="connsiteY0" fmla="*/ 2235029 h 3011585"/>
              <a:gd name="connsiteX1" fmla="*/ 2747991 w 2762129"/>
              <a:gd name="connsiteY1" fmla="*/ 2541041 h 3011585"/>
              <a:gd name="connsiteX2" fmla="*/ 2747992 w 2762129"/>
              <a:gd name="connsiteY2" fmla="*/ 2108993 h 3011585"/>
              <a:gd name="connsiteX3" fmla="*/ 2670846 w 2762129"/>
              <a:gd name="connsiteY3" fmla="*/ 1935112 h 3011585"/>
              <a:gd name="connsiteX4" fmla="*/ 2026745 w 2762129"/>
              <a:gd name="connsiteY4" fmla="*/ 1573310 h 3011585"/>
              <a:gd name="connsiteX5" fmla="*/ 1845770 w 2762129"/>
              <a:gd name="connsiteY5" fmla="*/ 1081984 h 3011585"/>
              <a:gd name="connsiteX6" fmla="*/ 1807670 w 2762129"/>
              <a:gd name="connsiteY6" fmla="*/ 763685 h 3011585"/>
              <a:gd name="connsiteX7" fmla="*/ 1740995 w 2762129"/>
              <a:gd name="connsiteY7" fmla="*/ 277910 h 3011585"/>
              <a:gd name="connsiteX8" fmla="*/ 1516894 w 2762129"/>
              <a:gd name="connsiteY8" fmla="*/ 39785 h 3011585"/>
              <a:gd name="connsiteX9" fmla="*/ 1254110 w 2762129"/>
              <a:gd name="connsiteY9" fmla="*/ 39201 h 3011585"/>
              <a:gd name="connsiteX10" fmla="*/ 1036145 w 2762129"/>
              <a:gd name="connsiteY10" fmla="*/ 211235 h 3011585"/>
              <a:gd name="connsiteX11" fmla="*/ 608279 w 2762129"/>
              <a:gd name="connsiteY11" fmla="*/ 896159 h 3011585"/>
              <a:gd name="connsiteX12" fmla="*/ 96618 w 2762129"/>
              <a:gd name="connsiteY12" fmla="*/ 1707361 h 3011585"/>
              <a:gd name="connsiteX13" fmla="*/ 11687 w 2762129"/>
              <a:gd name="connsiteY13" fmla="*/ 2325016 h 3011585"/>
              <a:gd name="connsiteX14" fmla="*/ 26495 w 2762129"/>
              <a:gd name="connsiteY14" fmla="*/ 3011585 h 3011585"/>
              <a:gd name="connsiteX0" fmla="*/ 2749326 w 2761194"/>
              <a:gd name="connsiteY0" fmla="*/ 2235029 h 3011585"/>
              <a:gd name="connsiteX1" fmla="*/ 2747991 w 2761194"/>
              <a:gd name="connsiteY1" fmla="*/ 2541041 h 3011585"/>
              <a:gd name="connsiteX2" fmla="*/ 2603975 w 2761194"/>
              <a:gd name="connsiteY2" fmla="*/ 2253009 h 3011585"/>
              <a:gd name="connsiteX3" fmla="*/ 2747992 w 2761194"/>
              <a:gd name="connsiteY3" fmla="*/ 2108993 h 3011585"/>
              <a:gd name="connsiteX4" fmla="*/ 2670846 w 2761194"/>
              <a:gd name="connsiteY4" fmla="*/ 1935112 h 3011585"/>
              <a:gd name="connsiteX5" fmla="*/ 2026745 w 2761194"/>
              <a:gd name="connsiteY5" fmla="*/ 1573310 h 3011585"/>
              <a:gd name="connsiteX6" fmla="*/ 1845770 w 2761194"/>
              <a:gd name="connsiteY6" fmla="*/ 1081984 h 3011585"/>
              <a:gd name="connsiteX7" fmla="*/ 1807670 w 2761194"/>
              <a:gd name="connsiteY7" fmla="*/ 763685 h 3011585"/>
              <a:gd name="connsiteX8" fmla="*/ 1740995 w 2761194"/>
              <a:gd name="connsiteY8" fmla="*/ 277910 h 3011585"/>
              <a:gd name="connsiteX9" fmla="*/ 1516894 w 2761194"/>
              <a:gd name="connsiteY9" fmla="*/ 39785 h 3011585"/>
              <a:gd name="connsiteX10" fmla="*/ 1254110 w 2761194"/>
              <a:gd name="connsiteY10" fmla="*/ 39201 h 3011585"/>
              <a:gd name="connsiteX11" fmla="*/ 1036145 w 2761194"/>
              <a:gd name="connsiteY11" fmla="*/ 211235 h 3011585"/>
              <a:gd name="connsiteX12" fmla="*/ 608279 w 2761194"/>
              <a:gd name="connsiteY12" fmla="*/ 896159 h 3011585"/>
              <a:gd name="connsiteX13" fmla="*/ 96618 w 2761194"/>
              <a:gd name="connsiteY13" fmla="*/ 1707361 h 3011585"/>
              <a:gd name="connsiteX14" fmla="*/ 11687 w 2761194"/>
              <a:gd name="connsiteY14" fmla="*/ 2325016 h 3011585"/>
              <a:gd name="connsiteX15" fmla="*/ 26495 w 2761194"/>
              <a:gd name="connsiteY15" fmla="*/ 3011585 h 3011585"/>
              <a:gd name="connsiteX0" fmla="*/ 2892007 w 2893064"/>
              <a:gd name="connsiteY0" fmla="*/ 2613049 h 3011585"/>
              <a:gd name="connsiteX1" fmla="*/ 2747991 w 2893064"/>
              <a:gd name="connsiteY1" fmla="*/ 2541041 h 3011585"/>
              <a:gd name="connsiteX2" fmla="*/ 2603975 w 2893064"/>
              <a:gd name="connsiteY2" fmla="*/ 2253009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603975 w 2893064"/>
              <a:gd name="connsiteY2" fmla="*/ 2253009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747991 w 2893064"/>
              <a:gd name="connsiteY2" fmla="*/ 2181001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747991 w 2893064"/>
              <a:gd name="connsiteY2" fmla="*/ 2181001 h 3011585"/>
              <a:gd name="connsiteX3" fmla="*/ 2670846 w 2893064"/>
              <a:gd name="connsiteY3" fmla="*/ 1935112 h 3011585"/>
              <a:gd name="connsiteX4" fmla="*/ 2026745 w 2893064"/>
              <a:gd name="connsiteY4" fmla="*/ 1573310 h 3011585"/>
              <a:gd name="connsiteX5" fmla="*/ 1845770 w 2893064"/>
              <a:gd name="connsiteY5" fmla="*/ 1081984 h 3011585"/>
              <a:gd name="connsiteX6" fmla="*/ 1807670 w 2893064"/>
              <a:gd name="connsiteY6" fmla="*/ 763685 h 3011585"/>
              <a:gd name="connsiteX7" fmla="*/ 1740995 w 2893064"/>
              <a:gd name="connsiteY7" fmla="*/ 277910 h 3011585"/>
              <a:gd name="connsiteX8" fmla="*/ 1516894 w 2893064"/>
              <a:gd name="connsiteY8" fmla="*/ 39785 h 3011585"/>
              <a:gd name="connsiteX9" fmla="*/ 1254110 w 2893064"/>
              <a:gd name="connsiteY9" fmla="*/ 39201 h 3011585"/>
              <a:gd name="connsiteX10" fmla="*/ 1036145 w 2893064"/>
              <a:gd name="connsiteY10" fmla="*/ 211235 h 3011585"/>
              <a:gd name="connsiteX11" fmla="*/ 608279 w 2893064"/>
              <a:gd name="connsiteY11" fmla="*/ 896159 h 3011585"/>
              <a:gd name="connsiteX12" fmla="*/ 96618 w 2893064"/>
              <a:gd name="connsiteY12" fmla="*/ 1707361 h 3011585"/>
              <a:gd name="connsiteX13" fmla="*/ 11687 w 2893064"/>
              <a:gd name="connsiteY13" fmla="*/ 2325016 h 3011585"/>
              <a:gd name="connsiteX14" fmla="*/ 26495 w 2893064"/>
              <a:gd name="connsiteY14" fmla="*/ 3011585 h 3011585"/>
              <a:gd name="connsiteX0" fmla="*/ 2892007 w 2892007"/>
              <a:gd name="connsiteY0" fmla="*/ 2613049 h 3011585"/>
              <a:gd name="connsiteX1" fmla="*/ 2675983 w 2892007"/>
              <a:gd name="connsiteY1" fmla="*/ 2469033 h 3011585"/>
              <a:gd name="connsiteX2" fmla="*/ 2819999 w 2892007"/>
              <a:gd name="connsiteY2" fmla="*/ 2397025 h 3011585"/>
              <a:gd name="connsiteX3" fmla="*/ 2747991 w 2892007"/>
              <a:gd name="connsiteY3" fmla="*/ 2181001 h 3011585"/>
              <a:gd name="connsiteX4" fmla="*/ 2670846 w 2892007"/>
              <a:gd name="connsiteY4" fmla="*/ 1935112 h 3011585"/>
              <a:gd name="connsiteX5" fmla="*/ 2026745 w 2892007"/>
              <a:gd name="connsiteY5" fmla="*/ 1573310 h 3011585"/>
              <a:gd name="connsiteX6" fmla="*/ 1845770 w 2892007"/>
              <a:gd name="connsiteY6" fmla="*/ 1081984 h 3011585"/>
              <a:gd name="connsiteX7" fmla="*/ 1807670 w 2892007"/>
              <a:gd name="connsiteY7" fmla="*/ 763685 h 3011585"/>
              <a:gd name="connsiteX8" fmla="*/ 1740995 w 2892007"/>
              <a:gd name="connsiteY8" fmla="*/ 277910 h 3011585"/>
              <a:gd name="connsiteX9" fmla="*/ 1516894 w 2892007"/>
              <a:gd name="connsiteY9" fmla="*/ 39785 h 3011585"/>
              <a:gd name="connsiteX10" fmla="*/ 1254110 w 2892007"/>
              <a:gd name="connsiteY10" fmla="*/ 39201 h 3011585"/>
              <a:gd name="connsiteX11" fmla="*/ 1036145 w 2892007"/>
              <a:gd name="connsiteY11" fmla="*/ 211235 h 3011585"/>
              <a:gd name="connsiteX12" fmla="*/ 608279 w 2892007"/>
              <a:gd name="connsiteY12" fmla="*/ 896159 h 3011585"/>
              <a:gd name="connsiteX13" fmla="*/ 96618 w 2892007"/>
              <a:gd name="connsiteY13" fmla="*/ 1707361 h 3011585"/>
              <a:gd name="connsiteX14" fmla="*/ 11687 w 2892007"/>
              <a:gd name="connsiteY14" fmla="*/ 2325016 h 3011585"/>
              <a:gd name="connsiteX15" fmla="*/ 26495 w 2892007"/>
              <a:gd name="connsiteY15" fmla="*/ 3011585 h 3011585"/>
              <a:gd name="connsiteX0" fmla="*/ 2747992 w 2843718"/>
              <a:gd name="connsiteY0" fmla="*/ 2613049 h 3011585"/>
              <a:gd name="connsiteX1" fmla="*/ 2675983 w 2843718"/>
              <a:gd name="connsiteY1" fmla="*/ 2469033 h 3011585"/>
              <a:gd name="connsiteX2" fmla="*/ 2819999 w 2843718"/>
              <a:gd name="connsiteY2" fmla="*/ 2397025 h 3011585"/>
              <a:gd name="connsiteX3" fmla="*/ 2747991 w 2843718"/>
              <a:gd name="connsiteY3" fmla="*/ 2181001 h 3011585"/>
              <a:gd name="connsiteX4" fmla="*/ 2670846 w 2843718"/>
              <a:gd name="connsiteY4" fmla="*/ 1935112 h 3011585"/>
              <a:gd name="connsiteX5" fmla="*/ 2026745 w 2843718"/>
              <a:gd name="connsiteY5" fmla="*/ 1573310 h 3011585"/>
              <a:gd name="connsiteX6" fmla="*/ 1845770 w 2843718"/>
              <a:gd name="connsiteY6" fmla="*/ 1081984 h 3011585"/>
              <a:gd name="connsiteX7" fmla="*/ 1807670 w 2843718"/>
              <a:gd name="connsiteY7" fmla="*/ 763685 h 3011585"/>
              <a:gd name="connsiteX8" fmla="*/ 1740995 w 2843718"/>
              <a:gd name="connsiteY8" fmla="*/ 277910 h 3011585"/>
              <a:gd name="connsiteX9" fmla="*/ 1516894 w 2843718"/>
              <a:gd name="connsiteY9" fmla="*/ 39785 h 3011585"/>
              <a:gd name="connsiteX10" fmla="*/ 1254110 w 2843718"/>
              <a:gd name="connsiteY10" fmla="*/ 39201 h 3011585"/>
              <a:gd name="connsiteX11" fmla="*/ 1036145 w 2843718"/>
              <a:gd name="connsiteY11" fmla="*/ 211235 h 3011585"/>
              <a:gd name="connsiteX12" fmla="*/ 608279 w 2843718"/>
              <a:gd name="connsiteY12" fmla="*/ 896159 h 3011585"/>
              <a:gd name="connsiteX13" fmla="*/ 96618 w 2843718"/>
              <a:gd name="connsiteY13" fmla="*/ 1707361 h 3011585"/>
              <a:gd name="connsiteX14" fmla="*/ 11687 w 2843718"/>
              <a:gd name="connsiteY14" fmla="*/ 2325016 h 3011585"/>
              <a:gd name="connsiteX15" fmla="*/ 26495 w 2843718"/>
              <a:gd name="connsiteY15" fmla="*/ 3011585 h 3011585"/>
              <a:gd name="connsiteX0" fmla="*/ 2747992 w 2791054"/>
              <a:gd name="connsiteY0" fmla="*/ 2613049 h 3011585"/>
              <a:gd name="connsiteX1" fmla="*/ 2675983 w 2791054"/>
              <a:gd name="connsiteY1" fmla="*/ 2469033 h 3011585"/>
              <a:gd name="connsiteX2" fmla="*/ 2675984 w 2791054"/>
              <a:gd name="connsiteY2" fmla="*/ 2253009 h 3011585"/>
              <a:gd name="connsiteX3" fmla="*/ 2747991 w 2791054"/>
              <a:gd name="connsiteY3" fmla="*/ 2181001 h 3011585"/>
              <a:gd name="connsiteX4" fmla="*/ 2670846 w 2791054"/>
              <a:gd name="connsiteY4" fmla="*/ 1935112 h 3011585"/>
              <a:gd name="connsiteX5" fmla="*/ 2026745 w 2791054"/>
              <a:gd name="connsiteY5" fmla="*/ 1573310 h 3011585"/>
              <a:gd name="connsiteX6" fmla="*/ 1845770 w 2791054"/>
              <a:gd name="connsiteY6" fmla="*/ 1081984 h 3011585"/>
              <a:gd name="connsiteX7" fmla="*/ 1807670 w 2791054"/>
              <a:gd name="connsiteY7" fmla="*/ 763685 h 3011585"/>
              <a:gd name="connsiteX8" fmla="*/ 1740995 w 2791054"/>
              <a:gd name="connsiteY8" fmla="*/ 277910 h 3011585"/>
              <a:gd name="connsiteX9" fmla="*/ 1516894 w 2791054"/>
              <a:gd name="connsiteY9" fmla="*/ 39785 h 3011585"/>
              <a:gd name="connsiteX10" fmla="*/ 1254110 w 2791054"/>
              <a:gd name="connsiteY10" fmla="*/ 39201 h 3011585"/>
              <a:gd name="connsiteX11" fmla="*/ 1036145 w 2791054"/>
              <a:gd name="connsiteY11" fmla="*/ 211235 h 3011585"/>
              <a:gd name="connsiteX12" fmla="*/ 608279 w 2791054"/>
              <a:gd name="connsiteY12" fmla="*/ 896159 h 3011585"/>
              <a:gd name="connsiteX13" fmla="*/ 96618 w 2791054"/>
              <a:gd name="connsiteY13" fmla="*/ 1707361 h 3011585"/>
              <a:gd name="connsiteX14" fmla="*/ 11687 w 2791054"/>
              <a:gd name="connsiteY14" fmla="*/ 2325016 h 3011585"/>
              <a:gd name="connsiteX15" fmla="*/ 26495 w 2791054"/>
              <a:gd name="connsiteY15" fmla="*/ 3011585 h 3011585"/>
              <a:gd name="connsiteX0" fmla="*/ 2747992 w 2779053"/>
              <a:gd name="connsiteY0" fmla="*/ 2613049 h 3011585"/>
              <a:gd name="connsiteX1" fmla="*/ 2675983 w 2779053"/>
              <a:gd name="connsiteY1" fmla="*/ 2469033 h 3011585"/>
              <a:gd name="connsiteX2" fmla="*/ 2675984 w 2779053"/>
              <a:gd name="connsiteY2" fmla="*/ 2253009 h 3011585"/>
              <a:gd name="connsiteX3" fmla="*/ 2670846 w 2779053"/>
              <a:gd name="connsiteY3" fmla="*/ 1935112 h 3011585"/>
              <a:gd name="connsiteX4" fmla="*/ 2026745 w 2779053"/>
              <a:gd name="connsiteY4" fmla="*/ 1573310 h 3011585"/>
              <a:gd name="connsiteX5" fmla="*/ 1845770 w 2779053"/>
              <a:gd name="connsiteY5" fmla="*/ 1081984 h 3011585"/>
              <a:gd name="connsiteX6" fmla="*/ 1807670 w 2779053"/>
              <a:gd name="connsiteY6" fmla="*/ 763685 h 3011585"/>
              <a:gd name="connsiteX7" fmla="*/ 1740995 w 2779053"/>
              <a:gd name="connsiteY7" fmla="*/ 277910 h 3011585"/>
              <a:gd name="connsiteX8" fmla="*/ 1516894 w 2779053"/>
              <a:gd name="connsiteY8" fmla="*/ 39785 h 3011585"/>
              <a:gd name="connsiteX9" fmla="*/ 1254110 w 2779053"/>
              <a:gd name="connsiteY9" fmla="*/ 39201 h 3011585"/>
              <a:gd name="connsiteX10" fmla="*/ 1036145 w 2779053"/>
              <a:gd name="connsiteY10" fmla="*/ 211235 h 3011585"/>
              <a:gd name="connsiteX11" fmla="*/ 608279 w 2779053"/>
              <a:gd name="connsiteY11" fmla="*/ 896159 h 3011585"/>
              <a:gd name="connsiteX12" fmla="*/ 96618 w 2779053"/>
              <a:gd name="connsiteY12" fmla="*/ 1707361 h 3011585"/>
              <a:gd name="connsiteX13" fmla="*/ 11687 w 2779053"/>
              <a:gd name="connsiteY13" fmla="*/ 2325016 h 3011585"/>
              <a:gd name="connsiteX14" fmla="*/ 26495 w 2779053"/>
              <a:gd name="connsiteY14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91054"/>
              <a:gd name="connsiteY0" fmla="*/ 2613049 h 3011585"/>
              <a:gd name="connsiteX1" fmla="*/ 2747993 w 2791054"/>
              <a:gd name="connsiteY1" fmla="*/ 210899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7992 w 2791054"/>
              <a:gd name="connsiteY0" fmla="*/ 2613049 h 3011585"/>
              <a:gd name="connsiteX1" fmla="*/ 2747993 w 2791054"/>
              <a:gd name="connsiteY1" fmla="*/ 210899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7992 w 2760851"/>
              <a:gd name="connsiteY0" fmla="*/ 2613049 h 3011585"/>
              <a:gd name="connsiteX1" fmla="*/ 2747993 w 2760851"/>
              <a:gd name="connsiteY1" fmla="*/ 2108993 h 3011585"/>
              <a:gd name="connsiteX2" fmla="*/ 2603977 w 2760851"/>
              <a:gd name="connsiteY2" fmla="*/ 1892969 h 3011585"/>
              <a:gd name="connsiteX3" fmla="*/ 2026745 w 2760851"/>
              <a:gd name="connsiteY3" fmla="*/ 1573310 h 3011585"/>
              <a:gd name="connsiteX4" fmla="*/ 1845770 w 2760851"/>
              <a:gd name="connsiteY4" fmla="*/ 1081984 h 3011585"/>
              <a:gd name="connsiteX5" fmla="*/ 1807670 w 2760851"/>
              <a:gd name="connsiteY5" fmla="*/ 763685 h 3011585"/>
              <a:gd name="connsiteX6" fmla="*/ 1740995 w 2760851"/>
              <a:gd name="connsiteY6" fmla="*/ 277910 h 3011585"/>
              <a:gd name="connsiteX7" fmla="*/ 1516894 w 2760851"/>
              <a:gd name="connsiteY7" fmla="*/ 39785 h 3011585"/>
              <a:gd name="connsiteX8" fmla="*/ 1254110 w 2760851"/>
              <a:gd name="connsiteY8" fmla="*/ 39201 h 3011585"/>
              <a:gd name="connsiteX9" fmla="*/ 1036145 w 2760851"/>
              <a:gd name="connsiteY9" fmla="*/ 211235 h 3011585"/>
              <a:gd name="connsiteX10" fmla="*/ 608279 w 2760851"/>
              <a:gd name="connsiteY10" fmla="*/ 896159 h 3011585"/>
              <a:gd name="connsiteX11" fmla="*/ 96618 w 2760851"/>
              <a:gd name="connsiteY11" fmla="*/ 1707361 h 3011585"/>
              <a:gd name="connsiteX12" fmla="*/ 11687 w 2760851"/>
              <a:gd name="connsiteY12" fmla="*/ 2325016 h 3011585"/>
              <a:gd name="connsiteX13" fmla="*/ 26495 w 2760851"/>
              <a:gd name="connsiteY13" fmla="*/ 3011585 h 3011585"/>
              <a:gd name="connsiteX0" fmla="*/ 2750460 w 2763319"/>
              <a:gd name="connsiteY0" fmla="*/ 2613049 h 2973089"/>
              <a:gd name="connsiteX1" fmla="*/ 2750461 w 2763319"/>
              <a:gd name="connsiteY1" fmla="*/ 2108993 h 2973089"/>
              <a:gd name="connsiteX2" fmla="*/ 2606445 w 2763319"/>
              <a:gd name="connsiteY2" fmla="*/ 1892969 h 2973089"/>
              <a:gd name="connsiteX3" fmla="*/ 2029213 w 2763319"/>
              <a:gd name="connsiteY3" fmla="*/ 1573310 h 2973089"/>
              <a:gd name="connsiteX4" fmla="*/ 1848238 w 2763319"/>
              <a:gd name="connsiteY4" fmla="*/ 1081984 h 2973089"/>
              <a:gd name="connsiteX5" fmla="*/ 1810138 w 2763319"/>
              <a:gd name="connsiteY5" fmla="*/ 763685 h 2973089"/>
              <a:gd name="connsiteX6" fmla="*/ 1743463 w 2763319"/>
              <a:gd name="connsiteY6" fmla="*/ 277910 h 2973089"/>
              <a:gd name="connsiteX7" fmla="*/ 1519362 w 2763319"/>
              <a:gd name="connsiteY7" fmla="*/ 39785 h 2973089"/>
              <a:gd name="connsiteX8" fmla="*/ 1256578 w 2763319"/>
              <a:gd name="connsiteY8" fmla="*/ 39201 h 2973089"/>
              <a:gd name="connsiteX9" fmla="*/ 1038613 w 2763319"/>
              <a:gd name="connsiteY9" fmla="*/ 211235 h 2973089"/>
              <a:gd name="connsiteX10" fmla="*/ 610747 w 2763319"/>
              <a:gd name="connsiteY10" fmla="*/ 896159 h 2973089"/>
              <a:gd name="connsiteX11" fmla="*/ 99086 w 2763319"/>
              <a:gd name="connsiteY11" fmla="*/ 1707361 h 2973089"/>
              <a:gd name="connsiteX12" fmla="*/ 14155 w 2763319"/>
              <a:gd name="connsiteY12" fmla="*/ 2325016 h 2973089"/>
              <a:gd name="connsiteX13" fmla="*/ 14158 w 2763319"/>
              <a:gd name="connsiteY13" fmla="*/ 2973089 h 297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63319" h="2973089">
                <a:moveTo>
                  <a:pt x="2750460" y="2613049"/>
                </a:moveTo>
                <a:cubicBezTo>
                  <a:pt x="2750177" y="2613099"/>
                  <a:pt x="2763319" y="2221982"/>
                  <a:pt x="2750461" y="2108993"/>
                </a:cubicBezTo>
                <a:cubicBezTo>
                  <a:pt x="2753697" y="1993636"/>
                  <a:pt x="2726653" y="1982250"/>
                  <a:pt x="2606445" y="1892969"/>
                </a:cubicBezTo>
                <a:cubicBezTo>
                  <a:pt x="2486237" y="1803688"/>
                  <a:pt x="2155581" y="1708474"/>
                  <a:pt x="2029213" y="1573310"/>
                </a:cubicBezTo>
                <a:cubicBezTo>
                  <a:pt x="1902845" y="1438146"/>
                  <a:pt x="1884751" y="1216922"/>
                  <a:pt x="1848238" y="1081984"/>
                </a:cubicBezTo>
                <a:cubicBezTo>
                  <a:pt x="1811725" y="947046"/>
                  <a:pt x="1827600" y="897697"/>
                  <a:pt x="1810138" y="763685"/>
                </a:cubicBezTo>
                <a:cubicBezTo>
                  <a:pt x="1792676" y="629673"/>
                  <a:pt x="1791926" y="398560"/>
                  <a:pt x="1743463" y="277910"/>
                </a:cubicBezTo>
                <a:cubicBezTo>
                  <a:pt x="1695000" y="157260"/>
                  <a:pt x="1600509" y="79570"/>
                  <a:pt x="1519362" y="39785"/>
                </a:cubicBezTo>
                <a:cubicBezTo>
                  <a:pt x="1438215" y="0"/>
                  <a:pt x="1336703" y="10626"/>
                  <a:pt x="1256578" y="39201"/>
                </a:cubicBezTo>
                <a:cubicBezTo>
                  <a:pt x="1176453" y="67776"/>
                  <a:pt x="1146251" y="68409"/>
                  <a:pt x="1038613" y="211235"/>
                </a:cubicBezTo>
                <a:cubicBezTo>
                  <a:pt x="930975" y="354061"/>
                  <a:pt x="767335" y="646805"/>
                  <a:pt x="610747" y="896159"/>
                </a:cubicBezTo>
                <a:cubicBezTo>
                  <a:pt x="454159" y="1145513"/>
                  <a:pt x="171404" y="1512227"/>
                  <a:pt x="99086" y="1707361"/>
                </a:cubicBezTo>
                <a:cubicBezTo>
                  <a:pt x="63887" y="1878814"/>
                  <a:pt x="28310" y="2114061"/>
                  <a:pt x="14155" y="2325016"/>
                </a:cubicBezTo>
                <a:cubicBezTo>
                  <a:pt x="0" y="2535971"/>
                  <a:pt x="11690" y="2858661"/>
                  <a:pt x="14158" y="2973089"/>
                </a:cubicBezTo>
              </a:path>
            </a:pathLst>
          </a:custGeom>
          <a:ln w="25400">
            <a:solidFill>
              <a:srgbClr val="E6602A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TekstSylinder 58"/>
          <p:cNvSpPr txBox="1"/>
          <p:nvPr/>
        </p:nvSpPr>
        <p:spPr>
          <a:xfrm>
            <a:off x="4355976" y="1476400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/>
              <a:t>FL </a:t>
            </a:r>
            <a:r>
              <a:rPr lang="nb-NO" sz="1200" dirty="0" err="1"/>
              <a:t>calls</a:t>
            </a:r>
            <a:r>
              <a:rPr lang="nb-NO" sz="1200" dirty="0"/>
              <a:t> ”IN” , WM flys to </a:t>
            </a:r>
            <a:r>
              <a:rPr lang="nb-NO" sz="1200" dirty="0" err="1"/>
              <a:t>FL’s</a:t>
            </a:r>
            <a:r>
              <a:rPr lang="nb-NO" sz="1200" dirty="0"/>
              <a:t> </a:t>
            </a:r>
            <a:r>
              <a:rPr lang="nb-NO" sz="1200" dirty="0" err="1"/>
              <a:t>roll-in</a:t>
            </a:r>
            <a:r>
              <a:rPr lang="nb-NO" sz="1200" dirty="0"/>
              <a:t> </a:t>
            </a:r>
            <a:r>
              <a:rPr lang="nb-NO" sz="1200" dirty="0" err="1"/>
              <a:t>point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WM </a:t>
            </a:r>
            <a:r>
              <a:rPr lang="nb-NO" sz="1200" dirty="0" err="1"/>
              <a:t>clears</a:t>
            </a:r>
            <a:r>
              <a:rPr lang="nb-NO" sz="1200" dirty="0"/>
              <a:t> </a:t>
            </a:r>
            <a:r>
              <a:rPr lang="nb-NO" sz="1200" dirty="0" err="1"/>
              <a:t>FL’s</a:t>
            </a:r>
            <a:r>
              <a:rPr lang="nb-NO" sz="1200" dirty="0"/>
              <a:t> </a:t>
            </a:r>
            <a:r>
              <a:rPr lang="nb-NO" sz="1200" dirty="0" err="1"/>
              <a:t>flightpath</a:t>
            </a:r>
            <a:r>
              <a:rPr lang="nb-NO" sz="1200" dirty="0"/>
              <a:t>, </a:t>
            </a:r>
            <a:r>
              <a:rPr lang="nb-NO" sz="1200" dirty="0" err="1"/>
              <a:t>scan</a:t>
            </a:r>
            <a:r>
              <a:rPr lang="nb-NO" sz="1200" dirty="0"/>
              <a:t> for </a:t>
            </a:r>
            <a:r>
              <a:rPr lang="nb-NO" sz="1200" dirty="0" err="1"/>
              <a:t>threats</a:t>
            </a:r>
            <a:r>
              <a:rPr lang="nb-NO" sz="1200" dirty="0"/>
              <a:t> and </a:t>
            </a:r>
            <a:r>
              <a:rPr lang="nb-NO" sz="1200" dirty="0" err="1"/>
              <a:t>maneuver</a:t>
            </a:r>
            <a:r>
              <a:rPr lang="nb-NO" sz="1200" dirty="0"/>
              <a:t> to base </a:t>
            </a:r>
            <a:r>
              <a:rPr lang="nb-NO" sz="1200" dirty="0" err="1"/>
              <a:t>position</a:t>
            </a:r>
            <a:r>
              <a:rPr lang="nb-NO" sz="1200" dirty="0"/>
              <a:t>,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FL On final.</a:t>
            </a:r>
          </a:p>
          <a:p>
            <a:r>
              <a:rPr lang="nb-NO" sz="1200" b="1" dirty="0"/>
              <a:t>D: </a:t>
            </a:r>
            <a:r>
              <a:rPr lang="nb-NO" sz="1200" dirty="0"/>
              <a:t>WM is </a:t>
            </a:r>
            <a:r>
              <a:rPr lang="nb-NO" sz="1200" dirty="0" err="1"/>
              <a:t>cleared</a:t>
            </a:r>
            <a:r>
              <a:rPr lang="nb-NO" sz="1200" dirty="0"/>
              <a:t> to roll in </a:t>
            </a:r>
            <a:r>
              <a:rPr lang="nb-NO" sz="1200" dirty="0" err="1"/>
              <a:t>when</a:t>
            </a:r>
            <a:r>
              <a:rPr lang="nb-NO" sz="1200" dirty="0"/>
              <a:t> he </a:t>
            </a:r>
            <a:r>
              <a:rPr lang="nb-NO" sz="1200" dirty="0" err="1"/>
              <a:t>observes</a:t>
            </a:r>
            <a:r>
              <a:rPr lang="nb-NO" sz="1200" dirty="0"/>
              <a:t> </a:t>
            </a:r>
            <a:r>
              <a:rPr lang="nb-NO" sz="1200" dirty="0" err="1"/>
              <a:t>FL’s</a:t>
            </a:r>
            <a:r>
              <a:rPr lang="nb-NO" sz="1200" dirty="0"/>
              <a:t> SEM </a:t>
            </a:r>
            <a:r>
              <a:rPr lang="nb-NO" sz="1200" dirty="0" err="1"/>
              <a:t>completion</a:t>
            </a:r>
            <a:r>
              <a:rPr lang="nb-NO" sz="1200" dirty="0"/>
              <a:t>,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WM </a:t>
            </a:r>
            <a:r>
              <a:rPr lang="nb-NO" sz="1200" dirty="0" err="1"/>
              <a:t>on</a:t>
            </a:r>
            <a:r>
              <a:rPr lang="nb-NO" sz="1200" dirty="0"/>
              <a:t> final to target.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FL </a:t>
            </a:r>
            <a:r>
              <a:rPr lang="nb-NO" sz="1200" dirty="0" err="1"/>
              <a:t>clears</a:t>
            </a:r>
            <a:r>
              <a:rPr lang="nb-NO" sz="1200" dirty="0"/>
              <a:t> </a:t>
            </a:r>
            <a:r>
              <a:rPr lang="nb-NO" sz="1200" dirty="0" err="1"/>
              <a:t>WM’s</a:t>
            </a:r>
            <a:r>
              <a:rPr lang="nb-NO" sz="1200" dirty="0"/>
              <a:t> </a:t>
            </a:r>
            <a:r>
              <a:rPr lang="nb-NO" sz="1200" dirty="0" err="1"/>
              <a:t>flightpath</a:t>
            </a:r>
            <a:r>
              <a:rPr lang="nb-NO" sz="1200" dirty="0"/>
              <a:t>, </a:t>
            </a:r>
            <a:r>
              <a:rPr lang="nb-NO" sz="1200" dirty="0" err="1"/>
              <a:t>scan</a:t>
            </a:r>
            <a:r>
              <a:rPr lang="nb-NO" sz="1200" dirty="0"/>
              <a:t> for </a:t>
            </a:r>
            <a:r>
              <a:rPr lang="nb-NO" sz="1200" dirty="0" err="1"/>
              <a:t>threats</a:t>
            </a:r>
            <a:r>
              <a:rPr lang="nb-NO" sz="1200" dirty="0"/>
              <a:t> and </a:t>
            </a:r>
            <a:r>
              <a:rPr lang="nb-NO" sz="1200" dirty="0" err="1"/>
              <a:t>maneuver</a:t>
            </a:r>
            <a:r>
              <a:rPr lang="nb-NO" sz="1200" dirty="0"/>
              <a:t> for </a:t>
            </a:r>
            <a:r>
              <a:rPr lang="nb-NO" sz="1200" dirty="0" err="1"/>
              <a:t>egress</a:t>
            </a:r>
            <a:r>
              <a:rPr lang="nb-NO" sz="1200" dirty="0"/>
              <a:t>.</a:t>
            </a:r>
          </a:p>
          <a:p>
            <a:r>
              <a:rPr lang="nb-NO" sz="1200" b="1" dirty="0"/>
              <a:t>F-G: </a:t>
            </a:r>
            <a:r>
              <a:rPr lang="nb-NO" sz="1200" dirty="0" err="1"/>
              <a:t>Egresss</a:t>
            </a:r>
            <a:r>
              <a:rPr lang="nb-NO" sz="1200" dirty="0"/>
              <a:t> and </a:t>
            </a:r>
            <a:r>
              <a:rPr lang="nb-NO" sz="1200" dirty="0" err="1"/>
              <a:t>rejoin</a:t>
            </a:r>
            <a:r>
              <a:rPr lang="nb-NO" sz="1200" dirty="0"/>
              <a:t> in WEDGE </a:t>
            </a:r>
            <a:r>
              <a:rPr lang="nb-NO" sz="1200" dirty="0" err="1"/>
              <a:t>formation</a:t>
            </a:r>
            <a:endParaRPr lang="nb-NO" sz="1200" dirty="0"/>
          </a:p>
          <a:p>
            <a:r>
              <a:rPr lang="nb-NO" sz="1200" dirty="0"/>
              <a:t> </a:t>
            </a:r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1223629" y="2924944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/>
          <p:nvPr/>
        </p:nvCxnSpPr>
        <p:spPr>
          <a:xfrm flipV="1">
            <a:off x="3015027" y="3861048"/>
            <a:ext cx="0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>
            <a:off x="1746735" y="5085184"/>
            <a:ext cx="0" cy="72008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9900592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H="1" flipV="1">
            <a:off x="1439653" y="3068960"/>
            <a:ext cx="1026368" cy="20764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e 14"/>
          <p:cNvSpPr/>
          <p:nvPr/>
        </p:nvSpPr>
        <p:spPr>
          <a:xfrm rot="19467727">
            <a:off x="379251" y="2980940"/>
            <a:ext cx="1169194" cy="1060219"/>
          </a:xfrm>
          <a:prstGeom prst="arc">
            <a:avLst>
              <a:gd name="adj1" fmla="val 12662692"/>
              <a:gd name="adj2" fmla="val 1952892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 17"/>
          <p:cNvCxnSpPr/>
          <p:nvPr/>
        </p:nvCxnSpPr>
        <p:spPr>
          <a:xfrm flipH="1">
            <a:off x="10404648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/>
          <p:cNvSpPr/>
          <p:nvPr/>
        </p:nvSpPr>
        <p:spPr>
          <a:xfrm rot="2125679">
            <a:off x="2205003" y="3329523"/>
            <a:ext cx="855811" cy="642630"/>
          </a:xfrm>
          <a:prstGeom prst="arc">
            <a:avLst>
              <a:gd name="adj1" fmla="val 13472910"/>
              <a:gd name="adj2" fmla="val 2056288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3" name="Rett pil 22"/>
          <p:cNvCxnSpPr/>
          <p:nvPr/>
        </p:nvCxnSpPr>
        <p:spPr>
          <a:xfrm flipV="1">
            <a:off x="3815917" y="4293096"/>
            <a:ext cx="0" cy="86409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/>
          <p:nvPr/>
        </p:nvCxnSpPr>
        <p:spPr>
          <a:xfrm flipV="1">
            <a:off x="3023829" y="3140968"/>
            <a:ext cx="144016" cy="72009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/>
          <p:nvPr/>
        </p:nvCxnSpPr>
        <p:spPr>
          <a:xfrm flipH="1">
            <a:off x="2735797" y="1858978"/>
            <a:ext cx="145174" cy="67799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735797" y="458112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2735797" y="386104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2303749" y="328498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1295637" y="311077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cxnSp>
        <p:nvCxnSpPr>
          <p:cNvPr id="37" name="Rett linje 36"/>
          <p:cNvCxnSpPr/>
          <p:nvPr/>
        </p:nvCxnSpPr>
        <p:spPr>
          <a:xfrm flipH="1">
            <a:off x="3722783" y="3702366"/>
            <a:ext cx="181466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Sylinder 46"/>
          <p:cNvSpPr txBox="1"/>
          <p:nvPr/>
        </p:nvSpPr>
        <p:spPr>
          <a:xfrm>
            <a:off x="359533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825489" y="40770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1733018" y="561362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3887925" y="357301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3167845" y="299695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2879813" y="17008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54" name="TekstSylinder 53"/>
          <p:cNvSpPr txBox="1"/>
          <p:nvPr/>
        </p:nvSpPr>
        <p:spPr>
          <a:xfrm>
            <a:off x="1151621" y="2708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2F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3537410" y="501317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58" name="TekstSylinder 57"/>
          <p:cNvSpPr txBox="1"/>
          <p:nvPr/>
        </p:nvSpPr>
        <p:spPr>
          <a:xfrm>
            <a:off x="1223629" y="927228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High/Medium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: </a:t>
            </a:r>
            <a:r>
              <a:rPr lang="nb-NO" sz="1400" b="1" dirty="0" err="1">
                <a:latin typeface="Arial Narrow" pitchFamily="34" charset="0"/>
              </a:rPr>
              <a:t>Wedge</a:t>
            </a:r>
            <a:r>
              <a:rPr lang="nb-NO" sz="1400" b="1" dirty="0">
                <a:latin typeface="Arial Narrow" pitchFamily="34" charset="0"/>
              </a:rPr>
              <a:t> / </a:t>
            </a:r>
            <a:r>
              <a:rPr lang="nb-NO" sz="1400" b="1" dirty="0" err="1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36912" y="692696"/>
            <a:ext cx="30447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Likebent trekant 39"/>
          <p:cNvSpPr/>
          <p:nvPr/>
        </p:nvSpPr>
        <p:spPr>
          <a:xfrm>
            <a:off x="1367645" y="2780928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Bue 62"/>
          <p:cNvSpPr/>
          <p:nvPr/>
        </p:nvSpPr>
        <p:spPr>
          <a:xfrm rot="13998713">
            <a:off x="343369" y="3242738"/>
            <a:ext cx="1169194" cy="1060219"/>
          </a:xfrm>
          <a:prstGeom prst="arc">
            <a:avLst>
              <a:gd name="adj1" fmla="val 12555888"/>
              <a:gd name="adj2" fmla="val 1952892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4" name="Rett pil 63"/>
          <p:cNvCxnSpPr/>
          <p:nvPr/>
        </p:nvCxnSpPr>
        <p:spPr>
          <a:xfrm>
            <a:off x="1079613" y="4653136"/>
            <a:ext cx="0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Bue 65"/>
          <p:cNvSpPr/>
          <p:nvPr/>
        </p:nvSpPr>
        <p:spPr>
          <a:xfrm rot="3469604">
            <a:off x="606938" y="4396071"/>
            <a:ext cx="1169194" cy="1060219"/>
          </a:xfrm>
          <a:prstGeom prst="arc">
            <a:avLst>
              <a:gd name="adj1" fmla="val 12555888"/>
              <a:gd name="adj2" fmla="val 18599498"/>
            </a:avLst>
          </a:prstGeom>
          <a:ln w="25400">
            <a:solidFill>
              <a:srgbClr val="0F01C7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TekstSylinder 68"/>
          <p:cNvSpPr txBox="1"/>
          <p:nvPr/>
        </p:nvSpPr>
        <p:spPr>
          <a:xfrm>
            <a:off x="1727685" y="17008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2E</a:t>
            </a:r>
          </a:p>
        </p:txBody>
      </p:sp>
      <p:sp>
        <p:nvSpPr>
          <p:cNvPr id="70" name="TekstSylinder 69"/>
          <p:cNvSpPr txBox="1"/>
          <p:nvPr/>
        </p:nvSpPr>
        <p:spPr>
          <a:xfrm>
            <a:off x="1070088" y="525777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cxnSp>
        <p:nvCxnSpPr>
          <p:cNvPr id="72" name="Rett linje 71"/>
          <p:cNvCxnSpPr/>
          <p:nvPr/>
        </p:nvCxnSpPr>
        <p:spPr>
          <a:xfrm>
            <a:off x="1988116" y="1835255"/>
            <a:ext cx="144016" cy="81953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Bilde 40" descr="F16 above.png">
            <a:extLst>
              <a:ext uri="{FF2B5EF4-FFF2-40B4-BE49-F238E27FC236}">
                <a16:creationId xmlns="" xmlns:a16="http://schemas.microsoft.com/office/drawing/2014/main" id="{41365F98-DE81-4BBC-892C-0007C16D822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2703082">
            <a:off x="1630106" y="1941604"/>
            <a:ext cx="457941" cy="588679"/>
          </a:xfrm>
          <a:prstGeom prst="rect">
            <a:avLst/>
          </a:prstGeom>
        </p:spPr>
      </p:pic>
      <p:pic>
        <p:nvPicPr>
          <p:cNvPr id="43" name="Bilde 42" descr="F16 above.png">
            <a:extLst>
              <a:ext uri="{FF2B5EF4-FFF2-40B4-BE49-F238E27FC236}">
                <a16:creationId xmlns="" xmlns:a16="http://schemas.microsoft.com/office/drawing/2014/main" id="{2F56A164-1BBD-4DD2-8A7D-4BA76E2C4C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9093919">
            <a:off x="217515" y="3640555"/>
            <a:ext cx="457941" cy="58867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ihåndsform 61"/>
          <p:cNvSpPr/>
          <p:nvPr/>
        </p:nvSpPr>
        <p:spPr>
          <a:xfrm>
            <a:off x="1065455" y="1608039"/>
            <a:ext cx="2763319" cy="2973089"/>
          </a:xfrm>
          <a:custGeom>
            <a:avLst/>
            <a:gdLst>
              <a:gd name="connsiteX0" fmla="*/ 2706687 w 2814637"/>
              <a:gd name="connsiteY0" fmla="*/ 2465387 h 3008312"/>
              <a:gd name="connsiteX1" fmla="*/ 2697162 w 2814637"/>
              <a:gd name="connsiteY1" fmla="*/ 1951037 h 3008312"/>
              <a:gd name="connsiteX2" fmla="*/ 2001837 w 2814637"/>
              <a:gd name="connsiteY2" fmla="*/ 1570037 h 3008312"/>
              <a:gd name="connsiteX3" fmla="*/ 1820862 w 2814637"/>
              <a:gd name="connsiteY3" fmla="*/ 1036637 h 3008312"/>
              <a:gd name="connsiteX4" fmla="*/ 1782762 w 2814637"/>
              <a:gd name="connsiteY4" fmla="*/ 760412 h 3008312"/>
              <a:gd name="connsiteX5" fmla="*/ 1716087 w 2814637"/>
              <a:gd name="connsiteY5" fmla="*/ 274637 h 3008312"/>
              <a:gd name="connsiteX6" fmla="*/ 1477962 w 2814637"/>
              <a:gd name="connsiteY6" fmla="*/ 36512 h 3008312"/>
              <a:gd name="connsiteX7" fmla="*/ 1220787 w 2814637"/>
              <a:gd name="connsiteY7" fmla="*/ 55562 h 3008312"/>
              <a:gd name="connsiteX8" fmla="*/ 1011237 w 2814637"/>
              <a:gd name="connsiteY8" fmla="*/ 207962 h 3008312"/>
              <a:gd name="connsiteX9" fmla="*/ 420687 w 2814637"/>
              <a:gd name="connsiteY9" fmla="*/ 1150937 h 3008312"/>
              <a:gd name="connsiteX10" fmla="*/ 68262 w 2814637"/>
              <a:gd name="connsiteY10" fmla="*/ 1646237 h 3008312"/>
              <a:gd name="connsiteX11" fmla="*/ 11112 w 2814637"/>
              <a:gd name="connsiteY11" fmla="*/ 1846262 h 3008312"/>
              <a:gd name="connsiteX12" fmla="*/ 1587 w 2814637"/>
              <a:gd name="connsiteY12" fmla="*/ 3008312 h 3008312"/>
              <a:gd name="connsiteX13" fmla="*/ 1587 w 2814637"/>
              <a:gd name="connsiteY13" fmla="*/ 3008312 h 3008312"/>
              <a:gd name="connsiteX0" fmla="*/ 2731020 w 2838970"/>
              <a:gd name="connsiteY0" fmla="*/ 2465387 h 3008312"/>
              <a:gd name="connsiteX1" fmla="*/ 2721495 w 2838970"/>
              <a:gd name="connsiteY1" fmla="*/ 1951037 h 3008312"/>
              <a:gd name="connsiteX2" fmla="*/ 2026170 w 2838970"/>
              <a:gd name="connsiteY2" fmla="*/ 1570037 h 3008312"/>
              <a:gd name="connsiteX3" fmla="*/ 1845195 w 2838970"/>
              <a:gd name="connsiteY3" fmla="*/ 1036637 h 3008312"/>
              <a:gd name="connsiteX4" fmla="*/ 1807095 w 2838970"/>
              <a:gd name="connsiteY4" fmla="*/ 760412 h 3008312"/>
              <a:gd name="connsiteX5" fmla="*/ 1740420 w 2838970"/>
              <a:gd name="connsiteY5" fmla="*/ 274637 h 3008312"/>
              <a:gd name="connsiteX6" fmla="*/ 1502295 w 2838970"/>
              <a:gd name="connsiteY6" fmla="*/ 36512 h 3008312"/>
              <a:gd name="connsiteX7" fmla="*/ 1245120 w 2838970"/>
              <a:gd name="connsiteY7" fmla="*/ 55562 h 3008312"/>
              <a:gd name="connsiteX8" fmla="*/ 1035570 w 2838970"/>
              <a:gd name="connsiteY8" fmla="*/ 207962 h 3008312"/>
              <a:gd name="connsiteX9" fmla="*/ 445020 w 2838970"/>
              <a:gd name="connsiteY9" fmla="*/ 1150937 h 3008312"/>
              <a:gd name="connsiteX10" fmla="*/ 92595 w 2838970"/>
              <a:gd name="connsiteY10" fmla="*/ 1646237 h 3008312"/>
              <a:gd name="connsiteX11" fmla="*/ 11112 w 2838970"/>
              <a:gd name="connsiteY11" fmla="*/ 2321743 h 3008312"/>
              <a:gd name="connsiteX12" fmla="*/ 25920 w 2838970"/>
              <a:gd name="connsiteY12" fmla="*/ 3008312 h 3008312"/>
              <a:gd name="connsiteX13" fmla="*/ 25920 w 2838970"/>
              <a:gd name="connsiteY13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673671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13" fmla="*/ 24341 w 2837391"/>
              <a:gd name="connsiteY13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673671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13" fmla="*/ 24341 w 2837391"/>
              <a:gd name="connsiteY13" fmla="*/ 3008312 h 3008312"/>
              <a:gd name="connsiteX0" fmla="*/ 2729441 w 2837391"/>
              <a:gd name="connsiteY0" fmla="*/ 2465387 h 3041823"/>
              <a:gd name="connsiteX1" fmla="*/ 2719916 w 2837391"/>
              <a:gd name="connsiteY1" fmla="*/ 1951037 h 3041823"/>
              <a:gd name="connsiteX2" fmla="*/ 2024591 w 2837391"/>
              <a:gd name="connsiteY2" fmla="*/ 1570037 h 3041823"/>
              <a:gd name="connsiteX3" fmla="*/ 1843616 w 2837391"/>
              <a:gd name="connsiteY3" fmla="*/ 1036637 h 3041823"/>
              <a:gd name="connsiteX4" fmla="*/ 1805516 w 2837391"/>
              <a:gd name="connsiteY4" fmla="*/ 760412 h 3041823"/>
              <a:gd name="connsiteX5" fmla="*/ 1738841 w 2837391"/>
              <a:gd name="connsiteY5" fmla="*/ 274637 h 3041823"/>
              <a:gd name="connsiteX6" fmla="*/ 1500716 w 2837391"/>
              <a:gd name="connsiteY6" fmla="*/ 36512 h 3041823"/>
              <a:gd name="connsiteX7" fmla="*/ 1243541 w 2837391"/>
              <a:gd name="connsiteY7" fmla="*/ 55562 h 3041823"/>
              <a:gd name="connsiteX8" fmla="*/ 1033991 w 2837391"/>
              <a:gd name="connsiteY8" fmla="*/ 207962 h 3041823"/>
              <a:gd name="connsiteX9" fmla="*/ 443441 w 2837391"/>
              <a:gd name="connsiteY9" fmla="*/ 1150937 h 3041823"/>
              <a:gd name="connsiteX10" fmla="*/ 81541 w 2837391"/>
              <a:gd name="connsiteY10" fmla="*/ 1673671 h 3041823"/>
              <a:gd name="connsiteX11" fmla="*/ 9533 w 2837391"/>
              <a:gd name="connsiteY11" fmla="*/ 2321743 h 3041823"/>
              <a:gd name="connsiteX12" fmla="*/ 24341 w 2837391"/>
              <a:gd name="connsiteY12" fmla="*/ 3008312 h 3041823"/>
              <a:gd name="connsiteX13" fmla="*/ 9533 w 2837391"/>
              <a:gd name="connsiteY13" fmla="*/ 3041823 h 3041823"/>
              <a:gd name="connsiteX0" fmla="*/ 2729441 w 2837391"/>
              <a:gd name="connsiteY0" fmla="*/ 2465387 h 3041823"/>
              <a:gd name="connsiteX1" fmla="*/ 2719916 w 2837391"/>
              <a:gd name="connsiteY1" fmla="*/ 1951037 h 3041823"/>
              <a:gd name="connsiteX2" fmla="*/ 2024591 w 2837391"/>
              <a:gd name="connsiteY2" fmla="*/ 1570037 h 3041823"/>
              <a:gd name="connsiteX3" fmla="*/ 1843616 w 2837391"/>
              <a:gd name="connsiteY3" fmla="*/ 1036637 h 3041823"/>
              <a:gd name="connsiteX4" fmla="*/ 1805516 w 2837391"/>
              <a:gd name="connsiteY4" fmla="*/ 760412 h 3041823"/>
              <a:gd name="connsiteX5" fmla="*/ 1738841 w 2837391"/>
              <a:gd name="connsiteY5" fmla="*/ 274637 h 3041823"/>
              <a:gd name="connsiteX6" fmla="*/ 1500716 w 2837391"/>
              <a:gd name="connsiteY6" fmla="*/ 36512 h 3041823"/>
              <a:gd name="connsiteX7" fmla="*/ 1243541 w 2837391"/>
              <a:gd name="connsiteY7" fmla="*/ 55562 h 3041823"/>
              <a:gd name="connsiteX8" fmla="*/ 1033991 w 2837391"/>
              <a:gd name="connsiteY8" fmla="*/ 207962 h 3041823"/>
              <a:gd name="connsiteX9" fmla="*/ 443441 w 2837391"/>
              <a:gd name="connsiteY9" fmla="*/ 1150937 h 3041823"/>
              <a:gd name="connsiteX10" fmla="*/ 81541 w 2837391"/>
              <a:gd name="connsiteY10" fmla="*/ 1673671 h 3041823"/>
              <a:gd name="connsiteX11" fmla="*/ 9533 w 2837391"/>
              <a:gd name="connsiteY11" fmla="*/ 2321743 h 3041823"/>
              <a:gd name="connsiteX12" fmla="*/ 24341 w 2837391"/>
              <a:gd name="connsiteY12" fmla="*/ 3008312 h 3041823"/>
              <a:gd name="connsiteX13" fmla="*/ 9533 w 2837391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113831"/>
              <a:gd name="connsiteX1" fmla="*/ 2720384 w 2837859"/>
              <a:gd name="connsiteY1" fmla="*/ 1951037 h 3113831"/>
              <a:gd name="connsiteX2" fmla="*/ 2025059 w 2837859"/>
              <a:gd name="connsiteY2" fmla="*/ 1570037 h 3113831"/>
              <a:gd name="connsiteX3" fmla="*/ 1844084 w 2837859"/>
              <a:gd name="connsiteY3" fmla="*/ 1036637 h 3113831"/>
              <a:gd name="connsiteX4" fmla="*/ 1805984 w 2837859"/>
              <a:gd name="connsiteY4" fmla="*/ 760412 h 3113831"/>
              <a:gd name="connsiteX5" fmla="*/ 1739309 w 2837859"/>
              <a:gd name="connsiteY5" fmla="*/ 274637 h 3113831"/>
              <a:gd name="connsiteX6" fmla="*/ 1501184 w 2837859"/>
              <a:gd name="connsiteY6" fmla="*/ 36512 h 3113831"/>
              <a:gd name="connsiteX7" fmla="*/ 1244009 w 2837859"/>
              <a:gd name="connsiteY7" fmla="*/ 55562 h 3113831"/>
              <a:gd name="connsiteX8" fmla="*/ 1034459 w 2837859"/>
              <a:gd name="connsiteY8" fmla="*/ 207962 h 3113831"/>
              <a:gd name="connsiteX9" fmla="*/ 443909 w 2837859"/>
              <a:gd name="connsiteY9" fmla="*/ 1150937 h 3113831"/>
              <a:gd name="connsiteX10" fmla="*/ 84814 w 2837859"/>
              <a:gd name="connsiteY10" fmla="*/ 1707330 h 3113831"/>
              <a:gd name="connsiteX11" fmla="*/ 10001 w 2837859"/>
              <a:gd name="connsiteY11" fmla="*/ 2321743 h 3113831"/>
              <a:gd name="connsiteX12" fmla="*/ 24809 w 2837859"/>
              <a:gd name="connsiteY12" fmla="*/ 3008312 h 3113831"/>
              <a:gd name="connsiteX13" fmla="*/ 10001 w 2837859"/>
              <a:gd name="connsiteY13" fmla="*/ 3113831 h 3113831"/>
              <a:gd name="connsiteX0" fmla="*/ 2729909 w 2837859"/>
              <a:gd name="connsiteY0" fmla="*/ 2465387 h 3113831"/>
              <a:gd name="connsiteX1" fmla="*/ 2720384 w 2837859"/>
              <a:gd name="connsiteY1" fmla="*/ 1951037 h 3113831"/>
              <a:gd name="connsiteX2" fmla="*/ 2025059 w 2837859"/>
              <a:gd name="connsiteY2" fmla="*/ 1570037 h 3113831"/>
              <a:gd name="connsiteX3" fmla="*/ 1844084 w 2837859"/>
              <a:gd name="connsiteY3" fmla="*/ 1036637 h 3113831"/>
              <a:gd name="connsiteX4" fmla="*/ 1805984 w 2837859"/>
              <a:gd name="connsiteY4" fmla="*/ 760412 h 3113831"/>
              <a:gd name="connsiteX5" fmla="*/ 1739309 w 2837859"/>
              <a:gd name="connsiteY5" fmla="*/ 274637 h 3113831"/>
              <a:gd name="connsiteX6" fmla="*/ 1501184 w 2837859"/>
              <a:gd name="connsiteY6" fmla="*/ 36512 h 3113831"/>
              <a:gd name="connsiteX7" fmla="*/ 1244009 w 2837859"/>
              <a:gd name="connsiteY7" fmla="*/ 55562 h 3113831"/>
              <a:gd name="connsiteX8" fmla="*/ 1034459 w 2837859"/>
              <a:gd name="connsiteY8" fmla="*/ 207962 h 3113831"/>
              <a:gd name="connsiteX9" fmla="*/ 443909 w 2837859"/>
              <a:gd name="connsiteY9" fmla="*/ 1150937 h 3113831"/>
              <a:gd name="connsiteX10" fmla="*/ 84814 w 2837859"/>
              <a:gd name="connsiteY10" fmla="*/ 1707330 h 3113831"/>
              <a:gd name="connsiteX11" fmla="*/ 10001 w 2837859"/>
              <a:gd name="connsiteY11" fmla="*/ 2321743 h 3113831"/>
              <a:gd name="connsiteX12" fmla="*/ 24809 w 2837859"/>
              <a:gd name="connsiteY12" fmla="*/ 3008312 h 3113831"/>
              <a:gd name="connsiteX13" fmla="*/ 10001 w 2837859"/>
              <a:gd name="connsiteY13" fmla="*/ 3113831 h 3113831"/>
              <a:gd name="connsiteX0" fmla="*/ 2729909 w 2837859"/>
              <a:gd name="connsiteY0" fmla="*/ 2465387 h 3008312"/>
              <a:gd name="connsiteX1" fmla="*/ 2720384 w 2837859"/>
              <a:gd name="connsiteY1" fmla="*/ 1951037 h 3008312"/>
              <a:gd name="connsiteX2" fmla="*/ 2025059 w 2837859"/>
              <a:gd name="connsiteY2" fmla="*/ 1570037 h 3008312"/>
              <a:gd name="connsiteX3" fmla="*/ 1844084 w 2837859"/>
              <a:gd name="connsiteY3" fmla="*/ 1036637 h 3008312"/>
              <a:gd name="connsiteX4" fmla="*/ 1805984 w 2837859"/>
              <a:gd name="connsiteY4" fmla="*/ 760412 h 3008312"/>
              <a:gd name="connsiteX5" fmla="*/ 1739309 w 2837859"/>
              <a:gd name="connsiteY5" fmla="*/ 274637 h 3008312"/>
              <a:gd name="connsiteX6" fmla="*/ 1501184 w 2837859"/>
              <a:gd name="connsiteY6" fmla="*/ 36512 h 3008312"/>
              <a:gd name="connsiteX7" fmla="*/ 1244009 w 2837859"/>
              <a:gd name="connsiteY7" fmla="*/ 55562 h 3008312"/>
              <a:gd name="connsiteX8" fmla="*/ 1034459 w 2837859"/>
              <a:gd name="connsiteY8" fmla="*/ 207962 h 3008312"/>
              <a:gd name="connsiteX9" fmla="*/ 443909 w 2837859"/>
              <a:gd name="connsiteY9" fmla="*/ 1150937 h 3008312"/>
              <a:gd name="connsiteX10" fmla="*/ 84814 w 2837859"/>
              <a:gd name="connsiteY10" fmla="*/ 1707330 h 3008312"/>
              <a:gd name="connsiteX11" fmla="*/ 10001 w 2837859"/>
              <a:gd name="connsiteY11" fmla="*/ 2321743 h 3008312"/>
              <a:gd name="connsiteX12" fmla="*/ 24809 w 2837859"/>
              <a:gd name="connsiteY12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745679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445595 w 2839545"/>
              <a:gd name="connsiteY9" fmla="*/ 1150937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454009 w 2839545"/>
              <a:gd name="connsiteY9" fmla="*/ 1150937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608279 w 2839545"/>
              <a:gd name="connsiteY9" fmla="*/ 892886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39910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02870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39910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16894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81984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16894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42623"/>
              <a:gd name="connsiteY0" fmla="*/ 2468660 h 3011585"/>
              <a:gd name="connsiteX1" fmla="*/ 2750061 w 2842623"/>
              <a:gd name="connsiteY1" fmla="*/ 2484322 h 3011585"/>
              <a:gd name="connsiteX2" fmla="*/ 2722070 w 2842623"/>
              <a:gd name="connsiteY2" fmla="*/ 1954310 h 3011585"/>
              <a:gd name="connsiteX3" fmla="*/ 2026745 w 2842623"/>
              <a:gd name="connsiteY3" fmla="*/ 1573310 h 3011585"/>
              <a:gd name="connsiteX4" fmla="*/ 1845770 w 2842623"/>
              <a:gd name="connsiteY4" fmla="*/ 1081984 h 3011585"/>
              <a:gd name="connsiteX5" fmla="*/ 1807670 w 2842623"/>
              <a:gd name="connsiteY5" fmla="*/ 763685 h 3011585"/>
              <a:gd name="connsiteX6" fmla="*/ 1740995 w 2842623"/>
              <a:gd name="connsiteY6" fmla="*/ 277910 h 3011585"/>
              <a:gd name="connsiteX7" fmla="*/ 1516894 w 2842623"/>
              <a:gd name="connsiteY7" fmla="*/ 39785 h 3011585"/>
              <a:gd name="connsiteX8" fmla="*/ 1254110 w 2842623"/>
              <a:gd name="connsiteY8" fmla="*/ 39201 h 3011585"/>
              <a:gd name="connsiteX9" fmla="*/ 1036145 w 2842623"/>
              <a:gd name="connsiteY9" fmla="*/ 211235 h 3011585"/>
              <a:gd name="connsiteX10" fmla="*/ 608279 w 2842623"/>
              <a:gd name="connsiteY10" fmla="*/ 896159 h 3011585"/>
              <a:gd name="connsiteX11" fmla="*/ 96618 w 2842623"/>
              <a:gd name="connsiteY11" fmla="*/ 1707361 h 3011585"/>
              <a:gd name="connsiteX12" fmla="*/ 11687 w 2842623"/>
              <a:gd name="connsiteY12" fmla="*/ 2325016 h 3011585"/>
              <a:gd name="connsiteX13" fmla="*/ 26495 w 2842623"/>
              <a:gd name="connsiteY13" fmla="*/ 3011585 h 3011585"/>
              <a:gd name="connsiteX0" fmla="*/ 2731595 w 2839350"/>
              <a:gd name="connsiteY0" fmla="*/ 2468660 h 3011585"/>
              <a:gd name="connsiteX1" fmla="*/ 2730426 w 2839350"/>
              <a:gd name="connsiteY1" fmla="*/ 2374930 h 3011585"/>
              <a:gd name="connsiteX2" fmla="*/ 2722070 w 2839350"/>
              <a:gd name="connsiteY2" fmla="*/ 1954310 h 3011585"/>
              <a:gd name="connsiteX3" fmla="*/ 2026745 w 2839350"/>
              <a:gd name="connsiteY3" fmla="*/ 1573310 h 3011585"/>
              <a:gd name="connsiteX4" fmla="*/ 1845770 w 2839350"/>
              <a:gd name="connsiteY4" fmla="*/ 1081984 h 3011585"/>
              <a:gd name="connsiteX5" fmla="*/ 1807670 w 2839350"/>
              <a:gd name="connsiteY5" fmla="*/ 763685 h 3011585"/>
              <a:gd name="connsiteX6" fmla="*/ 1740995 w 2839350"/>
              <a:gd name="connsiteY6" fmla="*/ 277910 h 3011585"/>
              <a:gd name="connsiteX7" fmla="*/ 1516894 w 2839350"/>
              <a:gd name="connsiteY7" fmla="*/ 39785 h 3011585"/>
              <a:gd name="connsiteX8" fmla="*/ 1254110 w 2839350"/>
              <a:gd name="connsiteY8" fmla="*/ 39201 h 3011585"/>
              <a:gd name="connsiteX9" fmla="*/ 1036145 w 2839350"/>
              <a:gd name="connsiteY9" fmla="*/ 211235 h 3011585"/>
              <a:gd name="connsiteX10" fmla="*/ 608279 w 2839350"/>
              <a:gd name="connsiteY10" fmla="*/ 896159 h 3011585"/>
              <a:gd name="connsiteX11" fmla="*/ 96618 w 2839350"/>
              <a:gd name="connsiteY11" fmla="*/ 1707361 h 3011585"/>
              <a:gd name="connsiteX12" fmla="*/ 11687 w 2839350"/>
              <a:gd name="connsiteY12" fmla="*/ 2325016 h 3011585"/>
              <a:gd name="connsiteX13" fmla="*/ 26495 w 2839350"/>
              <a:gd name="connsiteY13" fmla="*/ 3011585 h 3011585"/>
              <a:gd name="connsiteX0" fmla="*/ 2731595 w 2839350"/>
              <a:gd name="connsiteY0" fmla="*/ 2468660 h 3011585"/>
              <a:gd name="connsiteX1" fmla="*/ 2730426 w 2839350"/>
              <a:gd name="connsiteY1" fmla="*/ 2374930 h 3011585"/>
              <a:gd name="connsiteX2" fmla="*/ 2722070 w 2839350"/>
              <a:gd name="connsiteY2" fmla="*/ 1954310 h 3011585"/>
              <a:gd name="connsiteX3" fmla="*/ 2026745 w 2839350"/>
              <a:gd name="connsiteY3" fmla="*/ 1573310 h 3011585"/>
              <a:gd name="connsiteX4" fmla="*/ 1845770 w 2839350"/>
              <a:gd name="connsiteY4" fmla="*/ 1081984 h 3011585"/>
              <a:gd name="connsiteX5" fmla="*/ 1807670 w 2839350"/>
              <a:gd name="connsiteY5" fmla="*/ 763685 h 3011585"/>
              <a:gd name="connsiteX6" fmla="*/ 1740995 w 2839350"/>
              <a:gd name="connsiteY6" fmla="*/ 277910 h 3011585"/>
              <a:gd name="connsiteX7" fmla="*/ 1516894 w 2839350"/>
              <a:gd name="connsiteY7" fmla="*/ 39785 h 3011585"/>
              <a:gd name="connsiteX8" fmla="*/ 1254110 w 2839350"/>
              <a:gd name="connsiteY8" fmla="*/ 39201 h 3011585"/>
              <a:gd name="connsiteX9" fmla="*/ 1036145 w 2839350"/>
              <a:gd name="connsiteY9" fmla="*/ 211235 h 3011585"/>
              <a:gd name="connsiteX10" fmla="*/ 608279 w 2839350"/>
              <a:gd name="connsiteY10" fmla="*/ 896159 h 3011585"/>
              <a:gd name="connsiteX11" fmla="*/ 96618 w 2839350"/>
              <a:gd name="connsiteY11" fmla="*/ 1707361 h 3011585"/>
              <a:gd name="connsiteX12" fmla="*/ 11687 w 2839350"/>
              <a:gd name="connsiteY12" fmla="*/ 2325016 h 3011585"/>
              <a:gd name="connsiteX13" fmla="*/ 26495 w 2839350"/>
              <a:gd name="connsiteY13" fmla="*/ 3011585 h 3011585"/>
              <a:gd name="connsiteX0" fmla="*/ 2731595 w 2788126"/>
              <a:gd name="connsiteY0" fmla="*/ 2468660 h 3011585"/>
              <a:gd name="connsiteX1" fmla="*/ 2730426 w 2788126"/>
              <a:gd name="connsiteY1" fmla="*/ 2374930 h 3011585"/>
              <a:gd name="connsiteX2" fmla="*/ 2670846 w 2788126"/>
              <a:gd name="connsiteY2" fmla="*/ 1935112 h 3011585"/>
              <a:gd name="connsiteX3" fmla="*/ 2026745 w 2788126"/>
              <a:gd name="connsiteY3" fmla="*/ 1573310 h 3011585"/>
              <a:gd name="connsiteX4" fmla="*/ 1845770 w 2788126"/>
              <a:gd name="connsiteY4" fmla="*/ 1081984 h 3011585"/>
              <a:gd name="connsiteX5" fmla="*/ 1807670 w 2788126"/>
              <a:gd name="connsiteY5" fmla="*/ 763685 h 3011585"/>
              <a:gd name="connsiteX6" fmla="*/ 1740995 w 2788126"/>
              <a:gd name="connsiteY6" fmla="*/ 277910 h 3011585"/>
              <a:gd name="connsiteX7" fmla="*/ 1516894 w 2788126"/>
              <a:gd name="connsiteY7" fmla="*/ 39785 h 3011585"/>
              <a:gd name="connsiteX8" fmla="*/ 1254110 w 2788126"/>
              <a:gd name="connsiteY8" fmla="*/ 39201 h 3011585"/>
              <a:gd name="connsiteX9" fmla="*/ 1036145 w 2788126"/>
              <a:gd name="connsiteY9" fmla="*/ 211235 h 3011585"/>
              <a:gd name="connsiteX10" fmla="*/ 608279 w 2788126"/>
              <a:gd name="connsiteY10" fmla="*/ 896159 h 3011585"/>
              <a:gd name="connsiteX11" fmla="*/ 96618 w 2788126"/>
              <a:gd name="connsiteY11" fmla="*/ 1707361 h 3011585"/>
              <a:gd name="connsiteX12" fmla="*/ 11687 w 2788126"/>
              <a:gd name="connsiteY12" fmla="*/ 2325016 h 3011585"/>
              <a:gd name="connsiteX13" fmla="*/ 26495 w 2788126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9406"/>
              <a:gd name="connsiteY0" fmla="*/ 2468660 h 3011585"/>
              <a:gd name="connsiteX1" fmla="*/ 2738106 w 2789406"/>
              <a:gd name="connsiteY1" fmla="*/ 2235029 h 3011585"/>
              <a:gd name="connsiteX2" fmla="*/ 2670846 w 2789406"/>
              <a:gd name="connsiteY2" fmla="*/ 1935112 h 3011585"/>
              <a:gd name="connsiteX3" fmla="*/ 2026745 w 2789406"/>
              <a:gd name="connsiteY3" fmla="*/ 1573310 h 3011585"/>
              <a:gd name="connsiteX4" fmla="*/ 1845770 w 2789406"/>
              <a:gd name="connsiteY4" fmla="*/ 1081984 h 3011585"/>
              <a:gd name="connsiteX5" fmla="*/ 1807670 w 2789406"/>
              <a:gd name="connsiteY5" fmla="*/ 763685 h 3011585"/>
              <a:gd name="connsiteX6" fmla="*/ 1740995 w 2789406"/>
              <a:gd name="connsiteY6" fmla="*/ 277910 h 3011585"/>
              <a:gd name="connsiteX7" fmla="*/ 1516894 w 2789406"/>
              <a:gd name="connsiteY7" fmla="*/ 39785 h 3011585"/>
              <a:gd name="connsiteX8" fmla="*/ 1254110 w 2789406"/>
              <a:gd name="connsiteY8" fmla="*/ 39201 h 3011585"/>
              <a:gd name="connsiteX9" fmla="*/ 1036145 w 2789406"/>
              <a:gd name="connsiteY9" fmla="*/ 211235 h 3011585"/>
              <a:gd name="connsiteX10" fmla="*/ 608279 w 2789406"/>
              <a:gd name="connsiteY10" fmla="*/ 896159 h 3011585"/>
              <a:gd name="connsiteX11" fmla="*/ 96618 w 2789406"/>
              <a:gd name="connsiteY11" fmla="*/ 1707361 h 3011585"/>
              <a:gd name="connsiteX12" fmla="*/ 11687 w 2789406"/>
              <a:gd name="connsiteY12" fmla="*/ 2325016 h 3011585"/>
              <a:gd name="connsiteX13" fmla="*/ 26495 w 2789406"/>
              <a:gd name="connsiteY13" fmla="*/ 3011585 h 3011585"/>
              <a:gd name="connsiteX0" fmla="*/ 2731595 w 2791276"/>
              <a:gd name="connsiteY0" fmla="*/ 2468660 h 3011585"/>
              <a:gd name="connsiteX1" fmla="*/ 2749326 w 2791276"/>
              <a:gd name="connsiteY1" fmla="*/ 2235029 h 3011585"/>
              <a:gd name="connsiteX2" fmla="*/ 2670846 w 2791276"/>
              <a:gd name="connsiteY2" fmla="*/ 1935112 h 3011585"/>
              <a:gd name="connsiteX3" fmla="*/ 2026745 w 2791276"/>
              <a:gd name="connsiteY3" fmla="*/ 1573310 h 3011585"/>
              <a:gd name="connsiteX4" fmla="*/ 1845770 w 2791276"/>
              <a:gd name="connsiteY4" fmla="*/ 1081984 h 3011585"/>
              <a:gd name="connsiteX5" fmla="*/ 1807670 w 2791276"/>
              <a:gd name="connsiteY5" fmla="*/ 763685 h 3011585"/>
              <a:gd name="connsiteX6" fmla="*/ 1740995 w 2791276"/>
              <a:gd name="connsiteY6" fmla="*/ 277910 h 3011585"/>
              <a:gd name="connsiteX7" fmla="*/ 1516894 w 2791276"/>
              <a:gd name="connsiteY7" fmla="*/ 39785 h 3011585"/>
              <a:gd name="connsiteX8" fmla="*/ 1254110 w 2791276"/>
              <a:gd name="connsiteY8" fmla="*/ 39201 h 3011585"/>
              <a:gd name="connsiteX9" fmla="*/ 1036145 w 2791276"/>
              <a:gd name="connsiteY9" fmla="*/ 211235 h 3011585"/>
              <a:gd name="connsiteX10" fmla="*/ 608279 w 2791276"/>
              <a:gd name="connsiteY10" fmla="*/ 896159 h 3011585"/>
              <a:gd name="connsiteX11" fmla="*/ 96618 w 2791276"/>
              <a:gd name="connsiteY11" fmla="*/ 1707361 h 3011585"/>
              <a:gd name="connsiteX12" fmla="*/ 11687 w 2791276"/>
              <a:gd name="connsiteY12" fmla="*/ 2325016 h 3011585"/>
              <a:gd name="connsiteX13" fmla="*/ 26495 w 2791276"/>
              <a:gd name="connsiteY13" fmla="*/ 3011585 h 3011585"/>
              <a:gd name="connsiteX0" fmla="*/ 2731595 w 2791276"/>
              <a:gd name="connsiteY0" fmla="*/ 2468660 h 3011585"/>
              <a:gd name="connsiteX1" fmla="*/ 2724816 w 2791276"/>
              <a:gd name="connsiteY1" fmla="*/ 2470297 h 3011585"/>
              <a:gd name="connsiteX2" fmla="*/ 2749326 w 2791276"/>
              <a:gd name="connsiteY2" fmla="*/ 2235029 h 3011585"/>
              <a:gd name="connsiteX3" fmla="*/ 2670846 w 2791276"/>
              <a:gd name="connsiteY3" fmla="*/ 1935112 h 3011585"/>
              <a:gd name="connsiteX4" fmla="*/ 2026745 w 2791276"/>
              <a:gd name="connsiteY4" fmla="*/ 1573310 h 3011585"/>
              <a:gd name="connsiteX5" fmla="*/ 1845770 w 2791276"/>
              <a:gd name="connsiteY5" fmla="*/ 1081984 h 3011585"/>
              <a:gd name="connsiteX6" fmla="*/ 1807670 w 2791276"/>
              <a:gd name="connsiteY6" fmla="*/ 763685 h 3011585"/>
              <a:gd name="connsiteX7" fmla="*/ 1740995 w 2791276"/>
              <a:gd name="connsiteY7" fmla="*/ 277910 h 3011585"/>
              <a:gd name="connsiteX8" fmla="*/ 1516894 w 2791276"/>
              <a:gd name="connsiteY8" fmla="*/ 39785 h 3011585"/>
              <a:gd name="connsiteX9" fmla="*/ 1254110 w 2791276"/>
              <a:gd name="connsiteY9" fmla="*/ 39201 h 3011585"/>
              <a:gd name="connsiteX10" fmla="*/ 1036145 w 2791276"/>
              <a:gd name="connsiteY10" fmla="*/ 211235 h 3011585"/>
              <a:gd name="connsiteX11" fmla="*/ 608279 w 2791276"/>
              <a:gd name="connsiteY11" fmla="*/ 896159 h 3011585"/>
              <a:gd name="connsiteX12" fmla="*/ 96618 w 2791276"/>
              <a:gd name="connsiteY12" fmla="*/ 1707361 h 3011585"/>
              <a:gd name="connsiteX13" fmla="*/ 11687 w 2791276"/>
              <a:gd name="connsiteY13" fmla="*/ 2325016 h 3011585"/>
              <a:gd name="connsiteX14" fmla="*/ 26495 w 2791276"/>
              <a:gd name="connsiteY14" fmla="*/ 3011585 h 3011585"/>
              <a:gd name="connsiteX0" fmla="*/ 2731595 w 2791276"/>
              <a:gd name="connsiteY0" fmla="*/ 2468660 h 3011585"/>
              <a:gd name="connsiteX1" fmla="*/ 2749326 w 2791276"/>
              <a:gd name="connsiteY1" fmla="*/ 2235029 h 3011585"/>
              <a:gd name="connsiteX2" fmla="*/ 2670846 w 2791276"/>
              <a:gd name="connsiteY2" fmla="*/ 1935112 h 3011585"/>
              <a:gd name="connsiteX3" fmla="*/ 2026745 w 2791276"/>
              <a:gd name="connsiteY3" fmla="*/ 1573310 h 3011585"/>
              <a:gd name="connsiteX4" fmla="*/ 1845770 w 2791276"/>
              <a:gd name="connsiteY4" fmla="*/ 1081984 h 3011585"/>
              <a:gd name="connsiteX5" fmla="*/ 1807670 w 2791276"/>
              <a:gd name="connsiteY5" fmla="*/ 763685 h 3011585"/>
              <a:gd name="connsiteX6" fmla="*/ 1740995 w 2791276"/>
              <a:gd name="connsiteY6" fmla="*/ 277910 h 3011585"/>
              <a:gd name="connsiteX7" fmla="*/ 1516894 w 2791276"/>
              <a:gd name="connsiteY7" fmla="*/ 39785 h 3011585"/>
              <a:gd name="connsiteX8" fmla="*/ 1254110 w 2791276"/>
              <a:gd name="connsiteY8" fmla="*/ 39201 h 3011585"/>
              <a:gd name="connsiteX9" fmla="*/ 1036145 w 2791276"/>
              <a:gd name="connsiteY9" fmla="*/ 211235 h 3011585"/>
              <a:gd name="connsiteX10" fmla="*/ 608279 w 2791276"/>
              <a:gd name="connsiteY10" fmla="*/ 896159 h 3011585"/>
              <a:gd name="connsiteX11" fmla="*/ 96618 w 2791276"/>
              <a:gd name="connsiteY11" fmla="*/ 1707361 h 3011585"/>
              <a:gd name="connsiteX12" fmla="*/ 11687 w 2791276"/>
              <a:gd name="connsiteY12" fmla="*/ 2325016 h 3011585"/>
              <a:gd name="connsiteX13" fmla="*/ 26495 w 2791276"/>
              <a:gd name="connsiteY13" fmla="*/ 3011585 h 3011585"/>
              <a:gd name="connsiteX0" fmla="*/ 2749326 w 2791276"/>
              <a:gd name="connsiteY0" fmla="*/ 2235029 h 3011585"/>
              <a:gd name="connsiteX1" fmla="*/ 2670846 w 2791276"/>
              <a:gd name="connsiteY1" fmla="*/ 1935112 h 3011585"/>
              <a:gd name="connsiteX2" fmla="*/ 2026745 w 2791276"/>
              <a:gd name="connsiteY2" fmla="*/ 1573310 h 3011585"/>
              <a:gd name="connsiteX3" fmla="*/ 1845770 w 2791276"/>
              <a:gd name="connsiteY3" fmla="*/ 1081984 h 3011585"/>
              <a:gd name="connsiteX4" fmla="*/ 1807670 w 2791276"/>
              <a:gd name="connsiteY4" fmla="*/ 763685 h 3011585"/>
              <a:gd name="connsiteX5" fmla="*/ 1740995 w 2791276"/>
              <a:gd name="connsiteY5" fmla="*/ 277910 h 3011585"/>
              <a:gd name="connsiteX6" fmla="*/ 1516894 w 2791276"/>
              <a:gd name="connsiteY6" fmla="*/ 39785 h 3011585"/>
              <a:gd name="connsiteX7" fmla="*/ 1254110 w 2791276"/>
              <a:gd name="connsiteY7" fmla="*/ 39201 h 3011585"/>
              <a:gd name="connsiteX8" fmla="*/ 1036145 w 2791276"/>
              <a:gd name="connsiteY8" fmla="*/ 211235 h 3011585"/>
              <a:gd name="connsiteX9" fmla="*/ 608279 w 2791276"/>
              <a:gd name="connsiteY9" fmla="*/ 896159 h 3011585"/>
              <a:gd name="connsiteX10" fmla="*/ 96618 w 2791276"/>
              <a:gd name="connsiteY10" fmla="*/ 1707361 h 3011585"/>
              <a:gd name="connsiteX11" fmla="*/ 11687 w 2791276"/>
              <a:gd name="connsiteY11" fmla="*/ 2325016 h 3011585"/>
              <a:gd name="connsiteX12" fmla="*/ 26495 w 2791276"/>
              <a:gd name="connsiteY12" fmla="*/ 3011585 h 3011585"/>
              <a:gd name="connsiteX0" fmla="*/ 2749326 w 2791054"/>
              <a:gd name="connsiteY0" fmla="*/ 2235029 h 3011585"/>
              <a:gd name="connsiteX1" fmla="*/ 2747991 w 2791054"/>
              <a:gd name="connsiteY1" fmla="*/ 246903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9326 w 2761071"/>
              <a:gd name="connsiteY0" fmla="*/ 2235029 h 3011585"/>
              <a:gd name="connsiteX1" fmla="*/ 2747991 w 2761071"/>
              <a:gd name="connsiteY1" fmla="*/ 2469033 h 3011585"/>
              <a:gd name="connsiteX2" fmla="*/ 2670846 w 2761071"/>
              <a:gd name="connsiteY2" fmla="*/ 1935112 h 3011585"/>
              <a:gd name="connsiteX3" fmla="*/ 2026745 w 2761071"/>
              <a:gd name="connsiteY3" fmla="*/ 1573310 h 3011585"/>
              <a:gd name="connsiteX4" fmla="*/ 1845770 w 2761071"/>
              <a:gd name="connsiteY4" fmla="*/ 1081984 h 3011585"/>
              <a:gd name="connsiteX5" fmla="*/ 1807670 w 2761071"/>
              <a:gd name="connsiteY5" fmla="*/ 763685 h 3011585"/>
              <a:gd name="connsiteX6" fmla="*/ 1740995 w 2761071"/>
              <a:gd name="connsiteY6" fmla="*/ 277910 h 3011585"/>
              <a:gd name="connsiteX7" fmla="*/ 1516894 w 2761071"/>
              <a:gd name="connsiteY7" fmla="*/ 39785 h 3011585"/>
              <a:gd name="connsiteX8" fmla="*/ 1254110 w 2761071"/>
              <a:gd name="connsiteY8" fmla="*/ 39201 h 3011585"/>
              <a:gd name="connsiteX9" fmla="*/ 1036145 w 2761071"/>
              <a:gd name="connsiteY9" fmla="*/ 211235 h 3011585"/>
              <a:gd name="connsiteX10" fmla="*/ 608279 w 2761071"/>
              <a:gd name="connsiteY10" fmla="*/ 896159 h 3011585"/>
              <a:gd name="connsiteX11" fmla="*/ 96618 w 2761071"/>
              <a:gd name="connsiteY11" fmla="*/ 1707361 h 3011585"/>
              <a:gd name="connsiteX12" fmla="*/ 11687 w 2761071"/>
              <a:gd name="connsiteY12" fmla="*/ 2325016 h 3011585"/>
              <a:gd name="connsiteX13" fmla="*/ 26495 w 2761071"/>
              <a:gd name="connsiteY13" fmla="*/ 3011585 h 3011585"/>
              <a:gd name="connsiteX0" fmla="*/ 2749326 w 2761072"/>
              <a:gd name="connsiteY0" fmla="*/ 2235029 h 3011585"/>
              <a:gd name="connsiteX1" fmla="*/ 2747992 w 2761072"/>
              <a:gd name="connsiteY1" fmla="*/ 2108993 h 3011585"/>
              <a:gd name="connsiteX2" fmla="*/ 2670846 w 2761072"/>
              <a:gd name="connsiteY2" fmla="*/ 1935112 h 3011585"/>
              <a:gd name="connsiteX3" fmla="*/ 2026745 w 2761072"/>
              <a:gd name="connsiteY3" fmla="*/ 1573310 h 3011585"/>
              <a:gd name="connsiteX4" fmla="*/ 1845770 w 2761072"/>
              <a:gd name="connsiteY4" fmla="*/ 1081984 h 3011585"/>
              <a:gd name="connsiteX5" fmla="*/ 1807670 w 2761072"/>
              <a:gd name="connsiteY5" fmla="*/ 763685 h 3011585"/>
              <a:gd name="connsiteX6" fmla="*/ 1740995 w 2761072"/>
              <a:gd name="connsiteY6" fmla="*/ 277910 h 3011585"/>
              <a:gd name="connsiteX7" fmla="*/ 1516894 w 2761072"/>
              <a:gd name="connsiteY7" fmla="*/ 39785 h 3011585"/>
              <a:gd name="connsiteX8" fmla="*/ 1254110 w 2761072"/>
              <a:gd name="connsiteY8" fmla="*/ 39201 h 3011585"/>
              <a:gd name="connsiteX9" fmla="*/ 1036145 w 2761072"/>
              <a:gd name="connsiteY9" fmla="*/ 211235 h 3011585"/>
              <a:gd name="connsiteX10" fmla="*/ 608279 w 2761072"/>
              <a:gd name="connsiteY10" fmla="*/ 896159 h 3011585"/>
              <a:gd name="connsiteX11" fmla="*/ 96618 w 2761072"/>
              <a:gd name="connsiteY11" fmla="*/ 1707361 h 3011585"/>
              <a:gd name="connsiteX12" fmla="*/ 11687 w 2761072"/>
              <a:gd name="connsiteY12" fmla="*/ 2325016 h 3011585"/>
              <a:gd name="connsiteX13" fmla="*/ 26495 w 2761072"/>
              <a:gd name="connsiteY13" fmla="*/ 3011585 h 3011585"/>
              <a:gd name="connsiteX0" fmla="*/ 2749326 w 2762129"/>
              <a:gd name="connsiteY0" fmla="*/ 2235029 h 3011585"/>
              <a:gd name="connsiteX1" fmla="*/ 2747991 w 2762129"/>
              <a:gd name="connsiteY1" fmla="*/ 2541041 h 3011585"/>
              <a:gd name="connsiteX2" fmla="*/ 2747992 w 2762129"/>
              <a:gd name="connsiteY2" fmla="*/ 2108993 h 3011585"/>
              <a:gd name="connsiteX3" fmla="*/ 2670846 w 2762129"/>
              <a:gd name="connsiteY3" fmla="*/ 1935112 h 3011585"/>
              <a:gd name="connsiteX4" fmla="*/ 2026745 w 2762129"/>
              <a:gd name="connsiteY4" fmla="*/ 1573310 h 3011585"/>
              <a:gd name="connsiteX5" fmla="*/ 1845770 w 2762129"/>
              <a:gd name="connsiteY5" fmla="*/ 1081984 h 3011585"/>
              <a:gd name="connsiteX6" fmla="*/ 1807670 w 2762129"/>
              <a:gd name="connsiteY6" fmla="*/ 763685 h 3011585"/>
              <a:gd name="connsiteX7" fmla="*/ 1740995 w 2762129"/>
              <a:gd name="connsiteY7" fmla="*/ 277910 h 3011585"/>
              <a:gd name="connsiteX8" fmla="*/ 1516894 w 2762129"/>
              <a:gd name="connsiteY8" fmla="*/ 39785 h 3011585"/>
              <a:gd name="connsiteX9" fmla="*/ 1254110 w 2762129"/>
              <a:gd name="connsiteY9" fmla="*/ 39201 h 3011585"/>
              <a:gd name="connsiteX10" fmla="*/ 1036145 w 2762129"/>
              <a:gd name="connsiteY10" fmla="*/ 211235 h 3011585"/>
              <a:gd name="connsiteX11" fmla="*/ 608279 w 2762129"/>
              <a:gd name="connsiteY11" fmla="*/ 896159 h 3011585"/>
              <a:gd name="connsiteX12" fmla="*/ 96618 w 2762129"/>
              <a:gd name="connsiteY12" fmla="*/ 1707361 h 3011585"/>
              <a:gd name="connsiteX13" fmla="*/ 11687 w 2762129"/>
              <a:gd name="connsiteY13" fmla="*/ 2325016 h 3011585"/>
              <a:gd name="connsiteX14" fmla="*/ 26495 w 2762129"/>
              <a:gd name="connsiteY14" fmla="*/ 3011585 h 3011585"/>
              <a:gd name="connsiteX0" fmla="*/ 2749326 w 2761194"/>
              <a:gd name="connsiteY0" fmla="*/ 2235029 h 3011585"/>
              <a:gd name="connsiteX1" fmla="*/ 2747991 w 2761194"/>
              <a:gd name="connsiteY1" fmla="*/ 2541041 h 3011585"/>
              <a:gd name="connsiteX2" fmla="*/ 2603975 w 2761194"/>
              <a:gd name="connsiteY2" fmla="*/ 2253009 h 3011585"/>
              <a:gd name="connsiteX3" fmla="*/ 2747992 w 2761194"/>
              <a:gd name="connsiteY3" fmla="*/ 2108993 h 3011585"/>
              <a:gd name="connsiteX4" fmla="*/ 2670846 w 2761194"/>
              <a:gd name="connsiteY4" fmla="*/ 1935112 h 3011585"/>
              <a:gd name="connsiteX5" fmla="*/ 2026745 w 2761194"/>
              <a:gd name="connsiteY5" fmla="*/ 1573310 h 3011585"/>
              <a:gd name="connsiteX6" fmla="*/ 1845770 w 2761194"/>
              <a:gd name="connsiteY6" fmla="*/ 1081984 h 3011585"/>
              <a:gd name="connsiteX7" fmla="*/ 1807670 w 2761194"/>
              <a:gd name="connsiteY7" fmla="*/ 763685 h 3011585"/>
              <a:gd name="connsiteX8" fmla="*/ 1740995 w 2761194"/>
              <a:gd name="connsiteY8" fmla="*/ 277910 h 3011585"/>
              <a:gd name="connsiteX9" fmla="*/ 1516894 w 2761194"/>
              <a:gd name="connsiteY9" fmla="*/ 39785 h 3011585"/>
              <a:gd name="connsiteX10" fmla="*/ 1254110 w 2761194"/>
              <a:gd name="connsiteY10" fmla="*/ 39201 h 3011585"/>
              <a:gd name="connsiteX11" fmla="*/ 1036145 w 2761194"/>
              <a:gd name="connsiteY11" fmla="*/ 211235 h 3011585"/>
              <a:gd name="connsiteX12" fmla="*/ 608279 w 2761194"/>
              <a:gd name="connsiteY12" fmla="*/ 896159 h 3011585"/>
              <a:gd name="connsiteX13" fmla="*/ 96618 w 2761194"/>
              <a:gd name="connsiteY13" fmla="*/ 1707361 h 3011585"/>
              <a:gd name="connsiteX14" fmla="*/ 11687 w 2761194"/>
              <a:gd name="connsiteY14" fmla="*/ 2325016 h 3011585"/>
              <a:gd name="connsiteX15" fmla="*/ 26495 w 2761194"/>
              <a:gd name="connsiteY15" fmla="*/ 3011585 h 3011585"/>
              <a:gd name="connsiteX0" fmla="*/ 2892007 w 2893064"/>
              <a:gd name="connsiteY0" fmla="*/ 2613049 h 3011585"/>
              <a:gd name="connsiteX1" fmla="*/ 2747991 w 2893064"/>
              <a:gd name="connsiteY1" fmla="*/ 2541041 h 3011585"/>
              <a:gd name="connsiteX2" fmla="*/ 2603975 w 2893064"/>
              <a:gd name="connsiteY2" fmla="*/ 2253009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603975 w 2893064"/>
              <a:gd name="connsiteY2" fmla="*/ 2253009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747991 w 2893064"/>
              <a:gd name="connsiteY2" fmla="*/ 2181001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747991 w 2893064"/>
              <a:gd name="connsiteY2" fmla="*/ 2181001 h 3011585"/>
              <a:gd name="connsiteX3" fmla="*/ 2670846 w 2893064"/>
              <a:gd name="connsiteY3" fmla="*/ 1935112 h 3011585"/>
              <a:gd name="connsiteX4" fmla="*/ 2026745 w 2893064"/>
              <a:gd name="connsiteY4" fmla="*/ 1573310 h 3011585"/>
              <a:gd name="connsiteX5" fmla="*/ 1845770 w 2893064"/>
              <a:gd name="connsiteY5" fmla="*/ 1081984 h 3011585"/>
              <a:gd name="connsiteX6" fmla="*/ 1807670 w 2893064"/>
              <a:gd name="connsiteY6" fmla="*/ 763685 h 3011585"/>
              <a:gd name="connsiteX7" fmla="*/ 1740995 w 2893064"/>
              <a:gd name="connsiteY7" fmla="*/ 277910 h 3011585"/>
              <a:gd name="connsiteX8" fmla="*/ 1516894 w 2893064"/>
              <a:gd name="connsiteY8" fmla="*/ 39785 h 3011585"/>
              <a:gd name="connsiteX9" fmla="*/ 1254110 w 2893064"/>
              <a:gd name="connsiteY9" fmla="*/ 39201 h 3011585"/>
              <a:gd name="connsiteX10" fmla="*/ 1036145 w 2893064"/>
              <a:gd name="connsiteY10" fmla="*/ 211235 h 3011585"/>
              <a:gd name="connsiteX11" fmla="*/ 608279 w 2893064"/>
              <a:gd name="connsiteY11" fmla="*/ 896159 h 3011585"/>
              <a:gd name="connsiteX12" fmla="*/ 96618 w 2893064"/>
              <a:gd name="connsiteY12" fmla="*/ 1707361 h 3011585"/>
              <a:gd name="connsiteX13" fmla="*/ 11687 w 2893064"/>
              <a:gd name="connsiteY13" fmla="*/ 2325016 h 3011585"/>
              <a:gd name="connsiteX14" fmla="*/ 26495 w 2893064"/>
              <a:gd name="connsiteY14" fmla="*/ 3011585 h 3011585"/>
              <a:gd name="connsiteX0" fmla="*/ 2892007 w 2892007"/>
              <a:gd name="connsiteY0" fmla="*/ 2613049 h 3011585"/>
              <a:gd name="connsiteX1" fmla="*/ 2675983 w 2892007"/>
              <a:gd name="connsiteY1" fmla="*/ 2469033 h 3011585"/>
              <a:gd name="connsiteX2" fmla="*/ 2819999 w 2892007"/>
              <a:gd name="connsiteY2" fmla="*/ 2397025 h 3011585"/>
              <a:gd name="connsiteX3" fmla="*/ 2747991 w 2892007"/>
              <a:gd name="connsiteY3" fmla="*/ 2181001 h 3011585"/>
              <a:gd name="connsiteX4" fmla="*/ 2670846 w 2892007"/>
              <a:gd name="connsiteY4" fmla="*/ 1935112 h 3011585"/>
              <a:gd name="connsiteX5" fmla="*/ 2026745 w 2892007"/>
              <a:gd name="connsiteY5" fmla="*/ 1573310 h 3011585"/>
              <a:gd name="connsiteX6" fmla="*/ 1845770 w 2892007"/>
              <a:gd name="connsiteY6" fmla="*/ 1081984 h 3011585"/>
              <a:gd name="connsiteX7" fmla="*/ 1807670 w 2892007"/>
              <a:gd name="connsiteY7" fmla="*/ 763685 h 3011585"/>
              <a:gd name="connsiteX8" fmla="*/ 1740995 w 2892007"/>
              <a:gd name="connsiteY8" fmla="*/ 277910 h 3011585"/>
              <a:gd name="connsiteX9" fmla="*/ 1516894 w 2892007"/>
              <a:gd name="connsiteY9" fmla="*/ 39785 h 3011585"/>
              <a:gd name="connsiteX10" fmla="*/ 1254110 w 2892007"/>
              <a:gd name="connsiteY10" fmla="*/ 39201 h 3011585"/>
              <a:gd name="connsiteX11" fmla="*/ 1036145 w 2892007"/>
              <a:gd name="connsiteY11" fmla="*/ 211235 h 3011585"/>
              <a:gd name="connsiteX12" fmla="*/ 608279 w 2892007"/>
              <a:gd name="connsiteY12" fmla="*/ 896159 h 3011585"/>
              <a:gd name="connsiteX13" fmla="*/ 96618 w 2892007"/>
              <a:gd name="connsiteY13" fmla="*/ 1707361 h 3011585"/>
              <a:gd name="connsiteX14" fmla="*/ 11687 w 2892007"/>
              <a:gd name="connsiteY14" fmla="*/ 2325016 h 3011585"/>
              <a:gd name="connsiteX15" fmla="*/ 26495 w 2892007"/>
              <a:gd name="connsiteY15" fmla="*/ 3011585 h 3011585"/>
              <a:gd name="connsiteX0" fmla="*/ 2747992 w 2843718"/>
              <a:gd name="connsiteY0" fmla="*/ 2613049 h 3011585"/>
              <a:gd name="connsiteX1" fmla="*/ 2675983 w 2843718"/>
              <a:gd name="connsiteY1" fmla="*/ 2469033 h 3011585"/>
              <a:gd name="connsiteX2" fmla="*/ 2819999 w 2843718"/>
              <a:gd name="connsiteY2" fmla="*/ 2397025 h 3011585"/>
              <a:gd name="connsiteX3" fmla="*/ 2747991 w 2843718"/>
              <a:gd name="connsiteY3" fmla="*/ 2181001 h 3011585"/>
              <a:gd name="connsiteX4" fmla="*/ 2670846 w 2843718"/>
              <a:gd name="connsiteY4" fmla="*/ 1935112 h 3011585"/>
              <a:gd name="connsiteX5" fmla="*/ 2026745 w 2843718"/>
              <a:gd name="connsiteY5" fmla="*/ 1573310 h 3011585"/>
              <a:gd name="connsiteX6" fmla="*/ 1845770 w 2843718"/>
              <a:gd name="connsiteY6" fmla="*/ 1081984 h 3011585"/>
              <a:gd name="connsiteX7" fmla="*/ 1807670 w 2843718"/>
              <a:gd name="connsiteY7" fmla="*/ 763685 h 3011585"/>
              <a:gd name="connsiteX8" fmla="*/ 1740995 w 2843718"/>
              <a:gd name="connsiteY8" fmla="*/ 277910 h 3011585"/>
              <a:gd name="connsiteX9" fmla="*/ 1516894 w 2843718"/>
              <a:gd name="connsiteY9" fmla="*/ 39785 h 3011585"/>
              <a:gd name="connsiteX10" fmla="*/ 1254110 w 2843718"/>
              <a:gd name="connsiteY10" fmla="*/ 39201 h 3011585"/>
              <a:gd name="connsiteX11" fmla="*/ 1036145 w 2843718"/>
              <a:gd name="connsiteY11" fmla="*/ 211235 h 3011585"/>
              <a:gd name="connsiteX12" fmla="*/ 608279 w 2843718"/>
              <a:gd name="connsiteY12" fmla="*/ 896159 h 3011585"/>
              <a:gd name="connsiteX13" fmla="*/ 96618 w 2843718"/>
              <a:gd name="connsiteY13" fmla="*/ 1707361 h 3011585"/>
              <a:gd name="connsiteX14" fmla="*/ 11687 w 2843718"/>
              <a:gd name="connsiteY14" fmla="*/ 2325016 h 3011585"/>
              <a:gd name="connsiteX15" fmla="*/ 26495 w 2843718"/>
              <a:gd name="connsiteY15" fmla="*/ 3011585 h 3011585"/>
              <a:gd name="connsiteX0" fmla="*/ 2747992 w 2791054"/>
              <a:gd name="connsiteY0" fmla="*/ 2613049 h 3011585"/>
              <a:gd name="connsiteX1" fmla="*/ 2675983 w 2791054"/>
              <a:gd name="connsiteY1" fmla="*/ 2469033 h 3011585"/>
              <a:gd name="connsiteX2" fmla="*/ 2675984 w 2791054"/>
              <a:gd name="connsiteY2" fmla="*/ 2253009 h 3011585"/>
              <a:gd name="connsiteX3" fmla="*/ 2747991 w 2791054"/>
              <a:gd name="connsiteY3" fmla="*/ 2181001 h 3011585"/>
              <a:gd name="connsiteX4" fmla="*/ 2670846 w 2791054"/>
              <a:gd name="connsiteY4" fmla="*/ 1935112 h 3011585"/>
              <a:gd name="connsiteX5" fmla="*/ 2026745 w 2791054"/>
              <a:gd name="connsiteY5" fmla="*/ 1573310 h 3011585"/>
              <a:gd name="connsiteX6" fmla="*/ 1845770 w 2791054"/>
              <a:gd name="connsiteY6" fmla="*/ 1081984 h 3011585"/>
              <a:gd name="connsiteX7" fmla="*/ 1807670 w 2791054"/>
              <a:gd name="connsiteY7" fmla="*/ 763685 h 3011585"/>
              <a:gd name="connsiteX8" fmla="*/ 1740995 w 2791054"/>
              <a:gd name="connsiteY8" fmla="*/ 277910 h 3011585"/>
              <a:gd name="connsiteX9" fmla="*/ 1516894 w 2791054"/>
              <a:gd name="connsiteY9" fmla="*/ 39785 h 3011585"/>
              <a:gd name="connsiteX10" fmla="*/ 1254110 w 2791054"/>
              <a:gd name="connsiteY10" fmla="*/ 39201 h 3011585"/>
              <a:gd name="connsiteX11" fmla="*/ 1036145 w 2791054"/>
              <a:gd name="connsiteY11" fmla="*/ 211235 h 3011585"/>
              <a:gd name="connsiteX12" fmla="*/ 608279 w 2791054"/>
              <a:gd name="connsiteY12" fmla="*/ 896159 h 3011585"/>
              <a:gd name="connsiteX13" fmla="*/ 96618 w 2791054"/>
              <a:gd name="connsiteY13" fmla="*/ 1707361 h 3011585"/>
              <a:gd name="connsiteX14" fmla="*/ 11687 w 2791054"/>
              <a:gd name="connsiteY14" fmla="*/ 2325016 h 3011585"/>
              <a:gd name="connsiteX15" fmla="*/ 26495 w 2791054"/>
              <a:gd name="connsiteY15" fmla="*/ 3011585 h 3011585"/>
              <a:gd name="connsiteX0" fmla="*/ 2747992 w 2779053"/>
              <a:gd name="connsiteY0" fmla="*/ 2613049 h 3011585"/>
              <a:gd name="connsiteX1" fmla="*/ 2675983 w 2779053"/>
              <a:gd name="connsiteY1" fmla="*/ 2469033 h 3011585"/>
              <a:gd name="connsiteX2" fmla="*/ 2675984 w 2779053"/>
              <a:gd name="connsiteY2" fmla="*/ 2253009 h 3011585"/>
              <a:gd name="connsiteX3" fmla="*/ 2670846 w 2779053"/>
              <a:gd name="connsiteY3" fmla="*/ 1935112 h 3011585"/>
              <a:gd name="connsiteX4" fmla="*/ 2026745 w 2779053"/>
              <a:gd name="connsiteY4" fmla="*/ 1573310 h 3011585"/>
              <a:gd name="connsiteX5" fmla="*/ 1845770 w 2779053"/>
              <a:gd name="connsiteY5" fmla="*/ 1081984 h 3011585"/>
              <a:gd name="connsiteX6" fmla="*/ 1807670 w 2779053"/>
              <a:gd name="connsiteY6" fmla="*/ 763685 h 3011585"/>
              <a:gd name="connsiteX7" fmla="*/ 1740995 w 2779053"/>
              <a:gd name="connsiteY7" fmla="*/ 277910 h 3011585"/>
              <a:gd name="connsiteX8" fmla="*/ 1516894 w 2779053"/>
              <a:gd name="connsiteY8" fmla="*/ 39785 h 3011585"/>
              <a:gd name="connsiteX9" fmla="*/ 1254110 w 2779053"/>
              <a:gd name="connsiteY9" fmla="*/ 39201 h 3011585"/>
              <a:gd name="connsiteX10" fmla="*/ 1036145 w 2779053"/>
              <a:gd name="connsiteY10" fmla="*/ 211235 h 3011585"/>
              <a:gd name="connsiteX11" fmla="*/ 608279 w 2779053"/>
              <a:gd name="connsiteY11" fmla="*/ 896159 h 3011585"/>
              <a:gd name="connsiteX12" fmla="*/ 96618 w 2779053"/>
              <a:gd name="connsiteY12" fmla="*/ 1707361 h 3011585"/>
              <a:gd name="connsiteX13" fmla="*/ 11687 w 2779053"/>
              <a:gd name="connsiteY13" fmla="*/ 2325016 h 3011585"/>
              <a:gd name="connsiteX14" fmla="*/ 26495 w 2779053"/>
              <a:gd name="connsiteY14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91054"/>
              <a:gd name="connsiteY0" fmla="*/ 2613049 h 3011585"/>
              <a:gd name="connsiteX1" fmla="*/ 2747993 w 2791054"/>
              <a:gd name="connsiteY1" fmla="*/ 210899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7992 w 2791054"/>
              <a:gd name="connsiteY0" fmla="*/ 2613049 h 3011585"/>
              <a:gd name="connsiteX1" fmla="*/ 2747993 w 2791054"/>
              <a:gd name="connsiteY1" fmla="*/ 210899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7992 w 2760851"/>
              <a:gd name="connsiteY0" fmla="*/ 2613049 h 3011585"/>
              <a:gd name="connsiteX1" fmla="*/ 2747993 w 2760851"/>
              <a:gd name="connsiteY1" fmla="*/ 2108993 h 3011585"/>
              <a:gd name="connsiteX2" fmla="*/ 2603977 w 2760851"/>
              <a:gd name="connsiteY2" fmla="*/ 1892969 h 3011585"/>
              <a:gd name="connsiteX3" fmla="*/ 2026745 w 2760851"/>
              <a:gd name="connsiteY3" fmla="*/ 1573310 h 3011585"/>
              <a:gd name="connsiteX4" fmla="*/ 1845770 w 2760851"/>
              <a:gd name="connsiteY4" fmla="*/ 1081984 h 3011585"/>
              <a:gd name="connsiteX5" fmla="*/ 1807670 w 2760851"/>
              <a:gd name="connsiteY5" fmla="*/ 763685 h 3011585"/>
              <a:gd name="connsiteX6" fmla="*/ 1740995 w 2760851"/>
              <a:gd name="connsiteY6" fmla="*/ 277910 h 3011585"/>
              <a:gd name="connsiteX7" fmla="*/ 1516894 w 2760851"/>
              <a:gd name="connsiteY7" fmla="*/ 39785 h 3011585"/>
              <a:gd name="connsiteX8" fmla="*/ 1254110 w 2760851"/>
              <a:gd name="connsiteY8" fmla="*/ 39201 h 3011585"/>
              <a:gd name="connsiteX9" fmla="*/ 1036145 w 2760851"/>
              <a:gd name="connsiteY9" fmla="*/ 211235 h 3011585"/>
              <a:gd name="connsiteX10" fmla="*/ 608279 w 2760851"/>
              <a:gd name="connsiteY10" fmla="*/ 896159 h 3011585"/>
              <a:gd name="connsiteX11" fmla="*/ 96618 w 2760851"/>
              <a:gd name="connsiteY11" fmla="*/ 1707361 h 3011585"/>
              <a:gd name="connsiteX12" fmla="*/ 11687 w 2760851"/>
              <a:gd name="connsiteY12" fmla="*/ 2325016 h 3011585"/>
              <a:gd name="connsiteX13" fmla="*/ 26495 w 2760851"/>
              <a:gd name="connsiteY13" fmla="*/ 3011585 h 3011585"/>
              <a:gd name="connsiteX0" fmla="*/ 2750460 w 2763319"/>
              <a:gd name="connsiteY0" fmla="*/ 2613049 h 2973089"/>
              <a:gd name="connsiteX1" fmla="*/ 2750461 w 2763319"/>
              <a:gd name="connsiteY1" fmla="*/ 2108993 h 2973089"/>
              <a:gd name="connsiteX2" fmla="*/ 2606445 w 2763319"/>
              <a:gd name="connsiteY2" fmla="*/ 1892969 h 2973089"/>
              <a:gd name="connsiteX3" fmla="*/ 2029213 w 2763319"/>
              <a:gd name="connsiteY3" fmla="*/ 1573310 h 2973089"/>
              <a:gd name="connsiteX4" fmla="*/ 1848238 w 2763319"/>
              <a:gd name="connsiteY4" fmla="*/ 1081984 h 2973089"/>
              <a:gd name="connsiteX5" fmla="*/ 1810138 w 2763319"/>
              <a:gd name="connsiteY5" fmla="*/ 763685 h 2973089"/>
              <a:gd name="connsiteX6" fmla="*/ 1743463 w 2763319"/>
              <a:gd name="connsiteY6" fmla="*/ 277910 h 2973089"/>
              <a:gd name="connsiteX7" fmla="*/ 1519362 w 2763319"/>
              <a:gd name="connsiteY7" fmla="*/ 39785 h 2973089"/>
              <a:gd name="connsiteX8" fmla="*/ 1256578 w 2763319"/>
              <a:gd name="connsiteY8" fmla="*/ 39201 h 2973089"/>
              <a:gd name="connsiteX9" fmla="*/ 1038613 w 2763319"/>
              <a:gd name="connsiteY9" fmla="*/ 211235 h 2973089"/>
              <a:gd name="connsiteX10" fmla="*/ 610747 w 2763319"/>
              <a:gd name="connsiteY10" fmla="*/ 896159 h 2973089"/>
              <a:gd name="connsiteX11" fmla="*/ 99086 w 2763319"/>
              <a:gd name="connsiteY11" fmla="*/ 1707361 h 2973089"/>
              <a:gd name="connsiteX12" fmla="*/ 14155 w 2763319"/>
              <a:gd name="connsiteY12" fmla="*/ 2325016 h 2973089"/>
              <a:gd name="connsiteX13" fmla="*/ 14158 w 2763319"/>
              <a:gd name="connsiteY13" fmla="*/ 2973089 h 297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63319" h="2973089">
                <a:moveTo>
                  <a:pt x="2750460" y="2613049"/>
                </a:moveTo>
                <a:cubicBezTo>
                  <a:pt x="2750177" y="2613099"/>
                  <a:pt x="2763319" y="2221982"/>
                  <a:pt x="2750461" y="2108993"/>
                </a:cubicBezTo>
                <a:cubicBezTo>
                  <a:pt x="2753697" y="1993636"/>
                  <a:pt x="2726653" y="1982250"/>
                  <a:pt x="2606445" y="1892969"/>
                </a:cubicBezTo>
                <a:cubicBezTo>
                  <a:pt x="2486237" y="1803688"/>
                  <a:pt x="2155581" y="1708474"/>
                  <a:pt x="2029213" y="1573310"/>
                </a:cubicBezTo>
                <a:cubicBezTo>
                  <a:pt x="1902845" y="1438146"/>
                  <a:pt x="1884751" y="1216922"/>
                  <a:pt x="1848238" y="1081984"/>
                </a:cubicBezTo>
                <a:cubicBezTo>
                  <a:pt x="1811725" y="947046"/>
                  <a:pt x="1827600" y="897697"/>
                  <a:pt x="1810138" y="763685"/>
                </a:cubicBezTo>
                <a:cubicBezTo>
                  <a:pt x="1792676" y="629673"/>
                  <a:pt x="1791926" y="398560"/>
                  <a:pt x="1743463" y="277910"/>
                </a:cubicBezTo>
                <a:cubicBezTo>
                  <a:pt x="1695000" y="157260"/>
                  <a:pt x="1600509" y="79570"/>
                  <a:pt x="1519362" y="39785"/>
                </a:cubicBezTo>
                <a:cubicBezTo>
                  <a:pt x="1438215" y="0"/>
                  <a:pt x="1336703" y="10626"/>
                  <a:pt x="1256578" y="39201"/>
                </a:cubicBezTo>
                <a:cubicBezTo>
                  <a:pt x="1176453" y="67776"/>
                  <a:pt x="1146251" y="68409"/>
                  <a:pt x="1038613" y="211235"/>
                </a:cubicBezTo>
                <a:cubicBezTo>
                  <a:pt x="930975" y="354061"/>
                  <a:pt x="767335" y="646805"/>
                  <a:pt x="610747" y="896159"/>
                </a:cubicBezTo>
                <a:cubicBezTo>
                  <a:pt x="454159" y="1145513"/>
                  <a:pt x="171404" y="1512227"/>
                  <a:pt x="99086" y="1707361"/>
                </a:cubicBezTo>
                <a:cubicBezTo>
                  <a:pt x="63887" y="1878814"/>
                  <a:pt x="28310" y="2114061"/>
                  <a:pt x="14155" y="2325016"/>
                </a:cubicBezTo>
                <a:cubicBezTo>
                  <a:pt x="0" y="2535971"/>
                  <a:pt x="11690" y="2858661"/>
                  <a:pt x="14158" y="2973089"/>
                </a:cubicBezTo>
              </a:path>
            </a:pathLst>
          </a:custGeom>
          <a:ln w="25400">
            <a:solidFill>
              <a:srgbClr val="E6602A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TekstSylinder 58"/>
          <p:cNvSpPr txBox="1"/>
          <p:nvPr/>
        </p:nvSpPr>
        <p:spPr>
          <a:xfrm>
            <a:off x="5580112" y="260648"/>
            <a:ext cx="3384376" cy="23042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/>
              <a:t>FL </a:t>
            </a:r>
            <a:r>
              <a:rPr lang="nb-NO" sz="1200" dirty="0" err="1"/>
              <a:t>calls</a:t>
            </a:r>
            <a:r>
              <a:rPr lang="nb-NO" sz="1200" dirty="0"/>
              <a:t> ”IN” , WM flys to </a:t>
            </a:r>
            <a:r>
              <a:rPr lang="nb-NO" sz="1200" dirty="0" err="1"/>
              <a:t>FL’s</a:t>
            </a:r>
            <a:r>
              <a:rPr lang="nb-NO" sz="1200" dirty="0"/>
              <a:t> </a:t>
            </a:r>
            <a:r>
              <a:rPr lang="nb-NO" sz="1200" dirty="0" err="1"/>
              <a:t>roll-in</a:t>
            </a:r>
            <a:r>
              <a:rPr lang="nb-NO" sz="1200" dirty="0"/>
              <a:t> </a:t>
            </a:r>
            <a:r>
              <a:rPr lang="nb-NO" sz="1200" dirty="0" err="1"/>
              <a:t>point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WM </a:t>
            </a:r>
            <a:r>
              <a:rPr lang="nb-NO" sz="1200" dirty="0" err="1"/>
              <a:t>clears</a:t>
            </a:r>
            <a:r>
              <a:rPr lang="nb-NO" sz="1200" dirty="0"/>
              <a:t> </a:t>
            </a:r>
            <a:r>
              <a:rPr lang="nb-NO" sz="1200" dirty="0" err="1"/>
              <a:t>FL’s</a:t>
            </a:r>
            <a:r>
              <a:rPr lang="nb-NO" sz="1200" dirty="0"/>
              <a:t> </a:t>
            </a:r>
            <a:r>
              <a:rPr lang="nb-NO" sz="1200" dirty="0" err="1"/>
              <a:t>flightpath</a:t>
            </a:r>
            <a:r>
              <a:rPr lang="nb-NO" sz="1200" dirty="0"/>
              <a:t>, </a:t>
            </a:r>
            <a:r>
              <a:rPr lang="nb-NO" sz="1200" dirty="0" err="1"/>
              <a:t>scan</a:t>
            </a:r>
            <a:r>
              <a:rPr lang="nb-NO" sz="1200" dirty="0"/>
              <a:t> for </a:t>
            </a:r>
            <a:r>
              <a:rPr lang="nb-NO" sz="1200" dirty="0" err="1"/>
              <a:t>threats</a:t>
            </a:r>
            <a:r>
              <a:rPr lang="nb-NO" sz="1200" dirty="0"/>
              <a:t> and </a:t>
            </a:r>
            <a:r>
              <a:rPr lang="nb-NO" sz="1200" dirty="0" err="1"/>
              <a:t>maneuver</a:t>
            </a:r>
            <a:r>
              <a:rPr lang="nb-NO" sz="1200" dirty="0"/>
              <a:t> to base </a:t>
            </a:r>
            <a:r>
              <a:rPr lang="nb-NO" sz="1200" dirty="0" err="1"/>
              <a:t>position</a:t>
            </a:r>
            <a:r>
              <a:rPr lang="nb-NO" sz="1200" dirty="0"/>
              <a:t>,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FL On final.</a:t>
            </a:r>
          </a:p>
          <a:p>
            <a:r>
              <a:rPr lang="nb-NO" sz="1200" b="1" dirty="0"/>
              <a:t>D: </a:t>
            </a:r>
            <a:r>
              <a:rPr lang="nb-NO" sz="1200" dirty="0"/>
              <a:t>WM is </a:t>
            </a:r>
            <a:r>
              <a:rPr lang="nb-NO" sz="1200" dirty="0" err="1"/>
              <a:t>cleared</a:t>
            </a:r>
            <a:r>
              <a:rPr lang="nb-NO" sz="1200" dirty="0"/>
              <a:t> to roll in </a:t>
            </a:r>
            <a:r>
              <a:rPr lang="nb-NO" sz="1200" dirty="0" err="1"/>
              <a:t>when</a:t>
            </a:r>
            <a:r>
              <a:rPr lang="nb-NO" sz="1200" dirty="0"/>
              <a:t> he </a:t>
            </a:r>
            <a:r>
              <a:rPr lang="nb-NO" sz="1200" dirty="0" err="1"/>
              <a:t>observes</a:t>
            </a:r>
            <a:r>
              <a:rPr lang="nb-NO" sz="1200" dirty="0"/>
              <a:t> </a:t>
            </a:r>
            <a:r>
              <a:rPr lang="nb-NO" sz="1200" dirty="0" err="1"/>
              <a:t>FL’s</a:t>
            </a:r>
            <a:r>
              <a:rPr lang="nb-NO" sz="1200" dirty="0"/>
              <a:t> SEM </a:t>
            </a:r>
            <a:r>
              <a:rPr lang="nb-NO" sz="1200" dirty="0" err="1"/>
              <a:t>completion</a:t>
            </a:r>
            <a:r>
              <a:rPr lang="nb-NO" sz="1200" dirty="0"/>
              <a:t>,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WM </a:t>
            </a:r>
            <a:r>
              <a:rPr lang="nb-NO" sz="1200" dirty="0" err="1"/>
              <a:t>on</a:t>
            </a:r>
            <a:r>
              <a:rPr lang="nb-NO" sz="1200" dirty="0"/>
              <a:t> final to target.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FL </a:t>
            </a:r>
            <a:r>
              <a:rPr lang="nb-NO" sz="1200" dirty="0" err="1"/>
              <a:t>clears</a:t>
            </a:r>
            <a:r>
              <a:rPr lang="nb-NO" sz="1200" dirty="0"/>
              <a:t> </a:t>
            </a:r>
            <a:r>
              <a:rPr lang="nb-NO" sz="1200" dirty="0" err="1"/>
              <a:t>WM’s</a:t>
            </a:r>
            <a:r>
              <a:rPr lang="nb-NO" sz="1200" dirty="0"/>
              <a:t> </a:t>
            </a:r>
            <a:r>
              <a:rPr lang="nb-NO" sz="1200" dirty="0" err="1"/>
              <a:t>flightpath</a:t>
            </a:r>
            <a:r>
              <a:rPr lang="nb-NO" sz="1200" dirty="0"/>
              <a:t>, </a:t>
            </a:r>
            <a:r>
              <a:rPr lang="nb-NO" sz="1200" dirty="0" err="1"/>
              <a:t>scan</a:t>
            </a:r>
            <a:r>
              <a:rPr lang="nb-NO" sz="1200" dirty="0"/>
              <a:t> for </a:t>
            </a:r>
            <a:r>
              <a:rPr lang="nb-NO" sz="1200" dirty="0" err="1"/>
              <a:t>threats</a:t>
            </a:r>
            <a:r>
              <a:rPr lang="nb-NO" sz="1200" dirty="0"/>
              <a:t> and </a:t>
            </a:r>
            <a:r>
              <a:rPr lang="nb-NO" sz="1200" dirty="0" err="1"/>
              <a:t>maneuver</a:t>
            </a:r>
            <a:r>
              <a:rPr lang="nb-NO" sz="1200" dirty="0"/>
              <a:t> for </a:t>
            </a:r>
            <a:r>
              <a:rPr lang="nb-NO" sz="1200" dirty="0" err="1"/>
              <a:t>egress</a:t>
            </a:r>
            <a:r>
              <a:rPr lang="nb-NO" sz="1200" dirty="0"/>
              <a:t>.</a:t>
            </a:r>
          </a:p>
          <a:p>
            <a:r>
              <a:rPr lang="nb-NO" sz="1200" b="1" dirty="0"/>
              <a:t>F-G: </a:t>
            </a:r>
            <a:r>
              <a:rPr lang="nb-NO" sz="1200" dirty="0" err="1"/>
              <a:t>Egresss</a:t>
            </a:r>
            <a:r>
              <a:rPr lang="nb-NO" sz="1200" dirty="0"/>
              <a:t> and </a:t>
            </a:r>
            <a:r>
              <a:rPr lang="nb-NO" sz="1200" dirty="0" err="1"/>
              <a:t>rejoin</a:t>
            </a:r>
            <a:r>
              <a:rPr lang="nb-NO" sz="1200" dirty="0"/>
              <a:t> in WEDGE </a:t>
            </a:r>
            <a:r>
              <a:rPr lang="nb-NO" sz="1200" dirty="0" err="1"/>
              <a:t>formation</a:t>
            </a:r>
            <a:endParaRPr lang="nb-NO" sz="1200" dirty="0"/>
          </a:p>
          <a:p>
            <a:r>
              <a:rPr lang="nb-NO" sz="1200" dirty="0"/>
              <a:t> </a:t>
            </a:r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1223629" y="2924944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/>
          <p:nvPr/>
        </p:nvCxnSpPr>
        <p:spPr>
          <a:xfrm flipV="1">
            <a:off x="3015027" y="3861048"/>
            <a:ext cx="0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>
            <a:off x="1746735" y="5085184"/>
            <a:ext cx="0" cy="72008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9900592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H="1" flipV="1">
            <a:off x="1439653" y="3068960"/>
            <a:ext cx="1026368" cy="20764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e 14"/>
          <p:cNvSpPr/>
          <p:nvPr/>
        </p:nvSpPr>
        <p:spPr>
          <a:xfrm rot="19467727">
            <a:off x="379251" y="2980940"/>
            <a:ext cx="1169194" cy="1060219"/>
          </a:xfrm>
          <a:prstGeom prst="arc">
            <a:avLst>
              <a:gd name="adj1" fmla="val 12662692"/>
              <a:gd name="adj2" fmla="val 1952892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 17"/>
          <p:cNvCxnSpPr/>
          <p:nvPr/>
        </p:nvCxnSpPr>
        <p:spPr>
          <a:xfrm flipH="1">
            <a:off x="10404648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/>
          <p:cNvSpPr/>
          <p:nvPr/>
        </p:nvSpPr>
        <p:spPr>
          <a:xfrm rot="2125679">
            <a:off x="2205003" y="3329523"/>
            <a:ext cx="855811" cy="642630"/>
          </a:xfrm>
          <a:prstGeom prst="arc">
            <a:avLst>
              <a:gd name="adj1" fmla="val 13472910"/>
              <a:gd name="adj2" fmla="val 2056288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3" name="Rett pil 22"/>
          <p:cNvCxnSpPr/>
          <p:nvPr/>
        </p:nvCxnSpPr>
        <p:spPr>
          <a:xfrm flipV="1">
            <a:off x="3815917" y="4293096"/>
            <a:ext cx="0" cy="86409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/>
          <p:nvPr/>
        </p:nvCxnSpPr>
        <p:spPr>
          <a:xfrm flipV="1">
            <a:off x="3023829" y="3140968"/>
            <a:ext cx="144016" cy="72009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/>
          <p:nvPr/>
        </p:nvCxnSpPr>
        <p:spPr>
          <a:xfrm flipH="1">
            <a:off x="2735797" y="1858978"/>
            <a:ext cx="145174" cy="67799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735797" y="458112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2735797" y="386104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2303749" y="328498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1295637" y="311077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cxnSp>
        <p:nvCxnSpPr>
          <p:cNvPr id="37" name="Rett linje 36"/>
          <p:cNvCxnSpPr/>
          <p:nvPr/>
        </p:nvCxnSpPr>
        <p:spPr>
          <a:xfrm flipH="1">
            <a:off x="3722783" y="3702366"/>
            <a:ext cx="181466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Sylinder 46"/>
          <p:cNvSpPr txBox="1"/>
          <p:nvPr/>
        </p:nvSpPr>
        <p:spPr>
          <a:xfrm>
            <a:off x="359533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825489" y="40770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1733018" y="561362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3887925" y="357301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3167845" y="299695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2879813" y="17008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54" name="TekstSylinder 53"/>
          <p:cNvSpPr txBox="1"/>
          <p:nvPr/>
        </p:nvSpPr>
        <p:spPr>
          <a:xfrm>
            <a:off x="1151621" y="2708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2F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3537410" y="501317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58" name="TekstSylinder 57"/>
          <p:cNvSpPr txBox="1"/>
          <p:nvPr/>
        </p:nvSpPr>
        <p:spPr>
          <a:xfrm>
            <a:off x="1223629" y="927228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High/Medium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: </a:t>
            </a:r>
            <a:r>
              <a:rPr lang="nb-NO" sz="1400" b="1" dirty="0" err="1">
                <a:latin typeface="Arial Narrow" pitchFamily="34" charset="0"/>
              </a:rPr>
              <a:t>Wedge</a:t>
            </a:r>
            <a:r>
              <a:rPr lang="nb-NO" sz="1400" b="1" dirty="0">
                <a:latin typeface="Arial Narrow" pitchFamily="34" charset="0"/>
              </a:rPr>
              <a:t> / </a:t>
            </a:r>
            <a:r>
              <a:rPr lang="nb-NO" sz="1400" b="1" dirty="0" err="1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36912" y="692696"/>
            <a:ext cx="30447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Likebent trekant 39"/>
          <p:cNvSpPr/>
          <p:nvPr/>
        </p:nvSpPr>
        <p:spPr>
          <a:xfrm>
            <a:off x="1367645" y="2780928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Bue 62"/>
          <p:cNvSpPr/>
          <p:nvPr/>
        </p:nvSpPr>
        <p:spPr>
          <a:xfrm rot="13998713">
            <a:off x="343369" y="3242738"/>
            <a:ext cx="1169194" cy="1060219"/>
          </a:xfrm>
          <a:prstGeom prst="arc">
            <a:avLst>
              <a:gd name="adj1" fmla="val 12555888"/>
              <a:gd name="adj2" fmla="val 1952892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4" name="Rett pil 63"/>
          <p:cNvCxnSpPr/>
          <p:nvPr/>
        </p:nvCxnSpPr>
        <p:spPr>
          <a:xfrm>
            <a:off x="1079613" y="4653136"/>
            <a:ext cx="0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Bue 65"/>
          <p:cNvSpPr/>
          <p:nvPr/>
        </p:nvSpPr>
        <p:spPr>
          <a:xfrm rot="3469604">
            <a:off x="606938" y="4396071"/>
            <a:ext cx="1169194" cy="1060219"/>
          </a:xfrm>
          <a:prstGeom prst="arc">
            <a:avLst>
              <a:gd name="adj1" fmla="val 12555888"/>
              <a:gd name="adj2" fmla="val 18599498"/>
            </a:avLst>
          </a:prstGeom>
          <a:ln w="25400">
            <a:solidFill>
              <a:srgbClr val="0F01C7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TekstSylinder 68"/>
          <p:cNvSpPr txBox="1"/>
          <p:nvPr/>
        </p:nvSpPr>
        <p:spPr>
          <a:xfrm>
            <a:off x="1727685" y="17008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2E</a:t>
            </a:r>
          </a:p>
        </p:txBody>
      </p:sp>
      <p:sp>
        <p:nvSpPr>
          <p:cNvPr id="70" name="TekstSylinder 69"/>
          <p:cNvSpPr txBox="1"/>
          <p:nvPr/>
        </p:nvSpPr>
        <p:spPr>
          <a:xfrm>
            <a:off x="1070088" y="525777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cxnSp>
        <p:nvCxnSpPr>
          <p:cNvPr id="72" name="Rett linje 71"/>
          <p:cNvCxnSpPr/>
          <p:nvPr/>
        </p:nvCxnSpPr>
        <p:spPr>
          <a:xfrm>
            <a:off x="1988116" y="1835255"/>
            <a:ext cx="144016" cy="81953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Bilde 40" descr="F16 above.png">
            <a:extLst>
              <a:ext uri="{FF2B5EF4-FFF2-40B4-BE49-F238E27FC236}">
                <a16:creationId xmlns="" xmlns:a16="http://schemas.microsoft.com/office/drawing/2014/main" id="{41365F98-DE81-4BBC-892C-0007C16D822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2703082">
            <a:off x="1630106" y="1941604"/>
            <a:ext cx="457941" cy="588679"/>
          </a:xfrm>
          <a:prstGeom prst="rect">
            <a:avLst/>
          </a:prstGeom>
        </p:spPr>
      </p:pic>
      <p:pic>
        <p:nvPicPr>
          <p:cNvPr id="43" name="Bilde 42" descr="F16 above.png">
            <a:extLst>
              <a:ext uri="{FF2B5EF4-FFF2-40B4-BE49-F238E27FC236}">
                <a16:creationId xmlns="" xmlns:a16="http://schemas.microsoft.com/office/drawing/2014/main" id="{2F56A164-1BBD-4DD2-8A7D-4BA76E2C4C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9093919">
            <a:off x="217515" y="3640555"/>
            <a:ext cx="457941" cy="588679"/>
          </a:xfrm>
          <a:prstGeom prst="rect">
            <a:avLst/>
          </a:prstGeom>
        </p:spPr>
      </p:pic>
      <p:cxnSp>
        <p:nvCxnSpPr>
          <p:cNvPr id="42" name="Rett pil 41"/>
          <p:cNvCxnSpPr/>
          <p:nvPr/>
        </p:nvCxnSpPr>
        <p:spPr>
          <a:xfrm flipV="1">
            <a:off x="5940152" y="4077072"/>
            <a:ext cx="258976" cy="78180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pil 43"/>
          <p:cNvCxnSpPr/>
          <p:nvPr/>
        </p:nvCxnSpPr>
        <p:spPr>
          <a:xfrm flipV="1">
            <a:off x="5292080" y="4365104"/>
            <a:ext cx="288032" cy="85381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ue 44"/>
          <p:cNvSpPr/>
          <p:nvPr/>
        </p:nvSpPr>
        <p:spPr>
          <a:xfrm rot="7787871" flipH="1" flipV="1">
            <a:off x="6175940" y="3758699"/>
            <a:ext cx="872485" cy="887786"/>
          </a:xfrm>
          <a:prstGeom prst="arc">
            <a:avLst>
              <a:gd name="adj1" fmla="val 15327303"/>
              <a:gd name="adj2" fmla="val 19451994"/>
            </a:avLst>
          </a:prstGeom>
          <a:ln w="25400">
            <a:solidFill>
              <a:srgbClr val="0F01C7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Likebent trekant 45"/>
          <p:cNvSpPr/>
          <p:nvPr/>
        </p:nvSpPr>
        <p:spPr>
          <a:xfrm>
            <a:off x="7720098" y="3727312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Likebent trekant 52"/>
          <p:cNvSpPr/>
          <p:nvPr/>
        </p:nvSpPr>
        <p:spPr>
          <a:xfrm>
            <a:off x="7596336" y="3223256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5" name="Rett pil 54"/>
          <p:cNvCxnSpPr/>
          <p:nvPr/>
        </p:nvCxnSpPr>
        <p:spPr>
          <a:xfrm>
            <a:off x="6783994" y="3727312"/>
            <a:ext cx="864096" cy="7200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Bue 64"/>
          <p:cNvSpPr/>
          <p:nvPr/>
        </p:nvSpPr>
        <p:spPr>
          <a:xfrm rot="13447540" flipH="1" flipV="1">
            <a:off x="7474002" y="3833771"/>
            <a:ext cx="872485" cy="887786"/>
          </a:xfrm>
          <a:prstGeom prst="arc">
            <a:avLst>
              <a:gd name="adj1" fmla="val 14050806"/>
              <a:gd name="adj2" fmla="val 19451994"/>
            </a:avLst>
          </a:prstGeom>
          <a:ln w="25400">
            <a:solidFill>
              <a:srgbClr val="0F01C7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8" name="Rett pil 67"/>
          <p:cNvCxnSpPr/>
          <p:nvPr/>
        </p:nvCxnSpPr>
        <p:spPr>
          <a:xfrm>
            <a:off x="6228184" y="3223256"/>
            <a:ext cx="864096" cy="7200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ue 70"/>
          <p:cNvSpPr/>
          <p:nvPr/>
        </p:nvSpPr>
        <p:spPr>
          <a:xfrm rot="18337755" flipH="1" flipV="1">
            <a:off x="7486987" y="4040600"/>
            <a:ext cx="872485" cy="887786"/>
          </a:xfrm>
          <a:prstGeom prst="arc">
            <a:avLst>
              <a:gd name="adj1" fmla="val 14050806"/>
              <a:gd name="adj2" fmla="val 19451994"/>
            </a:avLst>
          </a:prstGeom>
          <a:ln w="25400">
            <a:solidFill>
              <a:srgbClr val="0F01C7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Bue 73"/>
          <p:cNvSpPr/>
          <p:nvPr/>
        </p:nvSpPr>
        <p:spPr>
          <a:xfrm rot="18114741">
            <a:off x="7163325" y="5033152"/>
            <a:ext cx="855811" cy="642630"/>
          </a:xfrm>
          <a:prstGeom prst="arc">
            <a:avLst>
              <a:gd name="adj1" fmla="val 15127063"/>
              <a:gd name="adj2" fmla="val 2056288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5" name="Rett pil 74"/>
          <p:cNvCxnSpPr/>
          <p:nvPr/>
        </p:nvCxnSpPr>
        <p:spPr>
          <a:xfrm flipH="1">
            <a:off x="6948264" y="5426224"/>
            <a:ext cx="276162" cy="1143744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ihåndsform 81"/>
          <p:cNvSpPr/>
          <p:nvPr/>
        </p:nvSpPr>
        <p:spPr>
          <a:xfrm>
            <a:off x="4703824" y="2834640"/>
            <a:ext cx="1452352" cy="1335024"/>
          </a:xfrm>
          <a:custGeom>
            <a:avLst/>
            <a:gdLst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246888 w 1335024"/>
              <a:gd name="connsiteY17" fmla="*/ 685800 h 1335024"/>
              <a:gd name="connsiteX18" fmla="*/ 192024 w 1335024"/>
              <a:gd name="connsiteY18" fmla="*/ 658368 h 1335024"/>
              <a:gd name="connsiteX19" fmla="*/ 164592 w 1335024"/>
              <a:gd name="connsiteY19" fmla="*/ 640080 h 1335024"/>
              <a:gd name="connsiteX20" fmla="*/ 137160 w 1335024"/>
              <a:gd name="connsiteY20" fmla="*/ 630936 h 1335024"/>
              <a:gd name="connsiteX21" fmla="*/ 82296 w 1335024"/>
              <a:gd name="connsiteY21" fmla="*/ 603504 h 1335024"/>
              <a:gd name="connsiteX22" fmla="*/ 45720 w 1335024"/>
              <a:gd name="connsiteY22" fmla="*/ 548640 h 1335024"/>
              <a:gd name="connsiteX23" fmla="*/ 18288 w 1335024"/>
              <a:gd name="connsiteY23" fmla="*/ 466344 h 1335024"/>
              <a:gd name="connsiteX24" fmla="*/ 9144 w 1335024"/>
              <a:gd name="connsiteY24" fmla="*/ 438912 h 1335024"/>
              <a:gd name="connsiteX25" fmla="*/ 0 w 1335024"/>
              <a:gd name="connsiteY25" fmla="*/ 393192 h 1335024"/>
              <a:gd name="connsiteX26" fmla="*/ 9144 w 1335024"/>
              <a:gd name="connsiteY26" fmla="*/ 192024 h 1335024"/>
              <a:gd name="connsiteX27" fmla="*/ 27432 w 1335024"/>
              <a:gd name="connsiteY27" fmla="*/ 137160 h 1335024"/>
              <a:gd name="connsiteX28" fmla="*/ 45720 w 1335024"/>
              <a:gd name="connsiteY28" fmla="*/ 109728 h 1335024"/>
              <a:gd name="connsiteX29" fmla="*/ 54864 w 1335024"/>
              <a:gd name="connsiteY29" fmla="*/ 82296 h 1335024"/>
              <a:gd name="connsiteX30" fmla="*/ 82296 w 1335024"/>
              <a:gd name="connsiteY30" fmla="*/ 64008 h 1335024"/>
              <a:gd name="connsiteX31" fmla="*/ 164592 w 1335024"/>
              <a:gd name="connsiteY31" fmla="*/ 18288 h 1335024"/>
              <a:gd name="connsiteX32" fmla="*/ 192024 w 1335024"/>
              <a:gd name="connsiteY32" fmla="*/ 9144 h 1335024"/>
              <a:gd name="connsiteX33" fmla="*/ 219456 w 1335024"/>
              <a:gd name="connsiteY33" fmla="*/ 0 h 1335024"/>
              <a:gd name="connsiteX34" fmla="*/ 374904 w 1335024"/>
              <a:gd name="connsiteY34" fmla="*/ 9144 h 1335024"/>
              <a:gd name="connsiteX35" fmla="*/ 457200 w 1335024"/>
              <a:gd name="connsiteY35" fmla="*/ 45720 h 1335024"/>
              <a:gd name="connsiteX36" fmla="*/ 521208 w 1335024"/>
              <a:gd name="connsiteY36" fmla="*/ 64008 h 1335024"/>
              <a:gd name="connsiteX37" fmla="*/ 576072 w 1335024"/>
              <a:gd name="connsiteY37" fmla="*/ 91440 h 1335024"/>
              <a:gd name="connsiteX38" fmla="*/ 603504 w 1335024"/>
              <a:gd name="connsiteY38" fmla="*/ 109728 h 1335024"/>
              <a:gd name="connsiteX39" fmla="*/ 685800 w 1335024"/>
              <a:gd name="connsiteY39" fmla="*/ 137160 h 1335024"/>
              <a:gd name="connsiteX40" fmla="*/ 795528 w 1335024"/>
              <a:gd name="connsiteY40" fmla="*/ 173736 h 1335024"/>
              <a:gd name="connsiteX41" fmla="*/ 822960 w 1335024"/>
              <a:gd name="connsiteY41" fmla="*/ 182880 h 1335024"/>
              <a:gd name="connsiteX42" fmla="*/ 850392 w 1335024"/>
              <a:gd name="connsiteY42" fmla="*/ 192024 h 1335024"/>
              <a:gd name="connsiteX43" fmla="*/ 896112 w 1335024"/>
              <a:gd name="connsiteY43" fmla="*/ 201168 h 1335024"/>
              <a:gd name="connsiteX44" fmla="*/ 950976 w 1335024"/>
              <a:gd name="connsiteY44" fmla="*/ 228600 h 1335024"/>
              <a:gd name="connsiteX45" fmla="*/ 1005840 w 1335024"/>
              <a:gd name="connsiteY45" fmla="*/ 246888 h 1335024"/>
              <a:gd name="connsiteX46" fmla="*/ 1033272 w 1335024"/>
              <a:gd name="connsiteY46" fmla="*/ 256032 h 1335024"/>
              <a:gd name="connsiteX47" fmla="*/ 1115568 w 1335024"/>
              <a:gd name="connsiteY47" fmla="*/ 283464 h 1335024"/>
              <a:gd name="connsiteX48" fmla="*/ 1143000 w 1335024"/>
              <a:gd name="connsiteY48" fmla="*/ 292608 h 1335024"/>
              <a:gd name="connsiteX49" fmla="*/ 1170432 w 1335024"/>
              <a:gd name="connsiteY49" fmla="*/ 301752 h 1335024"/>
              <a:gd name="connsiteX50" fmla="*/ 1252728 w 1335024"/>
              <a:gd name="connsiteY50" fmla="*/ 310896 h 1335024"/>
              <a:gd name="connsiteX51" fmla="*/ 1335024 w 1335024"/>
              <a:gd name="connsiteY51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246888 w 1335024"/>
              <a:gd name="connsiteY17" fmla="*/ 685800 h 1335024"/>
              <a:gd name="connsiteX18" fmla="*/ 192024 w 1335024"/>
              <a:gd name="connsiteY18" fmla="*/ 658368 h 1335024"/>
              <a:gd name="connsiteX19" fmla="*/ 164592 w 1335024"/>
              <a:gd name="connsiteY19" fmla="*/ 640080 h 1335024"/>
              <a:gd name="connsiteX20" fmla="*/ 137160 w 1335024"/>
              <a:gd name="connsiteY20" fmla="*/ 630936 h 1335024"/>
              <a:gd name="connsiteX21" fmla="*/ 82296 w 1335024"/>
              <a:gd name="connsiteY21" fmla="*/ 603504 h 1335024"/>
              <a:gd name="connsiteX22" fmla="*/ 45720 w 1335024"/>
              <a:gd name="connsiteY22" fmla="*/ 548640 h 1335024"/>
              <a:gd name="connsiteX23" fmla="*/ 18288 w 1335024"/>
              <a:gd name="connsiteY23" fmla="*/ 466344 h 1335024"/>
              <a:gd name="connsiteX24" fmla="*/ 9144 w 1335024"/>
              <a:gd name="connsiteY24" fmla="*/ 438912 h 1335024"/>
              <a:gd name="connsiteX25" fmla="*/ 0 w 1335024"/>
              <a:gd name="connsiteY25" fmla="*/ 393192 h 1335024"/>
              <a:gd name="connsiteX26" fmla="*/ 9144 w 1335024"/>
              <a:gd name="connsiteY26" fmla="*/ 192024 h 1335024"/>
              <a:gd name="connsiteX27" fmla="*/ 27432 w 1335024"/>
              <a:gd name="connsiteY27" fmla="*/ 137160 h 1335024"/>
              <a:gd name="connsiteX28" fmla="*/ 45720 w 1335024"/>
              <a:gd name="connsiteY28" fmla="*/ 109728 h 1335024"/>
              <a:gd name="connsiteX29" fmla="*/ 54864 w 1335024"/>
              <a:gd name="connsiteY29" fmla="*/ 82296 h 1335024"/>
              <a:gd name="connsiteX30" fmla="*/ 82296 w 1335024"/>
              <a:gd name="connsiteY30" fmla="*/ 64008 h 1335024"/>
              <a:gd name="connsiteX31" fmla="*/ 164592 w 1335024"/>
              <a:gd name="connsiteY31" fmla="*/ 18288 h 1335024"/>
              <a:gd name="connsiteX32" fmla="*/ 192024 w 1335024"/>
              <a:gd name="connsiteY32" fmla="*/ 9144 h 1335024"/>
              <a:gd name="connsiteX33" fmla="*/ 219456 w 1335024"/>
              <a:gd name="connsiteY33" fmla="*/ 0 h 1335024"/>
              <a:gd name="connsiteX34" fmla="*/ 374904 w 1335024"/>
              <a:gd name="connsiteY34" fmla="*/ 9144 h 1335024"/>
              <a:gd name="connsiteX35" fmla="*/ 457200 w 1335024"/>
              <a:gd name="connsiteY35" fmla="*/ 45720 h 1335024"/>
              <a:gd name="connsiteX36" fmla="*/ 521208 w 1335024"/>
              <a:gd name="connsiteY36" fmla="*/ 64008 h 1335024"/>
              <a:gd name="connsiteX37" fmla="*/ 576072 w 1335024"/>
              <a:gd name="connsiteY37" fmla="*/ 91440 h 1335024"/>
              <a:gd name="connsiteX38" fmla="*/ 603504 w 1335024"/>
              <a:gd name="connsiteY38" fmla="*/ 109728 h 1335024"/>
              <a:gd name="connsiteX39" fmla="*/ 685800 w 1335024"/>
              <a:gd name="connsiteY39" fmla="*/ 137160 h 1335024"/>
              <a:gd name="connsiteX40" fmla="*/ 795528 w 1335024"/>
              <a:gd name="connsiteY40" fmla="*/ 173736 h 1335024"/>
              <a:gd name="connsiteX41" fmla="*/ 822960 w 1335024"/>
              <a:gd name="connsiteY41" fmla="*/ 182880 h 1335024"/>
              <a:gd name="connsiteX42" fmla="*/ 850392 w 1335024"/>
              <a:gd name="connsiteY42" fmla="*/ 192024 h 1335024"/>
              <a:gd name="connsiteX43" fmla="*/ 896112 w 1335024"/>
              <a:gd name="connsiteY43" fmla="*/ 201168 h 1335024"/>
              <a:gd name="connsiteX44" fmla="*/ 950976 w 1335024"/>
              <a:gd name="connsiteY44" fmla="*/ 228600 h 1335024"/>
              <a:gd name="connsiteX45" fmla="*/ 1005840 w 1335024"/>
              <a:gd name="connsiteY45" fmla="*/ 246888 h 1335024"/>
              <a:gd name="connsiteX46" fmla="*/ 1033272 w 1335024"/>
              <a:gd name="connsiteY46" fmla="*/ 256032 h 1335024"/>
              <a:gd name="connsiteX47" fmla="*/ 1115568 w 1335024"/>
              <a:gd name="connsiteY47" fmla="*/ 283464 h 1335024"/>
              <a:gd name="connsiteX48" fmla="*/ 1143000 w 1335024"/>
              <a:gd name="connsiteY48" fmla="*/ 292608 h 1335024"/>
              <a:gd name="connsiteX49" fmla="*/ 1170432 w 1335024"/>
              <a:gd name="connsiteY49" fmla="*/ 301752 h 1335024"/>
              <a:gd name="connsiteX50" fmla="*/ 1194416 w 1335024"/>
              <a:gd name="connsiteY50" fmla="*/ 306328 h 1335024"/>
              <a:gd name="connsiteX51" fmla="*/ 1335024 w 1335024"/>
              <a:gd name="connsiteY51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246888 w 1335024"/>
              <a:gd name="connsiteY17" fmla="*/ 685800 h 1335024"/>
              <a:gd name="connsiteX18" fmla="*/ 192024 w 1335024"/>
              <a:gd name="connsiteY18" fmla="*/ 658368 h 1335024"/>
              <a:gd name="connsiteX19" fmla="*/ 164592 w 1335024"/>
              <a:gd name="connsiteY19" fmla="*/ 640080 h 1335024"/>
              <a:gd name="connsiteX20" fmla="*/ 137160 w 1335024"/>
              <a:gd name="connsiteY20" fmla="*/ 630936 h 1335024"/>
              <a:gd name="connsiteX21" fmla="*/ 82296 w 1335024"/>
              <a:gd name="connsiteY21" fmla="*/ 603504 h 1335024"/>
              <a:gd name="connsiteX22" fmla="*/ 45720 w 1335024"/>
              <a:gd name="connsiteY22" fmla="*/ 548640 h 1335024"/>
              <a:gd name="connsiteX23" fmla="*/ 18288 w 1335024"/>
              <a:gd name="connsiteY23" fmla="*/ 466344 h 1335024"/>
              <a:gd name="connsiteX24" fmla="*/ 9144 w 1335024"/>
              <a:gd name="connsiteY24" fmla="*/ 438912 h 1335024"/>
              <a:gd name="connsiteX25" fmla="*/ 0 w 1335024"/>
              <a:gd name="connsiteY25" fmla="*/ 393192 h 1335024"/>
              <a:gd name="connsiteX26" fmla="*/ 9144 w 1335024"/>
              <a:gd name="connsiteY26" fmla="*/ 192024 h 1335024"/>
              <a:gd name="connsiteX27" fmla="*/ 27432 w 1335024"/>
              <a:gd name="connsiteY27" fmla="*/ 137160 h 1335024"/>
              <a:gd name="connsiteX28" fmla="*/ 54864 w 1335024"/>
              <a:gd name="connsiteY28" fmla="*/ 82296 h 1335024"/>
              <a:gd name="connsiteX29" fmla="*/ 82296 w 1335024"/>
              <a:gd name="connsiteY29" fmla="*/ 64008 h 1335024"/>
              <a:gd name="connsiteX30" fmla="*/ 164592 w 1335024"/>
              <a:gd name="connsiteY30" fmla="*/ 18288 h 1335024"/>
              <a:gd name="connsiteX31" fmla="*/ 192024 w 1335024"/>
              <a:gd name="connsiteY31" fmla="*/ 9144 h 1335024"/>
              <a:gd name="connsiteX32" fmla="*/ 219456 w 1335024"/>
              <a:gd name="connsiteY32" fmla="*/ 0 h 1335024"/>
              <a:gd name="connsiteX33" fmla="*/ 374904 w 1335024"/>
              <a:gd name="connsiteY33" fmla="*/ 9144 h 1335024"/>
              <a:gd name="connsiteX34" fmla="*/ 457200 w 1335024"/>
              <a:gd name="connsiteY34" fmla="*/ 45720 h 1335024"/>
              <a:gd name="connsiteX35" fmla="*/ 521208 w 1335024"/>
              <a:gd name="connsiteY35" fmla="*/ 64008 h 1335024"/>
              <a:gd name="connsiteX36" fmla="*/ 576072 w 1335024"/>
              <a:gd name="connsiteY36" fmla="*/ 91440 h 1335024"/>
              <a:gd name="connsiteX37" fmla="*/ 603504 w 1335024"/>
              <a:gd name="connsiteY37" fmla="*/ 109728 h 1335024"/>
              <a:gd name="connsiteX38" fmla="*/ 685800 w 1335024"/>
              <a:gd name="connsiteY38" fmla="*/ 137160 h 1335024"/>
              <a:gd name="connsiteX39" fmla="*/ 795528 w 1335024"/>
              <a:gd name="connsiteY39" fmla="*/ 173736 h 1335024"/>
              <a:gd name="connsiteX40" fmla="*/ 822960 w 1335024"/>
              <a:gd name="connsiteY40" fmla="*/ 182880 h 1335024"/>
              <a:gd name="connsiteX41" fmla="*/ 850392 w 1335024"/>
              <a:gd name="connsiteY41" fmla="*/ 192024 h 1335024"/>
              <a:gd name="connsiteX42" fmla="*/ 896112 w 1335024"/>
              <a:gd name="connsiteY42" fmla="*/ 201168 h 1335024"/>
              <a:gd name="connsiteX43" fmla="*/ 950976 w 1335024"/>
              <a:gd name="connsiteY43" fmla="*/ 228600 h 1335024"/>
              <a:gd name="connsiteX44" fmla="*/ 1005840 w 1335024"/>
              <a:gd name="connsiteY44" fmla="*/ 246888 h 1335024"/>
              <a:gd name="connsiteX45" fmla="*/ 1033272 w 1335024"/>
              <a:gd name="connsiteY45" fmla="*/ 256032 h 1335024"/>
              <a:gd name="connsiteX46" fmla="*/ 1115568 w 1335024"/>
              <a:gd name="connsiteY46" fmla="*/ 283464 h 1335024"/>
              <a:gd name="connsiteX47" fmla="*/ 1143000 w 1335024"/>
              <a:gd name="connsiteY47" fmla="*/ 292608 h 1335024"/>
              <a:gd name="connsiteX48" fmla="*/ 1170432 w 1335024"/>
              <a:gd name="connsiteY48" fmla="*/ 301752 h 1335024"/>
              <a:gd name="connsiteX49" fmla="*/ 1194416 w 1335024"/>
              <a:gd name="connsiteY49" fmla="*/ 306328 h 1335024"/>
              <a:gd name="connsiteX50" fmla="*/ 1335024 w 1335024"/>
              <a:gd name="connsiteY50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246888 w 1335024"/>
              <a:gd name="connsiteY17" fmla="*/ 685800 h 1335024"/>
              <a:gd name="connsiteX18" fmla="*/ 192024 w 1335024"/>
              <a:gd name="connsiteY18" fmla="*/ 658368 h 1335024"/>
              <a:gd name="connsiteX19" fmla="*/ 164592 w 1335024"/>
              <a:gd name="connsiteY19" fmla="*/ 640080 h 1335024"/>
              <a:gd name="connsiteX20" fmla="*/ 137160 w 1335024"/>
              <a:gd name="connsiteY20" fmla="*/ 630936 h 1335024"/>
              <a:gd name="connsiteX21" fmla="*/ 82296 w 1335024"/>
              <a:gd name="connsiteY21" fmla="*/ 603504 h 1335024"/>
              <a:gd name="connsiteX22" fmla="*/ 45720 w 1335024"/>
              <a:gd name="connsiteY22" fmla="*/ 548640 h 1335024"/>
              <a:gd name="connsiteX23" fmla="*/ 18288 w 1335024"/>
              <a:gd name="connsiteY23" fmla="*/ 466344 h 1335024"/>
              <a:gd name="connsiteX24" fmla="*/ 9144 w 1335024"/>
              <a:gd name="connsiteY24" fmla="*/ 438912 h 1335024"/>
              <a:gd name="connsiteX25" fmla="*/ 0 w 1335024"/>
              <a:gd name="connsiteY25" fmla="*/ 393192 h 1335024"/>
              <a:gd name="connsiteX26" fmla="*/ 9144 w 1335024"/>
              <a:gd name="connsiteY26" fmla="*/ 192024 h 1335024"/>
              <a:gd name="connsiteX27" fmla="*/ 27432 w 1335024"/>
              <a:gd name="connsiteY27" fmla="*/ 137160 h 1335024"/>
              <a:gd name="connsiteX28" fmla="*/ 82296 w 1335024"/>
              <a:gd name="connsiteY28" fmla="*/ 64008 h 1335024"/>
              <a:gd name="connsiteX29" fmla="*/ 164592 w 1335024"/>
              <a:gd name="connsiteY29" fmla="*/ 18288 h 1335024"/>
              <a:gd name="connsiteX30" fmla="*/ 192024 w 1335024"/>
              <a:gd name="connsiteY30" fmla="*/ 9144 h 1335024"/>
              <a:gd name="connsiteX31" fmla="*/ 219456 w 1335024"/>
              <a:gd name="connsiteY31" fmla="*/ 0 h 1335024"/>
              <a:gd name="connsiteX32" fmla="*/ 374904 w 1335024"/>
              <a:gd name="connsiteY32" fmla="*/ 9144 h 1335024"/>
              <a:gd name="connsiteX33" fmla="*/ 457200 w 1335024"/>
              <a:gd name="connsiteY33" fmla="*/ 45720 h 1335024"/>
              <a:gd name="connsiteX34" fmla="*/ 521208 w 1335024"/>
              <a:gd name="connsiteY34" fmla="*/ 64008 h 1335024"/>
              <a:gd name="connsiteX35" fmla="*/ 576072 w 1335024"/>
              <a:gd name="connsiteY35" fmla="*/ 91440 h 1335024"/>
              <a:gd name="connsiteX36" fmla="*/ 603504 w 1335024"/>
              <a:gd name="connsiteY36" fmla="*/ 109728 h 1335024"/>
              <a:gd name="connsiteX37" fmla="*/ 685800 w 1335024"/>
              <a:gd name="connsiteY37" fmla="*/ 137160 h 1335024"/>
              <a:gd name="connsiteX38" fmla="*/ 795528 w 1335024"/>
              <a:gd name="connsiteY38" fmla="*/ 173736 h 1335024"/>
              <a:gd name="connsiteX39" fmla="*/ 822960 w 1335024"/>
              <a:gd name="connsiteY39" fmla="*/ 182880 h 1335024"/>
              <a:gd name="connsiteX40" fmla="*/ 850392 w 1335024"/>
              <a:gd name="connsiteY40" fmla="*/ 192024 h 1335024"/>
              <a:gd name="connsiteX41" fmla="*/ 896112 w 1335024"/>
              <a:gd name="connsiteY41" fmla="*/ 201168 h 1335024"/>
              <a:gd name="connsiteX42" fmla="*/ 950976 w 1335024"/>
              <a:gd name="connsiteY42" fmla="*/ 228600 h 1335024"/>
              <a:gd name="connsiteX43" fmla="*/ 1005840 w 1335024"/>
              <a:gd name="connsiteY43" fmla="*/ 246888 h 1335024"/>
              <a:gd name="connsiteX44" fmla="*/ 1033272 w 1335024"/>
              <a:gd name="connsiteY44" fmla="*/ 256032 h 1335024"/>
              <a:gd name="connsiteX45" fmla="*/ 1115568 w 1335024"/>
              <a:gd name="connsiteY45" fmla="*/ 283464 h 1335024"/>
              <a:gd name="connsiteX46" fmla="*/ 1143000 w 1335024"/>
              <a:gd name="connsiteY46" fmla="*/ 292608 h 1335024"/>
              <a:gd name="connsiteX47" fmla="*/ 1170432 w 1335024"/>
              <a:gd name="connsiteY47" fmla="*/ 301752 h 1335024"/>
              <a:gd name="connsiteX48" fmla="*/ 1194416 w 1335024"/>
              <a:gd name="connsiteY48" fmla="*/ 306328 h 1335024"/>
              <a:gd name="connsiteX49" fmla="*/ 1335024 w 1335024"/>
              <a:gd name="connsiteY49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246888 w 1335024"/>
              <a:gd name="connsiteY17" fmla="*/ 685800 h 1335024"/>
              <a:gd name="connsiteX18" fmla="*/ 192024 w 1335024"/>
              <a:gd name="connsiteY18" fmla="*/ 658368 h 1335024"/>
              <a:gd name="connsiteX19" fmla="*/ 164592 w 1335024"/>
              <a:gd name="connsiteY19" fmla="*/ 640080 h 1335024"/>
              <a:gd name="connsiteX20" fmla="*/ 137160 w 1335024"/>
              <a:gd name="connsiteY20" fmla="*/ 630936 h 1335024"/>
              <a:gd name="connsiteX21" fmla="*/ 82296 w 1335024"/>
              <a:gd name="connsiteY21" fmla="*/ 603504 h 1335024"/>
              <a:gd name="connsiteX22" fmla="*/ 45720 w 1335024"/>
              <a:gd name="connsiteY22" fmla="*/ 548640 h 1335024"/>
              <a:gd name="connsiteX23" fmla="*/ 18288 w 1335024"/>
              <a:gd name="connsiteY23" fmla="*/ 466344 h 1335024"/>
              <a:gd name="connsiteX24" fmla="*/ 9144 w 1335024"/>
              <a:gd name="connsiteY24" fmla="*/ 438912 h 1335024"/>
              <a:gd name="connsiteX25" fmla="*/ 0 w 1335024"/>
              <a:gd name="connsiteY25" fmla="*/ 393192 h 1335024"/>
              <a:gd name="connsiteX26" fmla="*/ 9144 w 1335024"/>
              <a:gd name="connsiteY26" fmla="*/ 192024 h 1335024"/>
              <a:gd name="connsiteX27" fmla="*/ 27432 w 1335024"/>
              <a:gd name="connsiteY27" fmla="*/ 137160 h 1335024"/>
              <a:gd name="connsiteX28" fmla="*/ 82296 w 1335024"/>
              <a:gd name="connsiteY28" fmla="*/ 64008 h 1335024"/>
              <a:gd name="connsiteX29" fmla="*/ 164592 w 1335024"/>
              <a:gd name="connsiteY29" fmla="*/ 18288 h 1335024"/>
              <a:gd name="connsiteX30" fmla="*/ 192024 w 1335024"/>
              <a:gd name="connsiteY30" fmla="*/ 9144 h 1335024"/>
              <a:gd name="connsiteX31" fmla="*/ 219456 w 1335024"/>
              <a:gd name="connsiteY31" fmla="*/ 0 h 1335024"/>
              <a:gd name="connsiteX32" fmla="*/ 374904 w 1335024"/>
              <a:gd name="connsiteY32" fmla="*/ 9144 h 1335024"/>
              <a:gd name="connsiteX33" fmla="*/ 521208 w 1335024"/>
              <a:gd name="connsiteY33" fmla="*/ 64008 h 1335024"/>
              <a:gd name="connsiteX34" fmla="*/ 576072 w 1335024"/>
              <a:gd name="connsiteY34" fmla="*/ 91440 h 1335024"/>
              <a:gd name="connsiteX35" fmla="*/ 603504 w 1335024"/>
              <a:gd name="connsiteY35" fmla="*/ 109728 h 1335024"/>
              <a:gd name="connsiteX36" fmla="*/ 685800 w 1335024"/>
              <a:gd name="connsiteY36" fmla="*/ 137160 h 1335024"/>
              <a:gd name="connsiteX37" fmla="*/ 795528 w 1335024"/>
              <a:gd name="connsiteY37" fmla="*/ 173736 h 1335024"/>
              <a:gd name="connsiteX38" fmla="*/ 822960 w 1335024"/>
              <a:gd name="connsiteY38" fmla="*/ 182880 h 1335024"/>
              <a:gd name="connsiteX39" fmla="*/ 850392 w 1335024"/>
              <a:gd name="connsiteY39" fmla="*/ 192024 h 1335024"/>
              <a:gd name="connsiteX40" fmla="*/ 896112 w 1335024"/>
              <a:gd name="connsiteY40" fmla="*/ 201168 h 1335024"/>
              <a:gd name="connsiteX41" fmla="*/ 950976 w 1335024"/>
              <a:gd name="connsiteY41" fmla="*/ 228600 h 1335024"/>
              <a:gd name="connsiteX42" fmla="*/ 1005840 w 1335024"/>
              <a:gd name="connsiteY42" fmla="*/ 246888 h 1335024"/>
              <a:gd name="connsiteX43" fmla="*/ 1033272 w 1335024"/>
              <a:gd name="connsiteY43" fmla="*/ 256032 h 1335024"/>
              <a:gd name="connsiteX44" fmla="*/ 1115568 w 1335024"/>
              <a:gd name="connsiteY44" fmla="*/ 283464 h 1335024"/>
              <a:gd name="connsiteX45" fmla="*/ 1143000 w 1335024"/>
              <a:gd name="connsiteY45" fmla="*/ 292608 h 1335024"/>
              <a:gd name="connsiteX46" fmla="*/ 1170432 w 1335024"/>
              <a:gd name="connsiteY46" fmla="*/ 301752 h 1335024"/>
              <a:gd name="connsiteX47" fmla="*/ 1194416 w 1335024"/>
              <a:gd name="connsiteY47" fmla="*/ 306328 h 1335024"/>
              <a:gd name="connsiteX48" fmla="*/ 1335024 w 1335024"/>
              <a:gd name="connsiteY48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246888 w 1335024"/>
              <a:gd name="connsiteY17" fmla="*/ 685800 h 1335024"/>
              <a:gd name="connsiteX18" fmla="*/ 192024 w 1335024"/>
              <a:gd name="connsiteY18" fmla="*/ 658368 h 1335024"/>
              <a:gd name="connsiteX19" fmla="*/ 164592 w 1335024"/>
              <a:gd name="connsiteY19" fmla="*/ 640080 h 1335024"/>
              <a:gd name="connsiteX20" fmla="*/ 137160 w 1335024"/>
              <a:gd name="connsiteY20" fmla="*/ 630936 h 1335024"/>
              <a:gd name="connsiteX21" fmla="*/ 82296 w 1335024"/>
              <a:gd name="connsiteY21" fmla="*/ 603504 h 1335024"/>
              <a:gd name="connsiteX22" fmla="*/ 45720 w 1335024"/>
              <a:gd name="connsiteY22" fmla="*/ 548640 h 1335024"/>
              <a:gd name="connsiteX23" fmla="*/ 18288 w 1335024"/>
              <a:gd name="connsiteY23" fmla="*/ 466344 h 1335024"/>
              <a:gd name="connsiteX24" fmla="*/ 9144 w 1335024"/>
              <a:gd name="connsiteY24" fmla="*/ 438912 h 1335024"/>
              <a:gd name="connsiteX25" fmla="*/ 0 w 1335024"/>
              <a:gd name="connsiteY25" fmla="*/ 393192 h 1335024"/>
              <a:gd name="connsiteX26" fmla="*/ 9144 w 1335024"/>
              <a:gd name="connsiteY26" fmla="*/ 192024 h 1335024"/>
              <a:gd name="connsiteX27" fmla="*/ 27432 w 1335024"/>
              <a:gd name="connsiteY27" fmla="*/ 137160 h 1335024"/>
              <a:gd name="connsiteX28" fmla="*/ 82296 w 1335024"/>
              <a:gd name="connsiteY28" fmla="*/ 64008 h 1335024"/>
              <a:gd name="connsiteX29" fmla="*/ 164592 w 1335024"/>
              <a:gd name="connsiteY29" fmla="*/ 18288 h 1335024"/>
              <a:gd name="connsiteX30" fmla="*/ 192024 w 1335024"/>
              <a:gd name="connsiteY30" fmla="*/ 9144 h 1335024"/>
              <a:gd name="connsiteX31" fmla="*/ 219456 w 1335024"/>
              <a:gd name="connsiteY31" fmla="*/ 0 h 1335024"/>
              <a:gd name="connsiteX32" fmla="*/ 374904 w 1335024"/>
              <a:gd name="connsiteY32" fmla="*/ 9144 h 1335024"/>
              <a:gd name="connsiteX33" fmla="*/ 521208 w 1335024"/>
              <a:gd name="connsiteY33" fmla="*/ 64008 h 1335024"/>
              <a:gd name="connsiteX34" fmla="*/ 576072 w 1335024"/>
              <a:gd name="connsiteY34" fmla="*/ 91440 h 1335024"/>
              <a:gd name="connsiteX35" fmla="*/ 603504 w 1335024"/>
              <a:gd name="connsiteY35" fmla="*/ 109728 h 1335024"/>
              <a:gd name="connsiteX36" fmla="*/ 685800 w 1335024"/>
              <a:gd name="connsiteY36" fmla="*/ 137160 h 1335024"/>
              <a:gd name="connsiteX37" fmla="*/ 822960 w 1335024"/>
              <a:gd name="connsiteY37" fmla="*/ 182880 h 1335024"/>
              <a:gd name="connsiteX38" fmla="*/ 850392 w 1335024"/>
              <a:gd name="connsiteY38" fmla="*/ 192024 h 1335024"/>
              <a:gd name="connsiteX39" fmla="*/ 896112 w 1335024"/>
              <a:gd name="connsiteY39" fmla="*/ 201168 h 1335024"/>
              <a:gd name="connsiteX40" fmla="*/ 950976 w 1335024"/>
              <a:gd name="connsiteY40" fmla="*/ 228600 h 1335024"/>
              <a:gd name="connsiteX41" fmla="*/ 1005840 w 1335024"/>
              <a:gd name="connsiteY41" fmla="*/ 246888 h 1335024"/>
              <a:gd name="connsiteX42" fmla="*/ 1033272 w 1335024"/>
              <a:gd name="connsiteY42" fmla="*/ 256032 h 1335024"/>
              <a:gd name="connsiteX43" fmla="*/ 1115568 w 1335024"/>
              <a:gd name="connsiteY43" fmla="*/ 283464 h 1335024"/>
              <a:gd name="connsiteX44" fmla="*/ 1143000 w 1335024"/>
              <a:gd name="connsiteY44" fmla="*/ 292608 h 1335024"/>
              <a:gd name="connsiteX45" fmla="*/ 1170432 w 1335024"/>
              <a:gd name="connsiteY45" fmla="*/ 301752 h 1335024"/>
              <a:gd name="connsiteX46" fmla="*/ 1194416 w 1335024"/>
              <a:gd name="connsiteY46" fmla="*/ 306328 h 1335024"/>
              <a:gd name="connsiteX47" fmla="*/ 1335024 w 1335024"/>
              <a:gd name="connsiteY47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246888 w 1335024"/>
              <a:gd name="connsiteY17" fmla="*/ 685800 h 1335024"/>
              <a:gd name="connsiteX18" fmla="*/ 192024 w 1335024"/>
              <a:gd name="connsiteY18" fmla="*/ 658368 h 1335024"/>
              <a:gd name="connsiteX19" fmla="*/ 164592 w 1335024"/>
              <a:gd name="connsiteY19" fmla="*/ 640080 h 1335024"/>
              <a:gd name="connsiteX20" fmla="*/ 137160 w 1335024"/>
              <a:gd name="connsiteY20" fmla="*/ 630936 h 1335024"/>
              <a:gd name="connsiteX21" fmla="*/ 82296 w 1335024"/>
              <a:gd name="connsiteY21" fmla="*/ 603504 h 1335024"/>
              <a:gd name="connsiteX22" fmla="*/ 45720 w 1335024"/>
              <a:gd name="connsiteY22" fmla="*/ 548640 h 1335024"/>
              <a:gd name="connsiteX23" fmla="*/ 18288 w 1335024"/>
              <a:gd name="connsiteY23" fmla="*/ 466344 h 1335024"/>
              <a:gd name="connsiteX24" fmla="*/ 9144 w 1335024"/>
              <a:gd name="connsiteY24" fmla="*/ 438912 h 1335024"/>
              <a:gd name="connsiteX25" fmla="*/ 0 w 1335024"/>
              <a:gd name="connsiteY25" fmla="*/ 393192 h 1335024"/>
              <a:gd name="connsiteX26" fmla="*/ 9144 w 1335024"/>
              <a:gd name="connsiteY26" fmla="*/ 192024 h 1335024"/>
              <a:gd name="connsiteX27" fmla="*/ 27432 w 1335024"/>
              <a:gd name="connsiteY27" fmla="*/ 137160 h 1335024"/>
              <a:gd name="connsiteX28" fmla="*/ 82296 w 1335024"/>
              <a:gd name="connsiteY28" fmla="*/ 64008 h 1335024"/>
              <a:gd name="connsiteX29" fmla="*/ 164592 w 1335024"/>
              <a:gd name="connsiteY29" fmla="*/ 18288 h 1335024"/>
              <a:gd name="connsiteX30" fmla="*/ 192024 w 1335024"/>
              <a:gd name="connsiteY30" fmla="*/ 9144 h 1335024"/>
              <a:gd name="connsiteX31" fmla="*/ 219456 w 1335024"/>
              <a:gd name="connsiteY31" fmla="*/ 0 h 1335024"/>
              <a:gd name="connsiteX32" fmla="*/ 374904 w 1335024"/>
              <a:gd name="connsiteY32" fmla="*/ 9144 h 1335024"/>
              <a:gd name="connsiteX33" fmla="*/ 521208 w 1335024"/>
              <a:gd name="connsiteY33" fmla="*/ 64008 h 1335024"/>
              <a:gd name="connsiteX34" fmla="*/ 576072 w 1335024"/>
              <a:gd name="connsiteY34" fmla="*/ 91440 h 1335024"/>
              <a:gd name="connsiteX35" fmla="*/ 603504 w 1335024"/>
              <a:gd name="connsiteY35" fmla="*/ 109728 h 1335024"/>
              <a:gd name="connsiteX36" fmla="*/ 685800 w 1335024"/>
              <a:gd name="connsiteY36" fmla="*/ 137160 h 1335024"/>
              <a:gd name="connsiteX37" fmla="*/ 822960 w 1335024"/>
              <a:gd name="connsiteY37" fmla="*/ 182880 h 1335024"/>
              <a:gd name="connsiteX38" fmla="*/ 896112 w 1335024"/>
              <a:gd name="connsiteY38" fmla="*/ 201168 h 1335024"/>
              <a:gd name="connsiteX39" fmla="*/ 950976 w 1335024"/>
              <a:gd name="connsiteY39" fmla="*/ 228600 h 1335024"/>
              <a:gd name="connsiteX40" fmla="*/ 1005840 w 1335024"/>
              <a:gd name="connsiteY40" fmla="*/ 246888 h 1335024"/>
              <a:gd name="connsiteX41" fmla="*/ 1033272 w 1335024"/>
              <a:gd name="connsiteY41" fmla="*/ 256032 h 1335024"/>
              <a:gd name="connsiteX42" fmla="*/ 1115568 w 1335024"/>
              <a:gd name="connsiteY42" fmla="*/ 283464 h 1335024"/>
              <a:gd name="connsiteX43" fmla="*/ 1143000 w 1335024"/>
              <a:gd name="connsiteY43" fmla="*/ 292608 h 1335024"/>
              <a:gd name="connsiteX44" fmla="*/ 1170432 w 1335024"/>
              <a:gd name="connsiteY44" fmla="*/ 301752 h 1335024"/>
              <a:gd name="connsiteX45" fmla="*/ 1194416 w 1335024"/>
              <a:gd name="connsiteY45" fmla="*/ 306328 h 1335024"/>
              <a:gd name="connsiteX46" fmla="*/ 1335024 w 1335024"/>
              <a:gd name="connsiteY46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192024 w 1335024"/>
              <a:gd name="connsiteY17" fmla="*/ 658368 h 1335024"/>
              <a:gd name="connsiteX18" fmla="*/ 164592 w 1335024"/>
              <a:gd name="connsiteY18" fmla="*/ 640080 h 1335024"/>
              <a:gd name="connsiteX19" fmla="*/ 137160 w 1335024"/>
              <a:gd name="connsiteY19" fmla="*/ 630936 h 1335024"/>
              <a:gd name="connsiteX20" fmla="*/ 82296 w 1335024"/>
              <a:gd name="connsiteY20" fmla="*/ 603504 h 1335024"/>
              <a:gd name="connsiteX21" fmla="*/ 45720 w 1335024"/>
              <a:gd name="connsiteY21" fmla="*/ 548640 h 1335024"/>
              <a:gd name="connsiteX22" fmla="*/ 18288 w 1335024"/>
              <a:gd name="connsiteY22" fmla="*/ 466344 h 1335024"/>
              <a:gd name="connsiteX23" fmla="*/ 9144 w 1335024"/>
              <a:gd name="connsiteY23" fmla="*/ 438912 h 1335024"/>
              <a:gd name="connsiteX24" fmla="*/ 0 w 1335024"/>
              <a:gd name="connsiteY24" fmla="*/ 393192 h 1335024"/>
              <a:gd name="connsiteX25" fmla="*/ 9144 w 1335024"/>
              <a:gd name="connsiteY25" fmla="*/ 192024 h 1335024"/>
              <a:gd name="connsiteX26" fmla="*/ 27432 w 1335024"/>
              <a:gd name="connsiteY26" fmla="*/ 137160 h 1335024"/>
              <a:gd name="connsiteX27" fmla="*/ 82296 w 1335024"/>
              <a:gd name="connsiteY27" fmla="*/ 64008 h 1335024"/>
              <a:gd name="connsiteX28" fmla="*/ 164592 w 1335024"/>
              <a:gd name="connsiteY28" fmla="*/ 18288 h 1335024"/>
              <a:gd name="connsiteX29" fmla="*/ 192024 w 1335024"/>
              <a:gd name="connsiteY29" fmla="*/ 9144 h 1335024"/>
              <a:gd name="connsiteX30" fmla="*/ 219456 w 1335024"/>
              <a:gd name="connsiteY30" fmla="*/ 0 h 1335024"/>
              <a:gd name="connsiteX31" fmla="*/ 374904 w 1335024"/>
              <a:gd name="connsiteY31" fmla="*/ 9144 h 1335024"/>
              <a:gd name="connsiteX32" fmla="*/ 521208 w 1335024"/>
              <a:gd name="connsiteY32" fmla="*/ 64008 h 1335024"/>
              <a:gd name="connsiteX33" fmla="*/ 576072 w 1335024"/>
              <a:gd name="connsiteY33" fmla="*/ 91440 h 1335024"/>
              <a:gd name="connsiteX34" fmla="*/ 603504 w 1335024"/>
              <a:gd name="connsiteY34" fmla="*/ 109728 h 1335024"/>
              <a:gd name="connsiteX35" fmla="*/ 685800 w 1335024"/>
              <a:gd name="connsiteY35" fmla="*/ 137160 h 1335024"/>
              <a:gd name="connsiteX36" fmla="*/ 822960 w 1335024"/>
              <a:gd name="connsiteY36" fmla="*/ 182880 h 1335024"/>
              <a:gd name="connsiteX37" fmla="*/ 896112 w 1335024"/>
              <a:gd name="connsiteY37" fmla="*/ 201168 h 1335024"/>
              <a:gd name="connsiteX38" fmla="*/ 950976 w 1335024"/>
              <a:gd name="connsiteY38" fmla="*/ 228600 h 1335024"/>
              <a:gd name="connsiteX39" fmla="*/ 1005840 w 1335024"/>
              <a:gd name="connsiteY39" fmla="*/ 246888 h 1335024"/>
              <a:gd name="connsiteX40" fmla="*/ 1033272 w 1335024"/>
              <a:gd name="connsiteY40" fmla="*/ 256032 h 1335024"/>
              <a:gd name="connsiteX41" fmla="*/ 1115568 w 1335024"/>
              <a:gd name="connsiteY41" fmla="*/ 283464 h 1335024"/>
              <a:gd name="connsiteX42" fmla="*/ 1143000 w 1335024"/>
              <a:gd name="connsiteY42" fmla="*/ 292608 h 1335024"/>
              <a:gd name="connsiteX43" fmla="*/ 1170432 w 1335024"/>
              <a:gd name="connsiteY43" fmla="*/ 301752 h 1335024"/>
              <a:gd name="connsiteX44" fmla="*/ 1194416 w 1335024"/>
              <a:gd name="connsiteY44" fmla="*/ 306328 h 1335024"/>
              <a:gd name="connsiteX45" fmla="*/ 1335024 w 1335024"/>
              <a:gd name="connsiteY45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192024 w 1335024"/>
              <a:gd name="connsiteY17" fmla="*/ 658368 h 1335024"/>
              <a:gd name="connsiteX18" fmla="*/ 137160 w 1335024"/>
              <a:gd name="connsiteY18" fmla="*/ 630936 h 1335024"/>
              <a:gd name="connsiteX19" fmla="*/ 82296 w 1335024"/>
              <a:gd name="connsiteY19" fmla="*/ 603504 h 1335024"/>
              <a:gd name="connsiteX20" fmla="*/ 45720 w 1335024"/>
              <a:gd name="connsiteY20" fmla="*/ 548640 h 1335024"/>
              <a:gd name="connsiteX21" fmla="*/ 18288 w 1335024"/>
              <a:gd name="connsiteY21" fmla="*/ 466344 h 1335024"/>
              <a:gd name="connsiteX22" fmla="*/ 9144 w 1335024"/>
              <a:gd name="connsiteY22" fmla="*/ 438912 h 1335024"/>
              <a:gd name="connsiteX23" fmla="*/ 0 w 1335024"/>
              <a:gd name="connsiteY23" fmla="*/ 393192 h 1335024"/>
              <a:gd name="connsiteX24" fmla="*/ 9144 w 1335024"/>
              <a:gd name="connsiteY24" fmla="*/ 192024 h 1335024"/>
              <a:gd name="connsiteX25" fmla="*/ 27432 w 1335024"/>
              <a:gd name="connsiteY25" fmla="*/ 137160 h 1335024"/>
              <a:gd name="connsiteX26" fmla="*/ 82296 w 1335024"/>
              <a:gd name="connsiteY26" fmla="*/ 64008 h 1335024"/>
              <a:gd name="connsiteX27" fmla="*/ 164592 w 1335024"/>
              <a:gd name="connsiteY27" fmla="*/ 18288 h 1335024"/>
              <a:gd name="connsiteX28" fmla="*/ 192024 w 1335024"/>
              <a:gd name="connsiteY28" fmla="*/ 9144 h 1335024"/>
              <a:gd name="connsiteX29" fmla="*/ 219456 w 1335024"/>
              <a:gd name="connsiteY29" fmla="*/ 0 h 1335024"/>
              <a:gd name="connsiteX30" fmla="*/ 374904 w 1335024"/>
              <a:gd name="connsiteY30" fmla="*/ 9144 h 1335024"/>
              <a:gd name="connsiteX31" fmla="*/ 521208 w 1335024"/>
              <a:gd name="connsiteY31" fmla="*/ 64008 h 1335024"/>
              <a:gd name="connsiteX32" fmla="*/ 576072 w 1335024"/>
              <a:gd name="connsiteY32" fmla="*/ 91440 h 1335024"/>
              <a:gd name="connsiteX33" fmla="*/ 603504 w 1335024"/>
              <a:gd name="connsiteY33" fmla="*/ 109728 h 1335024"/>
              <a:gd name="connsiteX34" fmla="*/ 685800 w 1335024"/>
              <a:gd name="connsiteY34" fmla="*/ 137160 h 1335024"/>
              <a:gd name="connsiteX35" fmla="*/ 822960 w 1335024"/>
              <a:gd name="connsiteY35" fmla="*/ 182880 h 1335024"/>
              <a:gd name="connsiteX36" fmla="*/ 896112 w 1335024"/>
              <a:gd name="connsiteY36" fmla="*/ 201168 h 1335024"/>
              <a:gd name="connsiteX37" fmla="*/ 950976 w 1335024"/>
              <a:gd name="connsiteY37" fmla="*/ 228600 h 1335024"/>
              <a:gd name="connsiteX38" fmla="*/ 1005840 w 1335024"/>
              <a:gd name="connsiteY38" fmla="*/ 246888 h 1335024"/>
              <a:gd name="connsiteX39" fmla="*/ 1033272 w 1335024"/>
              <a:gd name="connsiteY39" fmla="*/ 256032 h 1335024"/>
              <a:gd name="connsiteX40" fmla="*/ 1115568 w 1335024"/>
              <a:gd name="connsiteY40" fmla="*/ 283464 h 1335024"/>
              <a:gd name="connsiteX41" fmla="*/ 1143000 w 1335024"/>
              <a:gd name="connsiteY41" fmla="*/ 292608 h 1335024"/>
              <a:gd name="connsiteX42" fmla="*/ 1170432 w 1335024"/>
              <a:gd name="connsiteY42" fmla="*/ 301752 h 1335024"/>
              <a:gd name="connsiteX43" fmla="*/ 1194416 w 1335024"/>
              <a:gd name="connsiteY43" fmla="*/ 306328 h 1335024"/>
              <a:gd name="connsiteX44" fmla="*/ 1335024 w 1335024"/>
              <a:gd name="connsiteY44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192024 w 1335024"/>
              <a:gd name="connsiteY17" fmla="*/ 658368 h 1335024"/>
              <a:gd name="connsiteX18" fmla="*/ 137160 w 1335024"/>
              <a:gd name="connsiteY18" fmla="*/ 630936 h 1335024"/>
              <a:gd name="connsiteX19" fmla="*/ 82296 w 1335024"/>
              <a:gd name="connsiteY19" fmla="*/ 603504 h 1335024"/>
              <a:gd name="connsiteX20" fmla="*/ 18288 w 1335024"/>
              <a:gd name="connsiteY20" fmla="*/ 466344 h 1335024"/>
              <a:gd name="connsiteX21" fmla="*/ 9144 w 1335024"/>
              <a:gd name="connsiteY21" fmla="*/ 438912 h 1335024"/>
              <a:gd name="connsiteX22" fmla="*/ 0 w 1335024"/>
              <a:gd name="connsiteY22" fmla="*/ 393192 h 1335024"/>
              <a:gd name="connsiteX23" fmla="*/ 9144 w 1335024"/>
              <a:gd name="connsiteY23" fmla="*/ 192024 h 1335024"/>
              <a:gd name="connsiteX24" fmla="*/ 27432 w 1335024"/>
              <a:gd name="connsiteY24" fmla="*/ 137160 h 1335024"/>
              <a:gd name="connsiteX25" fmla="*/ 82296 w 1335024"/>
              <a:gd name="connsiteY25" fmla="*/ 64008 h 1335024"/>
              <a:gd name="connsiteX26" fmla="*/ 164592 w 1335024"/>
              <a:gd name="connsiteY26" fmla="*/ 18288 h 1335024"/>
              <a:gd name="connsiteX27" fmla="*/ 192024 w 1335024"/>
              <a:gd name="connsiteY27" fmla="*/ 9144 h 1335024"/>
              <a:gd name="connsiteX28" fmla="*/ 219456 w 1335024"/>
              <a:gd name="connsiteY28" fmla="*/ 0 h 1335024"/>
              <a:gd name="connsiteX29" fmla="*/ 374904 w 1335024"/>
              <a:gd name="connsiteY29" fmla="*/ 9144 h 1335024"/>
              <a:gd name="connsiteX30" fmla="*/ 521208 w 1335024"/>
              <a:gd name="connsiteY30" fmla="*/ 64008 h 1335024"/>
              <a:gd name="connsiteX31" fmla="*/ 576072 w 1335024"/>
              <a:gd name="connsiteY31" fmla="*/ 91440 h 1335024"/>
              <a:gd name="connsiteX32" fmla="*/ 603504 w 1335024"/>
              <a:gd name="connsiteY32" fmla="*/ 109728 h 1335024"/>
              <a:gd name="connsiteX33" fmla="*/ 685800 w 1335024"/>
              <a:gd name="connsiteY33" fmla="*/ 137160 h 1335024"/>
              <a:gd name="connsiteX34" fmla="*/ 822960 w 1335024"/>
              <a:gd name="connsiteY34" fmla="*/ 182880 h 1335024"/>
              <a:gd name="connsiteX35" fmla="*/ 896112 w 1335024"/>
              <a:gd name="connsiteY35" fmla="*/ 201168 h 1335024"/>
              <a:gd name="connsiteX36" fmla="*/ 950976 w 1335024"/>
              <a:gd name="connsiteY36" fmla="*/ 228600 h 1335024"/>
              <a:gd name="connsiteX37" fmla="*/ 1005840 w 1335024"/>
              <a:gd name="connsiteY37" fmla="*/ 246888 h 1335024"/>
              <a:gd name="connsiteX38" fmla="*/ 1033272 w 1335024"/>
              <a:gd name="connsiteY38" fmla="*/ 256032 h 1335024"/>
              <a:gd name="connsiteX39" fmla="*/ 1115568 w 1335024"/>
              <a:gd name="connsiteY39" fmla="*/ 283464 h 1335024"/>
              <a:gd name="connsiteX40" fmla="*/ 1143000 w 1335024"/>
              <a:gd name="connsiteY40" fmla="*/ 292608 h 1335024"/>
              <a:gd name="connsiteX41" fmla="*/ 1170432 w 1335024"/>
              <a:gd name="connsiteY41" fmla="*/ 301752 h 1335024"/>
              <a:gd name="connsiteX42" fmla="*/ 1194416 w 1335024"/>
              <a:gd name="connsiteY42" fmla="*/ 306328 h 1335024"/>
              <a:gd name="connsiteX43" fmla="*/ 1335024 w 1335024"/>
              <a:gd name="connsiteY43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192024 w 1335024"/>
              <a:gd name="connsiteY17" fmla="*/ 658368 h 1335024"/>
              <a:gd name="connsiteX18" fmla="*/ 137160 w 1335024"/>
              <a:gd name="connsiteY18" fmla="*/ 630936 h 1335024"/>
              <a:gd name="connsiteX19" fmla="*/ 82296 w 1335024"/>
              <a:gd name="connsiteY19" fmla="*/ 603504 h 1335024"/>
              <a:gd name="connsiteX20" fmla="*/ 18288 w 1335024"/>
              <a:gd name="connsiteY20" fmla="*/ 466344 h 1335024"/>
              <a:gd name="connsiteX21" fmla="*/ 9144 w 1335024"/>
              <a:gd name="connsiteY21" fmla="*/ 438912 h 1335024"/>
              <a:gd name="connsiteX22" fmla="*/ 0 w 1335024"/>
              <a:gd name="connsiteY22" fmla="*/ 393192 h 1335024"/>
              <a:gd name="connsiteX23" fmla="*/ 9144 w 1335024"/>
              <a:gd name="connsiteY23" fmla="*/ 192024 h 1335024"/>
              <a:gd name="connsiteX24" fmla="*/ 27432 w 1335024"/>
              <a:gd name="connsiteY24" fmla="*/ 137160 h 1335024"/>
              <a:gd name="connsiteX25" fmla="*/ 82296 w 1335024"/>
              <a:gd name="connsiteY25" fmla="*/ 64008 h 1335024"/>
              <a:gd name="connsiteX26" fmla="*/ 164592 w 1335024"/>
              <a:gd name="connsiteY26" fmla="*/ 18288 h 1335024"/>
              <a:gd name="connsiteX27" fmla="*/ 192024 w 1335024"/>
              <a:gd name="connsiteY27" fmla="*/ 9144 h 1335024"/>
              <a:gd name="connsiteX28" fmla="*/ 219456 w 1335024"/>
              <a:gd name="connsiteY28" fmla="*/ 0 h 1335024"/>
              <a:gd name="connsiteX29" fmla="*/ 374904 w 1335024"/>
              <a:gd name="connsiteY29" fmla="*/ 9144 h 1335024"/>
              <a:gd name="connsiteX30" fmla="*/ 521208 w 1335024"/>
              <a:gd name="connsiteY30" fmla="*/ 64008 h 1335024"/>
              <a:gd name="connsiteX31" fmla="*/ 576072 w 1335024"/>
              <a:gd name="connsiteY31" fmla="*/ 91440 h 1335024"/>
              <a:gd name="connsiteX32" fmla="*/ 603504 w 1335024"/>
              <a:gd name="connsiteY32" fmla="*/ 109728 h 1335024"/>
              <a:gd name="connsiteX33" fmla="*/ 685800 w 1335024"/>
              <a:gd name="connsiteY33" fmla="*/ 137160 h 1335024"/>
              <a:gd name="connsiteX34" fmla="*/ 822960 w 1335024"/>
              <a:gd name="connsiteY34" fmla="*/ 182880 h 1335024"/>
              <a:gd name="connsiteX35" fmla="*/ 896112 w 1335024"/>
              <a:gd name="connsiteY35" fmla="*/ 201168 h 1335024"/>
              <a:gd name="connsiteX36" fmla="*/ 1005840 w 1335024"/>
              <a:gd name="connsiteY36" fmla="*/ 246888 h 1335024"/>
              <a:gd name="connsiteX37" fmla="*/ 1033272 w 1335024"/>
              <a:gd name="connsiteY37" fmla="*/ 256032 h 1335024"/>
              <a:gd name="connsiteX38" fmla="*/ 1115568 w 1335024"/>
              <a:gd name="connsiteY38" fmla="*/ 283464 h 1335024"/>
              <a:gd name="connsiteX39" fmla="*/ 1143000 w 1335024"/>
              <a:gd name="connsiteY39" fmla="*/ 292608 h 1335024"/>
              <a:gd name="connsiteX40" fmla="*/ 1170432 w 1335024"/>
              <a:gd name="connsiteY40" fmla="*/ 301752 h 1335024"/>
              <a:gd name="connsiteX41" fmla="*/ 1194416 w 1335024"/>
              <a:gd name="connsiteY41" fmla="*/ 306328 h 1335024"/>
              <a:gd name="connsiteX42" fmla="*/ 1335024 w 1335024"/>
              <a:gd name="connsiteY42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192024 w 1335024"/>
              <a:gd name="connsiteY17" fmla="*/ 658368 h 1335024"/>
              <a:gd name="connsiteX18" fmla="*/ 137160 w 1335024"/>
              <a:gd name="connsiteY18" fmla="*/ 630936 h 1335024"/>
              <a:gd name="connsiteX19" fmla="*/ 82296 w 1335024"/>
              <a:gd name="connsiteY19" fmla="*/ 603504 h 1335024"/>
              <a:gd name="connsiteX20" fmla="*/ 18288 w 1335024"/>
              <a:gd name="connsiteY20" fmla="*/ 466344 h 1335024"/>
              <a:gd name="connsiteX21" fmla="*/ 9144 w 1335024"/>
              <a:gd name="connsiteY21" fmla="*/ 438912 h 1335024"/>
              <a:gd name="connsiteX22" fmla="*/ 0 w 1335024"/>
              <a:gd name="connsiteY22" fmla="*/ 393192 h 1335024"/>
              <a:gd name="connsiteX23" fmla="*/ 9144 w 1335024"/>
              <a:gd name="connsiteY23" fmla="*/ 192024 h 1335024"/>
              <a:gd name="connsiteX24" fmla="*/ 27432 w 1335024"/>
              <a:gd name="connsiteY24" fmla="*/ 137160 h 1335024"/>
              <a:gd name="connsiteX25" fmla="*/ 82296 w 1335024"/>
              <a:gd name="connsiteY25" fmla="*/ 64008 h 1335024"/>
              <a:gd name="connsiteX26" fmla="*/ 164592 w 1335024"/>
              <a:gd name="connsiteY26" fmla="*/ 18288 h 1335024"/>
              <a:gd name="connsiteX27" fmla="*/ 192024 w 1335024"/>
              <a:gd name="connsiteY27" fmla="*/ 9144 h 1335024"/>
              <a:gd name="connsiteX28" fmla="*/ 219456 w 1335024"/>
              <a:gd name="connsiteY28" fmla="*/ 0 h 1335024"/>
              <a:gd name="connsiteX29" fmla="*/ 374904 w 1335024"/>
              <a:gd name="connsiteY29" fmla="*/ 9144 h 1335024"/>
              <a:gd name="connsiteX30" fmla="*/ 521208 w 1335024"/>
              <a:gd name="connsiteY30" fmla="*/ 64008 h 1335024"/>
              <a:gd name="connsiteX31" fmla="*/ 576072 w 1335024"/>
              <a:gd name="connsiteY31" fmla="*/ 91440 h 1335024"/>
              <a:gd name="connsiteX32" fmla="*/ 603504 w 1335024"/>
              <a:gd name="connsiteY32" fmla="*/ 109728 h 1335024"/>
              <a:gd name="connsiteX33" fmla="*/ 685800 w 1335024"/>
              <a:gd name="connsiteY33" fmla="*/ 137160 h 1335024"/>
              <a:gd name="connsiteX34" fmla="*/ 822960 w 1335024"/>
              <a:gd name="connsiteY34" fmla="*/ 182880 h 1335024"/>
              <a:gd name="connsiteX35" fmla="*/ 1005840 w 1335024"/>
              <a:gd name="connsiteY35" fmla="*/ 246888 h 1335024"/>
              <a:gd name="connsiteX36" fmla="*/ 1033272 w 1335024"/>
              <a:gd name="connsiteY36" fmla="*/ 256032 h 1335024"/>
              <a:gd name="connsiteX37" fmla="*/ 1115568 w 1335024"/>
              <a:gd name="connsiteY37" fmla="*/ 283464 h 1335024"/>
              <a:gd name="connsiteX38" fmla="*/ 1143000 w 1335024"/>
              <a:gd name="connsiteY38" fmla="*/ 292608 h 1335024"/>
              <a:gd name="connsiteX39" fmla="*/ 1170432 w 1335024"/>
              <a:gd name="connsiteY39" fmla="*/ 301752 h 1335024"/>
              <a:gd name="connsiteX40" fmla="*/ 1194416 w 1335024"/>
              <a:gd name="connsiteY40" fmla="*/ 306328 h 1335024"/>
              <a:gd name="connsiteX41" fmla="*/ 1335024 w 1335024"/>
              <a:gd name="connsiteY41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192024 w 1335024"/>
              <a:gd name="connsiteY17" fmla="*/ 658368 h 1335024"/>
              <a:gd name="connsiteX18" fmla="*/ 137160 w 1335024"/>
              <a:gd name="connsiteY18" fmla="*/ 630936 h 1335024"/>
              <a:gd name="connsiteX19" fmla="*/ 82296 w 1335024"/>
              <a:gd name="connsiteY19" fmla="*/ 603504 h 1335024"/>
              <a:gd name="connsiteX20" fmla="*/ 18288 w 1335024"/>
              <a:gd name="connsiteY20" fmla="*/ 466344 h 1335024"/>
              <a:gd name="connsiteX21" fmla="*/ 9144 w 1335024"/>
              <a:gd name="connsiteY21" fmla="*/ 438912 h 1335024"/>
              <a:gd name="connsiteX22" fmla="*/ 0 w 1335024"/>
              <a:gd name="connsiteY22" fmla="*/ 393192 h 1335024"/>
              <a:gd name="connsiteX23" fmla="*/ 9144 w 1335024"/>
              <a:gd name="connsiteY23" fmla="*/ 192024 h 1335024"/>
              <a:gd name="connsiteX24" fmla="*/ 27432 w 1335024"/>
              <a:gd name="connsiteY24" fmla="*/ 137160 h 1335024"/>
              <a:gd name="connsiteX25" fmla="*/ 82296 w 1335024"/>
              <a:gd name="connsiteY25" fmla="*/ 64008 h 1335024"/>
              <a:gd name="connsiteX26" fmla="*/ 164592 w 1335024"/>
              <a:gd name="connsiteY26" fmla="*/ 18288 h 1335024"/>
              <a:gd name="connsiteX27" fmla="*/ 192024 w 1335024"/>
              <a:gd name="connsiteY27" fmla="*/ 9144 h 1335024"/>
              <a:gd name="connsiteX28" fmla="*/ 219456 w 1335024"/>
              <a:gd name="connsiteY28" fmla="*/ 0 h 1335024"/>
              <a:gd name="connsiteX29" fmla="*/ 374904 w 1335024"/>
              <a:gd name="connsiteY29" fmla="*/ 9144 h 1335024"/>
              <a:gd name="connsiteX30" fmla="*/ 576072 w 1335024"/>
              <a:gd name="connsiteY30" fmla="*/ 91440 h 1335024"/>
              <a:gd name="connsiteX31" fmla="*/ 603504 w 1335024"/>
              <a:gd name="connsiteY31" fmla="*/ 109728 h 1335024"/>
              <a:gd name="connsiteX32" fmla="*/ 685800 w 1335024"/>
              <a:gd name="connsiteY32" fmla="*/ 137160 h 1335024"/>
              <a:gd name="connsiteX33" fmla="*/ 822960 w 1335024"/>
              <a:gd name="connsiteY33" fmla="*/ 182880 h 1335024"/>
              <a:gd name="connsiteX34" fmla="*/ 1005840 w 1335024"/>
              <a:gd name="connsiteY34" fmla="*/ 246888 h 1335024"/>
              <a:gd name="connsiteX35" fmla="*/ 1033272 w 1335024"/>
              <a:gd name="connsiteY35" fmla="*/ 256032 h 1335024"/>
              <a:gd name="connsiteX36" fmla="*/ 1115568 w 1335024"/>
              <a:gd name="connsiteY36" fmla="*/ 283464 h 1335024"/>
              <a:gd name="connsiteX37" fmla="*/ 1143000 w 1335024"/>
              <a:gd name="connsiteY37" fmla="*/ 292608 h 1335024"/>
              <a:gd name="connsiteX38" fmla="*/ 1170432 w 1335024"/>
              <a:gd name="connsiteY38" fmla="*/ 301752 h 1335024"/>
              <a:gd name="connsiteX39" fmla="*/ 1194416 w 1335024"/>
              <a:gd name="connsiteY39" fmla="*/ 306328 h 1335024"/>
              <a:gd name="connsiteX40" fmla="*/ 1335024 w 1335024"/>
              <a:gd name="connsiteY40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192024 w 1335024"/>
              <a:gd name="connsiteY17" fmla="*/ 658368 h 1335024"/>
              <a:gd name="connsiteX18" fmla="*/ 137160 w 1335024"/>
              <a:gd name="connsiteY18" fmla="*/ 630936 h 1335024"/>
              <a:gd name="connsiteX19" fmla="*/ 82296 w 1335024"/>
              <a:gd name="connsiteY19" fmla="*/ 603504 h 1335024"/>
              <a:gd name="connsiteX20" fmla="*/ 18288 w 1335024"/>
              <a:gd name="connsiteY20" fmla="*/ 466344 h 1335024"/>
              <a:gd name="connsiteX21" fmla="*/ 9144 w 1335024"/>
              <a:gd name="connsiteY21" fmla="*/ 438912 h 1335024"/>
              <a:gd name="connsiteX22" fmla="*/ 0 w 1335024"/>
              <a:gd name="connsiteY22" fmla="*/ 393192 h 1335024"/>
              <a:gd name="connsiteX23" fmla="*/ 9144 w 1335024"/>
              <a:gd name="connsiteY23" fmla="*/ 192024 h 1335024"/>
              <a:gd name="connsiteX24" fmla="*/ 27432 w 1335024"/>
              <a:gd name="connsiteY24" fmla="*/ 137160 h 1335024"/>
              <a:gd name="connsiteX25" fmla="*/ 82296 w 1335024"/>
              <a:gd name="connsiteY25" fmla="*/ 64008 h 1335024"/>
              <a:gd name="connsiteX26" fmla="*/ 164592 w 1335024"/>
              <a:gd name="connsiteY26" fmla="*/ 18288 h 1335024"/>
              <a:gd name="connsiteX27" fmla="*/ 192024 w 1335024"/>
              <a:gd name="connsiteY27" fmla="*/ 9144 h 1335024"/>
              <a:gd name="connsiteX28" fmla="*/ 219456 w 1335024"/>
              <a:gd name="connsiteY28" fmla="*/ 0 h 1335024"/>
              <a:gd name="connsiteX29" fmla="*/ 374904 w 1335024"/>
              <a:gd name="connsiteY29" fmla="*/ 9144 h 1335024"/>
              <a:gd name="connsiteX30" fmla="*/ 576072 w 1335024"/>
              <a:gd name="connsiteY30" fmla="*/ 91440 h 1335024"/>
              <a:gd name="connsiteX31" fmla="*/ 685800 w 1335024"/>
              <a:gd name="connsiteY31" fmla="*/ 137160 h 1335024"/>
              <a:gd name="connsiteX32" fmla="*/ 822960 w 1335024"/>
              <a:gd name="connsiteY32" fmla="*/ 182880 h 1335024"/>
              <a:gd name="connsiteX33" fmla="*/ 1005840 w 1335024"/>
              <a:gd name="connsiteY33" fmla="*/ 246888 h 1335024"/>
              <a:gd name="connsiteX34" fmla="*/ 1033272 w 1335024"/>
              <a:gd name="connsiteY34" fmla="*/ 256032 h 1335024"/>
              <a:gd name="connsiteX35" fmla="*/ 1115568 w 1335024"/>
              <a:gd name="connsiteY35" fmla="*/ 283464 h 1335024"/>
              <a:gd name="connsiteX36" fmla="*/ 1143000 w 1335024"/>
              <a:gd name="connsiteY36" fmla="*/ 292608 h 1335024"/>
              <a:gd name="connsiteX37" fmla="*/ 1170432 w 1335024"/>
              <a:gd name="connsiteY37" fmla="*/ 301752 h 1335024"/>
              <a:gd name="connsiteX38" fmla="*/ 1194416 w 1335024"/>
              <a:gd name="connsiteY38" fmla="*/ 306328 h 1335024"/>
              <a:gd name="connsiteX39" fmla="*/ 1335024 w 1335024"/>
              <a:gd name="connsiteY39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94360 w 1335024"/>
              <a:gd name="connsiteY11" fmla="*/ 822960 h 1335024"/>
              <a:gd name="connsiteX12" fmla="*/ 566928 w 1335024"/>
              <a:gd name="connsiteY12" fmla="*/ 804672 h 1335024"/>
              <a:gd name="connsiteX13" fmla="*/ 466344 w 1335024"/>
              <a:gd name="connsiteY13" fmla="*/ 777240 h 1335024"/>
              <a:gd name="connsiteX14" fmla="*/ 438912 w 1335024"/>
              <a:gd name="connsiteY14" fmla="*/ 768096 h 1335024"/>
              <a:gd name="connsiteX15" fmla="*/ 384048 w 1335024"/>
              <a:gd name="connsiteY15" fmla="*/ 731520 h 1335024"/>
              <a:gd name="connsiteX16" fmla="*/ 274320 w 1335024"/>
              <a:gd name="connsiteY16" fmla="*/ 694944 h 1335024"/>
              <a:gd name="connsiteX17" fmla="*/ 192024 w 1335024"/>
              <a:gd name="connsiteY17" fmla="*/ 658368 h 1335024"/>
              <a:gd name="connsiteX18" fmla="*/ 137160 w 1335024"/>
              <a:gd name="connsiteY18" fmla="*/ 630936 h 1335024"/>
              <a:gd name="connsiteX19" fmla="*/ 82296 w 1335024"/>
              <a:gd name="connsiteY19" fmla="*/ 603504 h 1335024"/>
              <a:gd name="connsiteX20" fmla="*/ 18288 w 1335024"/>
              <a:gd name="connsiteY20" fmla="*/ 466344 h 1335024"/>
              <a:gd name="connsiteX21" fmla="*/ 9144 w 1335024"/>
              <a:gd name="connsiteY21" fmla="*/ 438912 h 1335024"/>
              <a:gd name="connsiteX22" fmla="*/ 0 w 1335024"/>
              <a:gd name="connsiteY22" fmla="*/ 393192 h 1335024"/>
              <a:gd name="connsiteX23" fmla="*/ 9144 w 1335024"/>
              <a:gd name="connsiteY23" fmla="*/ 192024 h 1335024"/>
              <a:gd name="connsiteX24" fmla="*/ 27432 w 1335024"/>
              <a:gd name="connsiteY24" fmla="*/ 137160 h 1335024"/>
              <a:gd name="connsiteX25" fmla="*/ 82296 w 1335024"/>
              <a:gd name="connsiteY25" fmla="*/ 64008 h 1335024"/>
              <a:gd name="connsiteX26" fmla="*/ 164592 w 1335024"/>
              <a:gd name="connsiteY26" fmla="*/ 18288 h 1335024"/>
              <a:gd name="connsiteX27" fmla="*/ 219456 w 1335024"/>
              <a:gd name="connsiteY27" fmla="*/ 0 h 1335024"/>
              <a:gd name="connsiteX28" fmla="*/ 374904 w 1335024"/>
              <a:gd name="connsiteY28" fmla="*/ 9144 h 1335024"/>
              <a:gd name="connsiteX29" fmla="*/ 576072 w 1335024"/>
              <a:gd name="connsiteY29" fmla="*/ 91440 h 1335024"/>
              <a:gd name="connsiteX30" fmla="*/ 685800 w 1335024"/>
              <a:gd name="connsiteY30" fmla="*/ 137160 h 1335024"/>
              <a:gd name="connsiteX31" fmla="*/ 822960 w 1335024"/>
              <a:gd name="connsiteY31" fmla="*/ 182880 h 1335024"/>
              <a:gd name="connsiteX32" fmla="*/ 1005840 w 1335024"/>
              <a:gd name="connsiteY32" fmla="*/ 246888 h 1335024"/>
              <a:gd name="connsiteX33" fmla="*/ 1033272 w 1335024"/>
              <a:gd name="connsiteY33" fmla="*/ 256032 h 1335024"/>
              <a:gd name="connsiteX34" fmla="*/ 1115568 w 1335024"/>
              <a:gd name="connsiteY34" fmla="*/ 283464 h 1335024"/>
              <a:gd name="connsiteX35" fmla="*/ 1143000 w 1335024"/>
              <a:gd name="connsiteY35" fmla="*/ 292608 h 1335024"/>
              <a:gd name="connsiteX36" fmla="*/ 1170432 w 1335024"/>
              <a:gd name="connsiteY36" fmla="*/ 301752 h 1335024"/>
              <a:gd name="connsiteX37" fmla="*/ 1194416 w 1335024"/>
              <a:gd name="connsiteY37" fmla="*/ 306328 h 1335024"/>
              <a:gd name="connsiteX38" fmla="*/ 1335024 w 1335024"/>
              <a:gd name="connsiteY38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49808 w 1335024"/>
              <a:gd name="connsiteY7" fmla="*/ 923544 h 1335024"/>
              <a:gd name="connsiteX8" fmla="*/ 731520 w 1335024"/>
              <a:gd name="connsiteY8" fmla="*/ 896112 h 1335024"/>
              <a:gd name="connsiteX9" fmla="*/ 676656 w 1335024"/>
              <a:gd name="connsiteY9" fmla="*/ 877824 h 1335024"/>
              <a:gd name="connsiteX10" fmla="*/ 621792 w 1335024"/>
              <a:gd name="connsiteY10" fmla="*/ 841248 h 1335024"/>
              <a:gd name="connsiteX11" fmla="*/ 566928 w 1335024"/>
              <a:gd name="connsiteY11" fmla="*/ 804672 h 1335024"/>
              <a:gd name="connsiteX12" fmla="*/ 466344 w 1335024"/>
              <a:gd name="connsiteY12" fmla="*/ 777240 h 1335024"/>
              <a:gd name="connsiteX13" fmla="*/ 438912 w 1335024"/>
              <a:gd name="connsiteY13" fmla="*/ 768096 h 1335024"/>
              <a:gd name="connsiteX14" fmla="*/ 384048 w 1335024"/>
              <a:gd name="connsiteY14" fmla="*/ 731520 h 1335024"/>
              <a:gd name="connsiteX15" fmla="*/ 274320 w 1335024"/>
              <a:gd name="connsiteY15" fmla="*/ 694944 h 1335024"/>
              <a:gd name="connsiteX16" fmla="*/ 192024 w 1335024"/>
              <a:gd name="connsiteY16" fmla="*/ 658368 h 1335024"/>
              <a:gd name="connsiteX17" fmla="*/ 137160 w 1335024"/>
              <a:gd name="connsiteY17" fmla="*/ 630936 h 1335024"/>
              <a:gd name="connsiteX18" fmla="*/ 82296 w 1335024"/>
              <a:gd name="connsiteY18" fmla="*/ 603504 h 1335024"/>
              <a:gd name="connsiteX19" fmla="*/ 18288 w 1335024"/>
              <a:gd name="connsiteY19" fmla="*/ 466344 h 1335024"/>
              <a:gd name="connsiteX20" fmla="*/ 9144 w 1335024"/>
              <a:gd name="connsiteY20" fmla="*/ 438912 h 1335024"/>
              <a:gd name="connsiteX21" fmla="*/ 0 w 1335024"/>
              <a:gd name="connsiteY21" fmla="*/ 393192 h 1335024"/>
              <a:gd name="connsiteX22" fmla="*/ 9144 w 1335024"/>
              <a:gd name="connsiteY22" fmla="*/ 192024 h 1335024"/>
              <a:gd name="connsiteX23" fmla="*/ 27432 w 1335024"/>
              <a:gd name="connsiteY23" fmla="*/ 137160 h 1335024"/>
              <a:gd name="connsiteX24" fmla="*/ 82296 w 1335024"/>
              <a:gd name="connsiteY24" fmla="*/ 64008 h 1335024"/>
              <a:gd name="connsiteX25" fmla="*/ 164592 w 1335024"/>
              <a:gd name="connsiteY25" fmla="*/ 18288 h 1335024"/>
              <a:gd name="connsiteX26" fmla="*/ 219456 w 1335024"/>
              <a:gd name="connsiteY26" fmla="*/ 0 h 1335024"/>
              <a:gd name="connsiteX27" fmla="*/ 374904 w 1335024"/>
              <a:gd name="connsiteY27" fmla="*/ 9144 h 1335024"/>
              <a:gd name="connsiteX28" fmla="*/ 576072 w 1335024"/>
              <a:gd name="connsiteY28" fmla="*/ 91440 h 1335024"/>
              <a:gd name="connsiteX29" fmla="*/ 685800 w 1335024"/>
              <a:gd name="connsiteY29" fmla="*/ 137160 h 1335024"/>
              <a:gd name="connsiteX30" fmla="*/ 822960 w 1335024"/>
              <a:gd name="connsiteY30" fmla="*/ 182880 h 1335024"/>
              <a:gd name="connsiteX31" fmla="*/ 1005840 w 1335024"/>
              <a:gd name="connsiteY31" fmla="*/ 246888 h 1335024"/>
              <a:gd name="connsiteX32" fmla="*/ 1033272 w 1335024"/>
              <a:gd name="connsiteY32" fmla="*/ 256032 h 1335024"/>
              <a:gd name="connsiteX33" fmla="*/ 1115568 w 1335024"/>
              <a:gd name="connsiteY33" fmla="*/ 283464 h 1335024"/>
              <a:gd name="connsiteX34" fmla="*/ 1143000 w 1335024"/>
              <a:gd name="connsiteY34" fmla="*/ 292608 h 1335024"/>
              <a:gd name="connsiteX35" fmla="*/ 1170432 w 1335024"/>
              <a:gd name="connsiteY35" fmla="*/ 301752 h 1335024"/>
              <a:gd name="connsiteX36" fmla="*/ 1194416 w 1335024"/>
              <a:gd name="connsiteY36" fmla="*/ 306328 h 1335024"/>
              <a:gd name="connsiteX37" fmla="*/ 1335024 w 1335024"/>
              <a:gd name="connsiteY37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804672 w 1335024"/>
              <a:gd name="connsiteY5" fmla="*/ 950976 h 1335024"/>
              <a:gd name="connsiteX6" fmla="*/ 777240 w 1335024"/>
              <a:gd name="connsiteY6" fmla="*/ 941832 h 1335024"/>
              <a:gd name="connsiteX7" fmla="*/ 731520 w 1335024"/>
              <a:gd name="connsiteY7" fmla="*/ 896112 h 1335024"/>
              <a:gd name="connsiteX8" fmla="*/ 676656 w 1335024"/>
              <a:gd name="connsiteY8" fmla="*/ 877824 h 1335024"/>
              <a:gd name="connsiteX9" fmla="*/ 621792 w 1335024"/>
              <a:gd name="connsiteY9" fmla="*/ 841248 h 1335024"/>
              <a:gd name="connsiteX10" fmla="*/ 566928 w 1335024"/>
              <a:gd name="connsiteY10" fmla="*/ 804672 h 1335024"/>
              <a:gd name="connsiteX11" fmla="*/ 466344 w 1335024"/>
              <a:gd name="connsiteY11" fmla="*/ 777240 h 1335024"/>
              <a:gd name="connsiteX12" fmla="*/ 438912 w 1335024"/>
              <a:gd name="connsiteY12" fmla="*/ 768096 h 1335024"/>
              <a:gd name="connsiteX13" fmla="*/ 384048 w 1335024"/>
              <a:gd name="connsiteY13" fmla="*/ 731520 h 1335024"/>
              <a:gd name="connsiteX14" fmla="*/ 274320 w 1335024"/>
              <a:gd name="connsiteY14" fmla="*/ 694944 h 1335024"/>
              <a:gd name="connsiteX15" fmla="*/ 192024 w 1335024"/>
              <a:gd name="connsiteY15" fmla="*/ 658368 h 1335024"/>
              <a:gd name="connsiteX16" fmla="*/ 137160 w 1335024"/>
              <a:gd name="connsiteY16" fmla="*/ 630936 h 1335024"/>
              <a:gd name="connsiteX17" fmla="*/ 82296 w 1335024"/>
              <a:gd name="connsiteY17" fmla="*/ 603504 h 1335024"/>
              <a:gd name="connsiteX18" fmla="*/ 18288 w 1335024"/>
              <a:gd name="connsiteY18" fmla="*/ 466344 h 1335024"/>
              <a:gd name="connsiteX19" fmla="*/ 9144 w 1335024"/>
              <a:gd name="connsiteY19" fmla="*/ 438912 h 1335024"/>
              <a:gd name="connsiteX20" fmla="*/ 0 w 1335024"/>
              <a:gd name="connsiteY20" fmla="*/ 393192 h 1335024"/>
              <a:gd name="connsiteX21" fmla="*/ 9144 w 1335024"/>
              <a:gd name="connsiteY21" fmla="*/ 192024 h 1335024"/>
              <a:gd name="connsiteX22" fmla="*/ 27432 w 1335024"/>
              <a:gd name="connsiteY22" fmla="*/ 137160 h 1335024"/>
              <a:gd name="connsiteX23" fmla="*/ 82296 w 1335024"/>
              <a:gd name="connsiteY23" fmla="*/ 64008 h 1335024"/>
              <a:gd name="connsiteX24" fmla="*/ 164592 w 1335024"/>
              <a:gd name="connsiteY24" fmla="*/ 18288 h 1335024"/>
              <a:gd name="connsiteX25" fmla="*/ 219456 w 1335024"/>
              <a:gd name="connsiteY25" fmla="*/ 0 h 1335024"/>
              <a:gd name="connsiteX26" fmla="*/ 374904 w 1335024"/>
              <a:gd name="connsiteY26" fmla="*/ 9144 h 1335024"/>
              <a:gd name="connsiteX27" fmla="*/ 576072 w 1335024"/>
              <a:gd name="connsiteY27" fmla="*/ 91440 h 1335024"/>
              <a:gd name="connsiteX28" fmla="*/ 685800 w 1335024"/>
              <a:gd name="connsiteY28" fmla="*/ 137160 h 1335024"/>
              <a:gd name="connsiteX29" fmla="*/ 822960 w 1335024"/>
              <a:gd name="connsiteY29" fmla="*/ 182880 h 1335024"/>
              <a:gd name="connsiteX30" fmla="*/ 1005840 w 1335024"/>
              <a:gd name="connsiteY30" fmla="*/ 246888 h 1335024"/>
              <a:gd name="connsiteX31" fmla="*/ 1033272 w 1335024"/>
              <a:gd name="connsiteY31" fmla="*/ 256032 h 1335024"/>
              <a:gd name="connsiteX32" fmla="*/ 1115568 w 1335024"/>
              <a:gd name="connsiteY32" fmla="*/ 283464 h 1335024"/>
              <a:gd name="connsiteX33" fmla="*/ 1143000 w 1335024"/>
              <a:gd name="connsiteY33" fmla="*/ 292608 h 1335024"/>
              <a:gd name="connsiteX34" fmla="*/ 1170432 w 1335024"/>
              <a:gd name="connsiteY34" fmla="*/ 301752 h 1335024"/>
              <a:gd name="connsiteX35" fmla="*/ 1194416 w 1335024"/>
              <a:gd name="connsiteY35" fmla="*/ 306328 h 1335024"/>
              <a:gd name="connsiteX36" fmla="*/ 1335024 w 1335024"/>
              <a:gd name="connsiteY36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59536 w 1335024"/>
              <a:gd name="connsiteY3" fmla="*/ 1014984 h 1335024"/>
              <a:gd name="connsiteX4" fmla="*/ 822960 w 1335024"/>
              <a:gd name="connsiteY4" fmla="*/ 978408 h 1335024"/>
              <a:gd name="connsiteX5" fmla="*/ 777240 w 1335024"/>
              <a:gd name="connsiteY5" fmla="*/ 941832 h 1335024"/>
              <a:gd name="connsiteX6" fmla="*/ 731520 w 1335024"/>
              <a:gd name="connsiteY6" fmla="*/ 896112 h 1335024"/>
              <a:gd name="connsiteX7" fmla="*/ 676656 w 1335024"/>
              <a:gd name="connsiteY7" fmla="*/ 877824 h 1335024"/>
              <a:gd name="connsiteX8" fmla="*/ 621792 w 1335024"/>
              <a:gd name="connsiteY8" fmla="*/ 841248 h 1335024"/>
              <a:gd name="connsiteX9" fmla="*/ 566928 w 1335024"/>
              <a:gd name="connsiteY9" fmla="*/ 804672 h 1335024"/>
              <a:gd name="connsiteX10" fmla="*/ 466344 w 1335024"/>
              <a:gd name="connsiteY10" fmla="*/ 777240 h 1335024"/>
              <a:gd name="connsiteX11" fmla="*/ 438912 w 1335024"/>
              <a:gd name="connsiteY11" fmla="*/ 768096 h 1335024"/>
              <a:gd name="connsiteX12" fmla="*/ 384048 w 1335024"/>
              <a:gd name="connsiteY12" fmla="*/ 731520 h 1335024"/>
              <a:gd name="connsiteX13" fmla="*/ 274320 w 1335024"/>
              <a:gd name="connsiteY13" fmla="*/ 694944 h 1335024"/>
              <a:gd name="connsiteX14" fmla="*/ 192024 w 1335024"/>
              <a:gd name="connsiteY14" fmla="*/ 658368 h 1335024"/>
              <a:gd name="connsiteX15" fmla="*/ 137160 w 1335024"/>
              <a:gd name="connsiteY15" fmla="*/ 630936 h 1335024"/>
              <a:gd name="connsiteX16" fmla="*/ 82296 w 1335024"/>
              <a:gd name="connsiteY16" fmla="*/ 603504 h 1335024"/>
              <a:gd name="connsiteX17" fmla="*/ 18288 w 1335024"/>
              <a:gd name="connsiteY17" fmla="*/ 466344 h 1335024"/>
              <a:gd name="connsiteX18" fmla="*/ 9144 w 1335024"/>
              <a:gd name="connsiteY18" fmla="*/ 438912 h 1335024"/>
              <a:gd name="connsiteX19" fmla="*/ 0 w 1335024"/>
              <a:gd name="connsiteY19" fmla="*/ 393192 h 1335024"/>
              <a:gd name="connsiteX20" fmla="*/ 9144 w 1335024"/>
              <a:gd name="connsiteY20" fmla="*/ 192024 h 1335024"/>
              <a:gd name="connsiteX21" fmla="*/ 27432 w 1335024"/>
              <a:gd name="connsiteY21" fmla="*/ 137160 h 1335024"/>
              <a:gd name="connsiteX22" fmla="*/ 82296 w 1335024"/>
              <a:gd name="connsiteY22" fmla="*/ 64008 h 1335024"/>
              <a:gd name="connsiteX23" fmla="*/ 164592 w 1335024"/>
              <a:gd name="connsiteY23" fmla="*/ 18288 h 1335024"/>
              <a:gd name="connsiteX24" fmla="*/ 219456 w 1335024"/>
              <a:gd name="connsiteY24" fmla="*/ 0 h 1335024"/>
              <a:gd name="connsiteX25" fmla="*/ 374904 w 1335024"/>
              <a:gd name="connsiteY25" fmla="*/ 9144 h 1335024"/>
              <a:gd name="connsiteX26" fmla="*/ 576072 w 1335024"/>
              <a:gd name="connsiteY26" fmla="*/ 91440 h 1335024"/>
              <a:gd name="connsiteX27" fmla="*/ 685800 w 1335024"/>
              <a:gd name="connsiteY27" fmla="*/ 137160 h 1335024"/>
              <a:gd name="connsiteX28" fmla="*/ 822960 w 1335024"/>
              <a:gd name="connsiteY28" fmla="*/ 182880 h 1335024"/>
              <a:gd name="connsiteX29" fmla="*/ 1005840 w 1335024"/>
              <a:gd name="connsiteY29" fmla="*/ 246888 h 1335024"/>
              <a:gd name="connsiteX30" fmla="*/ 1033272 w 1335024"/>
              <a:gd name="connsiteY30" fmla="*/ 256032 h 1335024"/>
              <a:gd name="connsiteX31" fmla="*/ 1115568 w 1335024"/>
              <a:gd name="connsiteY31" fmla="*/ 283464 h 1335024"/>
              <a:gd name="connsiteX32" fmla="*/ 1143000 w 1335024"/>
              <a:gd name="connsiteY32" fmla="*/ 292608 h 1335024"/>
              <a:gd name="connsiteX33" fmla="*/ 1170432 w 1335024"/>
              <a:gd name="connsiteY33" fmla="*/ 301752 h 1335024"/>
              <a:gd name="connsiteX34" fmla="*/ 1194416 w 1335024"/>
              <a:gd name="connsiteY34" fmla="*/ 306328 h 1335024"/>
              <a:gd name="connsiteX35" fmla="*/ 1335024 w 1335024"/>
              <a:gd name="connsiteY35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96112 w 1335024"/>
              <a:gd name="connsiteY2" fmla="*/ 1051560 h 1335024"/>
              <a:gd name="connsiteX3" fmla="*/ 822960 w 1335024"/>
              <a:gd name="connsiteY3" fmla="*/ 978408 h 1335024"/>
              <a:gd name="connsiteX4" fmla="*/ 777240 w 1335024"/>
              <a:gd name="connsiteY4" fmla="*/ 941832 h 1335024"/>
              <a:gd name="connsiteX5" fmla="*/ 731520 w 1335024"/>
              <a:gd name="connsiteY5" fmla="*/ 896112 h 1335024"/>
              <a:gd name="connsiteX6" fmla="*/ 676656 w 1335024"/>
              <a:gd name="connsiteY6" fmla="*/ 877824 h 1335024"/>
              <a:gd name="connsiteX7" fmla="*/ 621792 w 1335024"/>
              <a:gd name="connsiteY7" fmla="*/ 841248 h 1335024"/>
              <a:gd name="connsiteX8" fmla="*/ 566928 w 1335024"/>
              <a:gd name="connsiteY8" fmla="*/ 804672 h 1335024"/>
              <a:gd name="connsiteX9" fmla="*/ 466344 w 1335024"/>
              <a:gd name="connsiteY9" fmla="*/ 777240 h 1335024"/>
              <a:gd name="connsiteX10" fmla="*/ 438912 w 1335024"/>
              <a:gd name="connsiteY10" fmla="*/ 768096 h 1335024"/>
              <a:gd name="connsiteX11" fmla="*/ 384048 w 1335024"/>
              <a:gd name="connsiteY11" fmla="*/ 731520 h 1335024"/>
              <a:gd name="connsiteX12" fmla="*/ 274320 w 1335024"/>
              <a:gd name="connsiteY12" fmla="*/ 694944 h 1335024"/>
              <a:gd name="connsiteX13" fmla="*/ 192024 w 1335024"/>
              <a:gd name="connsiteY13" fmla="*/ 658368 h 1335024"/>
              <a:gd name="connsiteX14" fmla="*/ 137160 w 1335024"/>
              <a:gd name="connsiteY14" fmla="*/ 630936 h 1335024"/>
              <a:gd name="connsiteX15" fmla="*/ 82296 w 1335024"/>
              <a:gd name="connsiteY15" fmla="*/ 603504 h 1335024"/>
              <a:gd name="connsiteX16" fmla="*/ 18288 w 1335024"/>
              <a:gd name="connsiteY16" fmla="*/ 466344 h 1335024"/>
              <a:gd name="connsiteX17" fmla="*/ 9144 w 1335024"/>
              <a:gd name="connsiteY17" fmla="*/ 438912 h 1335024"/>
              <a:gd name="connsiteX18" fmla="*/ 0 w 1335024"/>
              <a:gd name="connsiteY18" fmla="*/ 393192 h 1335024"/>
              <a:gd name="connsiteX19" fmla="*/ 9144 w 1335024"/>
              <a:gd name="connsiteY19" fmla="*/ 192024 h 1335024"/>
              <a:gd name="connsiteX20" fmla="*/ 27432 w 1335024"/>
              <a:gd name="connsiteY20" fmla="*/ 137160 h 1335024"/>
              <a:gd name="connsiteX21" fmla="*/ 82296 w 1335024"/>
              <a:gd name="connsiteY21" fmla="*/ 64008 h 1335024"/>
              <a:gd name="connsiteX22" fmla="*/ 164592 w 1335024"/>
              <a:gd name="connsiteY22" fmla="*/ 18288 h 1335024"/>
              <a:gd name="connsiteX23" fmla="*/ 219456 w 1335024"/>
              <a:gd name="connsiteY23" fmla="*/ 0 h 1335024"/>
              <a:gd name="connsiteX24" fmla="*/ 374904 w 1335024"/>
              <a:gd name="connsiteY24" fmla="*/ 9144 h 1335024"/>
              <a:gd name="connsiteX25" fmla="*/ 576072 w 1335024"/>
              <a:gd name="connsiteY25" fmla="*/ 91440 h 1335024"/>
              <a:gd name="connsiteX26" fmla="*/ 685800 w 1335024"/>
              <a:gd name="connsiteY26" fmla="*/ 137160 h 1335024"/>
              <a:gd name="connsiteX27" fmla="*/ 822960 w 1335024"/>
              <a:gd name="connsiteY27" fmla="*/ 182880 h 1335024"/>
              <a:gd name="connsiteX28" fmla="*/ 1005840 w 1335024"/>
              <a:gd name="connsiteY28" fmla="*/ 246888 h 1335024"/>
              <a:gd name="connsiteX29" fmla="*/ 1033272 w 1335024"/>
              <a:gd name="connsiteY29" fmla="*/ 256032 h 1335024"/>
              <a:gd name="connsiteX30" fmla="*/ 1115568 w 1335024"/>
              <a:gd name="connsiteY30" fmla="*/ 283464 h 1335024"/>
              <a:gd name="connsiteX31" fmla="*/ 1143000 w 1335024"/>
              <a:gd name="connsiteY31" fmla="*/ 292608 h 1335024"/>
              <a:gd name="connsiteX32" fmla="*/ 1170432 w 1335024"/>
              <a:gd name="connsiteY32" fmla="*/ 301752 h 1335024"/>
              <a:gd name="connsiteX33" fmla="*/ 1194416 w 1335024"/>
              <a:gd name="connsiteY33" fmla="*/ 306328 h 1335024"/>
              <a:gd name="connsiteX34" fmla="*/ 1335024 w 1335024"/>
              <a:gd name="connsiteY34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22960 w 1335024"/>
              <a:gd name="connsiteY2" fmla="*/ 978408 h 1335024"/>
              <a:gd name="connsiteX3" fmla="*/ 777240 w 1335024"/>
              <a:gd name="connsiteY3" fmla="*/ 941832 h 1335024"/>
              <a:gd name="connsiteX4" fmla="*/ 731520 w 1335024"/>
              <a:gd name="connsiteY4" fmla="*/ 896112 h 1335024"/>
              <a:gd name="connsiteX5" fmla="*/ 676656 w 1335024"/>
              <a:gd name="connsiteY5" fmla="*/ 877824 h 1335024"/>
              <a:gd name="connsiteX6" fmla="*/ 621792 w 1335024"/>
              <a:gd name="connsiteY6" fmla="*/ 841248 h 1335024"/>
              <a:gd name="connsiteX7" fmla="*/ 566928 w 1335024"/>
              <a:gd name="connsiteY7" fmla="*/ 804672 h 1335024"/>
              <a:gd name="connsiteX8" fmla="*/ 466344 w 1335024"/>
              <a:gd name="connsiteY8" fmla="*/ 777240 h 1335024"/>
              <a:gd name="connsiteX9" fmla="*/ 438912 w 1335024"/>
              <a:gd name="connsiteY9" fmla="*/ 768096 h 1335024"/>
              <a:gd name="connsiteX10" fmla="*/ 384048 w 1335024"/>
              <a:gd name="connsiteY10" fmla="*/ 731520 h 1335024"/>
              <a:gd name="connsiteX11" fmla="*/ 274320 w 1335024"/>
              <a:gd name="connsiteY11" fmla="*/ 694944 h 1335024"/>
              <a:gd name="connsiteX12" fmla="*/ 192024 w 1335024"/>
              <a:gd name="connsiteY12" fmla="*/ 658368 h 1335024"/>
              <a:gd name="connsiteX13" fmla="*/ 137160 w 1335024"/>
              <a:gd name="connsiteY13" fmla="*/ 630936 h 1335024"/>
              <a:gd name="connsiteX14" fmla="*/ 82296 w 1335024"/>
              <a:gd name="connsiteY14" fmla="*/ 603504 h 1335024"/>
              <a:gd name="connsiteX15" fmla="*/ 18288 w 1335024"/>
              <a:gd name="connsiteY15" fmla="*/ 466344 h 1335024"/>
              <a:gd name="connsiteX16" fmla="*/ 9144 w 1335024"/>
              <a:gd name="connsiteY16" fmla="*/ 438912 h 1335024"/>
              <a:gd name="connsiteX17" fmla="*/ 0 w 1335024"/>
              <a:gd name="connsiteY17" fmla="*/ 393192 h 1335024"/>
              <a:gd name="connsiteX18" fmla="*/ 9144 w 1335024"/>
              <a:gd name="connsiteY18" fmla="*/ 192024 h 1335024"/>
              <a:gd name="connsiteX19" fmla="*/ 27432 w 1335024"/>
              <a:gd name="connsiteY19" fmla="*/ 137160 h 1335024"/>
              <a:gd name="connsiteX20" fmla="*/ 82296 w 1335024"/>
              <a:gd name="connsiteY20" fmla="*/ 64008 h 1335024"/>
              <a:gd name="connsiteX21" fmla="*/ 164592 w 1335024"/>
              <a:gd name="connsiteY21" fmla="*/ 18288 h 1335024"/>
              <a:gd name="connsiteX22" fmla="*/ 219456 w 1335024"/>
              <a:gd name="connsiteY22" fmla="*/ 0 h 1335024"/>
              <a:gd name="connsiteX23" fmla="*/ 374904 w 1335024"/>
              <a:gd name="connsiteY23" fmla="*/ 9144 h 1335024"/>
              <a:gd name="connsiteX24" fmla="*/ 576072 w 1335024"/>
              <a:gd name="connsiteY24" fmla="*/ 91440 h 1335024"/>
              <a:gd name="connsiteX25" fmla="*/ 685800 w 1335024"/>
              <a:gd name="connsiteY25" fmla="*/ 137160 h 1335024"/>
              <a:gd name="connsiteX26" fmla="*/ 822960 w 1335024"/>
              <a:gd name="connsiteY26" fmla="*/ 182880 h 1335024"/>
              <a:gd name="connsiteX27" fmla="*/ 1005840 w 1335024"/>
              <a:gd name="connsiteY27" fmla="*/ 246888 h 1335024"/>
              <a:gd name="connsiteX28" fmla="*/ 1033272 w 1335024"/>
              <a:gd name="connsiteY28" fmla="*/ 256032 h 1335024"/>
              <a:gd name="connsiteX29" fmla="*/ 1115568 w 1335024"/>
              <a:gd name="connsiteY29" fmla="*/ 283464 h 1335024"/>
              <a:gd name="connsiteX30" fmla="*/ 1143000 w 1335024"/>
              <a:gd name="connsiteY30" fmla="*/ 292608 h 1335024"/>
              <a:gd name="connsiteX31" fmla="*/ 1170432 w 1335024"/>
              <a:gd name="connsiteY31" fmla="*/ 301752 h 1335024"/>
              <a:gd name="connsiteX32" fmla="*/ 1194416 w 1335024"/>
              <a:gd name="connsiteY32" fmla="*/ 306328 h 1335024"/>
              <a:gd name="connsiteX33" fmla="*/ 1335024 w 1335024"/>
              <a:gd name="connsiteY33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22960 w 1335024"/>
              <a:gd name="connsiteY2" fmla="*/ 978408 h 1335024"/>
              <a:gd name="connsiteX3" fmla="*/ 777240 w 1335024"/>
              <a:gd name="connsiteY3" fmla="*/ 941832 h 1335024"/>
              <a:gd name="connsiteX4" fmla="*/ 676656 w 1335024"/>
              <a:gd name="connsiteY4" fmla="*/ 877824 h 1335024"/>
              <a:gd name="connsiteX5" fmla="*/ 621792 w 1335024"/>
              <a:gd name="connsiteY5" fmla="*/ 841248 h 1335024"/>
              <a:gd name="connsiteX6" fmla="*/ 566928 w 1335024"/>
              <a:gd name="connsiteY6" fmla="*/ 804672 h 1335024"/>
              <a:gd name="connsiteX7" fmla="*/ 466344 w 1335024"/>
              <a:gd name="connsiteY7" fmla="*/ 777240 h 1335024"/>
              <a:gd name="connsiteX8" fmla="*/ 438912 w 1335024"/>
              <a:gd name="connsiteY8" fmla="*/ 768096 h 1335024"/>
              <a:gd name="connsiteX9" fmla="*/ 384048 w 1335024"/>
              <a:gd name="connsiteY9" fmla="*/ 731520 h 1335024"/>
              <a:gd name="connsiteX10" fmla="*/ 274320 w 1335024"/>
              <a:gd name="connsiteY10" fmla="*/ 694944 h 1335024"/>
              <a:gd name="connsiteX11" fmla="*/ 192024 w 1335024"/>
              <a:gd name="connsiteY11" fmla="*/ 658368 h 1335024"/>
              <a:gd name="connsiteX12" fmla="*/ 137160 w 1335024"/>
              <a:gd name="connsiteY12" fmla="*/ 630936 h 1335024"/>
              <a:gd name="connsiteX13" fmla="*/ 82296 w 1335024"/>
              <a:gd name="connsiteY13" fmla="*/ 603504 h 1335024"/>
              <a:gd name="connsiteX14" fmla="*/ 18288 w 1335024"/>
              <a:gd name="connsiteY14" fmla="*/ 466344 h 1335024"/>
              <a:gd name="connsiteX15" fmla="*/ 9144 w 1335024"/>
              <a:gd name="connsiteY15" fmla="*/ 438912 h 1335024"/>
              <a:gd name="connsiteX16" fmla="*/ 0 w 1335024"/>
              <a:gd name="connsiteY16" fmla="*/ 393192 h 1335024"/>
              <a:gd name="connsiteX17" fmla="*/ 9144 w 1335024"/>
              <a:gd name="connsiteY17" fmla="*/ 192024 h 1335024"/>
              <a:gd name="connsiteX18" fmla="*/ 27432 w 1335024"/>
              <a:gd name="connsiteY18" fmla="*/ 137160 h 1335024"/>
              <a:gd name="connsiteX19" fmla="*/ 82296 w 1335024"/>
              <a:gd name="connsiteY19" fmla="*/ 64008 h 1335024"/>
              <a:gd name="connsiteX20" fmla="*/ 164592 w 1335024"/>
              <a:gd name="connsiteY20" fmla="*/ 18288 h 1335024"/>
              <a:gd name="connsiteX21" fmla="*/ 219456 w 1335024"/>
              <a:gd name="connsiteY21" fmla="*/ 0 h 1335024"/>
              <a:gd name="connsiteX22" fmla="*/ 374904 w 1335024"/>
              <a:gd name="connsiteY22" fmla="*/ 9144 h 1335024"/>
              <a:gd name="connsiteX23" fmla="*/ 576072 w 1335024"/>
              <a:gd name="connsiteY23" fmla="*/ 91440 h 1335024"/>
              <a:gd name="connsiteX24" fmla="*/ 685800 w 1335024"/>
              <a:gd name="connsiteY24" fmla="*/ 137160 h 1335024"/>
              <a:gd name="connsiteX25" fmla="*/ 822960 w 1335024"/>
              <a:gd name="connsiteY25" fmla="*/ 182880 h 1335024"/>
              <a:gd name="connsiteX26" fmla="*/ 1005840 w 1335024"/>
              <a:gd name="connsiteY26" fmla="*/ 246888 h 1335024"/>
              <a:gd name="connsiteX27" fmla="*/ 1033272 w 1335024"/>
              <a:gd name="connsiteY27" fmla="*/ 256032 h 1335024"/>
              <a:gd name="connsiteX28" fmla="*/ 1115568 w 1335024"/>
              <a:gd name="connsiteY28" fmla="*/ 283464 h 1335024"/>
              <a:gd name="connsiteX29" fmla="*/ 1143000 w 1335024"/>
              <a:gd name="connsiteY29" fmla="*/ 292608 h 1335024"/>
              <a:gd name="connsiteX30" fmla="*/ 1170432 w 1335024"/>
              <a:gd name="connsiteY30" fmla="*/ 301752 h 1335024"/>
              <a:gd name="connsiteX31" fmla="*/ 1194416 w 1335024"/>
              <a:gd name="connsiteY31" fmla="*/ 306328 h 1335024"/>
              <a:gd name="connsiteX32" fmla="*/ 1335024 w 1335024"/>
              <a:gd name="connsiteY32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22960 w 1335024"/>
              <a:gd name="connsiteY2" fmla="*/ 978408 h 1335024"/>
              <a:gd name="connsiteX3" fmla="*/ 777240 w 1335024"/>
              <a:gd name="connsiteY3" fmla="*/ 941832 h 1335024"/>
              <a:gd name="connsiteX4" fmla="*/ 676656 w 1335024"/>
              <a:gd name="connsiteY4" fmla="*/ 877824 h 1335024"/>
              <a:gd name="connsiteX5" fmla="*/ 621792 w 1335024"/>
              <a:gd name="connsiteY5" fmla="*/ 841248 h 1335024"/>
              <a:gd name="connsiteX6" fmla="*/ 466344 w 1335024"/>
              <a:gd name="connsiteY6" fmla="*/ 777240 h 1335024"/>
              <a:gd name="connsiteX7" fmla="*/ 438912 w 1335024"/>
              <a:gd name="connsiteY7" fmla="*/ 768096 h 1335024"/>
              <a:gd name="connsiteX8" fmla="*/ 384048 w 1335024"/>
              <a:gd name="connsiteY8" fmla="*/ 731520 h 1335024"/>
              <a:gd name="connsiteX9" fmla="*/ 274320 w 1335024"/>
              <a:gd name="connsiteY9" fmla="*/ 694944 h 1335024"/>
              <a:gd name="connsiteX10" fmla="*/ 192024 w 1335024"/>
              <a:gd name="connsiteY10" fmla="*/ 658368 h 1335024"/>
              <a:gd name="connsiteX11" fmla="*/ 137160 w 1335024"/>
              <a:gd name="connsiteY11" fmla="*/ 630936 h 1335024"/>
              <a:gd name="connsiteX12" fmla="*/ 82296 w 1335024"/>
              <a:gd name="connsiteY12" fmla="*/ 603504 h 1335024"/>
              <a:gd name="connsiteX13" fmla="*/ 18288 w 1335024"/>
              <a:gd name="connsiteY13" fmla="*/ 466344 h 1335024"/>
              <a:gd name="connsiteX14" fmla="*/ 9144 w 1335024"/>
              <a:gd name="connsiteY14" fmla="*/ 438912 h 1335024"/>
              <a:gd name="connsiteX15" fmla="*/ 0 w 1335024"/>
              <a:gd name="connsiteY15" fmla="*/ 393192 h 1335024"/>
              <a:gd name="connsiteX16" fmla="*/ 9144 w 1335024"/>
              <a:gd name="connsiteY16" fmla="*/ 192024 h 1335024"/>
              <a:gd name="connsiteX17" fmla="*/ 27432 w 1335024"/>
              <a:gd name="connsiteY17" fmla="*/ 137160 h 1335024"/>
              <a:gd name="connsiteX18" fmla="*/ 82296 w 1335024"/>
              <a:gd name="connsiteY18" fmla="*/ 64008 h 1335024"/>
              <a:gd name="connsiteX19" fmla="*/ 164592 w 1335024"/>
              <a:gd name="connsiteY19" fmla="*/ 18288 h 1335024"/>
              <a:gd name="connsiteX20" fmla="*/ 219456 w 1335024"/>
              <a:gd name="connsiteY20" fmla="*/ 0 h 1335024"/>
              <a:gd name="connsiteX21" fmla="*/ 374904 w 1335024"/>
              <a:gd name="connsiteY21" fmla="*/ 9144 h 1335024"/>
              <a:gd name="connsiteX22" fmla="*/ 576072 w 1335024"/>
              <a:gd name="connsiteY22" fmla="*/ 91440 h 1335024"/>
              <a:gd name="connsiteX23" fmla="*/ 685800 w 1335024"/>
              <a:gd name="connsiteY23" fmla="*/ 137160 h 1335024"/>
              <a:gd name="connsiteX24" fmla="*/ 822960 w 1335024"/>
              <a:gd name="connsiteY24" fmla="*/ 182880 h 1335024"/>
              <a:gd name="connsiteX25" fmla="*/ 1005840 w 1335024"/>
              <a:gd name="connsiteY25" fmla="*/ 246888 h 1335024"/>
              <a:gd name="connsiteX26" fmla="*/ 1033272 w 1335024"/>
              <a:gd name="connsiteY26" fmla="*/ 256032 h 1335024"/>
              <a:gd name="connsiteX27" fmla="*/ 1115568 w 1335024"/>
              <a:gd name="connsiteY27" fmla="*/ 283464 h 1335024"/>
              <a:gd name="connsiteX28" fmla="*/ 1143000 w 1335024"/>
              <a:gd name="connsiteY28" fmla="*/ 292608 h 1335024"/>
              <a:gd name="connsiteX29" fmla="*/ 1170432 w 1335024"/>
              <a:gd name="connsiteY29" fmla="*/ 301752 h 1335024"/>
              <a:gd name="connsiteX30" fmla="*/ 1194416 w 1335024"/>
              <a:gd name="connsiteY30" fmla="*/ 306328 h 1335024"/>
              <a:gd name="connsiteX31" fmla="*/ 1335024 w 1335024"/>
              <a:gd name="connsiteY31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22960 w 1335024"/>
              <a:gd name="connsiteY2" fmla="*/ 978408 h 1335024"/>
              <a:gd name="connsiteX3" fmla="*/ 777240 w 1335024"/>
              <a:gd name="connsiteY3" fmla="*/ 941832 h 1335024"/>
              <a:gd name="connsiteX4" fmla="*/ 676656 w 1335024"/>
              <a:gd name="connsiteY4" fmla="*/ 877824 h 1335024"/>
              <a:gd name="connsiteX5" fmla="*/ 621792 w 1335024"/>
              <a:gd name="connsiteY5" fmla="*/ 841248 h 1335024"/>
              <a:gd name="connsiteX6" fmla="*/ 466344 w 1335024"/>
              <a:gd name="connsiteY6" fmla="*/ 777240 h 1335024"/>
              <a:gd name="connsiteX7" fmla="*/ 384048 w 1335024"/>
              <a:gd name="connsiteY7" fmla="*/ 731520 h 1335024"/>
              <a:gd name="connsiteX8" fmla="*/ 274320 w 1335024"/>
              <a:gd name="connsiteY8" fmla="*/ 694944 h 1335024"/>
              <a:gd name="connsiteX9" fmla="*/ 192024 w 1335024"/>
              <a:gd name="connsiteY9" fmla="*/ 658368 h 1335024"/>
              <a:gd name="connsiteX10" fmla="*/ 137160 w 1335024"/>
              <a:gd name="connsiteY10" fmla="*/ 630936 h 1335024"/>
              <a:gd name="connsiteX11" fmla="*/ 82296 w 1335024"/>
              <a:gd name="connsiteY11" fmla="*/ 603504 h 1335024"/>
              <a:gd name="connsiteX12" fmla="*/ 18288 w 1335024"/>
              <a:gd name="connsiteY12" fmla="*/ 466344 h 1335024"/>
              <a:gd name="connsiteX13" fmla="*/ 9144 w 1335024"/>
              <a:gd name="connsiteY13" fmla="*/ 438912 h 1335024"/>
              <a:gd name="connsiteX14" fmla="*/ 0 w 1335024"/>
              <a:gd name="connsiteY14" fmla="*/ 393192 h 1335024"/>
              <a:gd name="connsiteX15" fmla="*/ 9144 w 1335024"/>
              <a:gd name="connsiteY15" fmla="*/ 192024 h 1335024"/>
              <a:gd name="connsiteX16" fmla="*/ 27432 w 1335024"/>
              <a:gd name="connsiteY16" fmla="*/ 137160 h 1335024"/>
              <a:gd name="connsiteX17" fmla="*/ 82296 w 1335024"/>
              <a:gd name="connsiteY17" fmla="*/ 64008 h 1335024"/>
              <a:gd name="connsiteX18" fmla="*/ 164592 w 1335024"/>
              <a:gd name="connsiteY18" fmla="*/ 18288 h 1335024"/>
              <a:gd name="connsiteX19" fmla="*/ 219456 w 1335024"/>
              <a:gd name="connsiteY19" fmla="*/ 0 h 1335024"/>
              <a:gd name="connsiteX20" fmla="*/ 374904 w 1335024"/>
              <a:gd name="connsiteY20" fmla="*/ 9144 h 1335024"/>
              <a:gd name="connsiteX21" fmla="*/ 576072 w 1335024"/>
              <a:gd name="connsiteY21" fmla="*/ 91440 h 1335024"/>
              <a:gd name="connsiteX22" fmla="*/ 685800 w 1335024"/>
              <a:gd name="connsiteY22" fmla="*/ 137160 h 1335024"/>
              <a:gd name="connsiteX23" fmla="*/ 822960 w 1335024"/>
              <a:gd name="connsiteY23" fmla="*/ 182880 h 1335024"/>
              <a:gd name="connsiteX24" fmla="*/ 1005840 w 1335024"/>
              <a:gd name="connsiteY24" fmla="*/ 246888 h 1335024"/>
              <a:gd name="connsiteX25" fmla="*/ 1033272 w 1335024"/>
              <a:gd name="connsiteY25" fmla="*/ 256032 h 1335024"/>
              <a:gd name="connsiteX26" fmla="*/ 1115568 w 1335024"/>
              <a:gd name="connsiteY26" fmla="*/ 283464 h 1335024"/>
              <a:gd name="connsiteX27" fmla="*/ 1143000 w 1335024"/>
              <a:gd name="connsiteY27" fmla="*/ 292608 h 1335024"/>
              <a:gd name="connsiteX28" fmla="*/ 1170432 w 1335024"/>
              <a:gd name="connsiteY28" fmla="*/ 301752 h 1335024"/>
              <a:gd name="connsiteX29" fmla="*/ 1194416 w 1335024"/>
              <a:gd name="connsiteY29" fmla="*/ 306328 h 1335024"/>
              <a:gd name="connsiteX30" fmla="*/ 1335024 w 1335024"/>
              <a:gd name="connsiteY30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22960 w 1335024"/>
              <a:gd name="connsiteY2" fmla="*/ 978408 h 1335024"/>
              <a:gd name="connsiteX3" fmla="*/ 777240 w 1335024"/>
              <a:gd name="connsiteY3" fmla="*/ 941832 h 1335024"/>
              <a:gd name="connsiteX4" fmla="*/ 676656 w 1335024"/>
              <a:gd name="connsiteY4" fmla="*/ 877824 h 1335024"/>
              <a:gd name="connsiteX5" fmla="*/ 621792 w 1335024"/>
              <a:gd name="connsiteY5" fmla="*/ 841248 h 1335024"/>
              <a:gd name="connsiteX6" fmla="*/ 466344 w 1335024"/>
              <a:gd name="connsiteY6" fmla="*/ 777240 h 1335024"/>
              <a:gd name="connsiteX7" fmla="*/ 274320 w 1335024"/>
              <a:gd name="connsiteY7" fmla="*/ 694944 h 1335024"/>
              <a:gd name="connsiteX8" fmla="*/ 192024 w 1335024"/>
              <a:gd name="connsiteY8" fmla="*/ 658368 h 1335024"/>
              <a:gd name="connsiteX9" fmla="*/ 137160 w 1335024"/>
              <a:gd name="connsiteY9" fmla="*/ 630936 h 1335024"/>
              <a:gd name="connsiteX10" fmla="*/ 82296 w 1335024"/>
              <a:gd name="connsiteY10" fmla="*/ 603504 h 1335024"/>
              <a:gd name="connsiteX11" fmla="*/ 18288 w 1335024"/>
              <a:gd name="connsiteY11" fmla="*/ 466344 h 1335024"/>
              <a:gd name="connsiteX12" fmla="*/ 9144 w 1335024"/>
              <a:gd name="connsiteY12" fmla="*/ 438912 h 1335024"/>
              <a:gd name="connsiteX13" fmla="*/ 0 w 1335024"/>
              <a:gd name="connsiteY13" fmla="*/ 393192 h 1335024"/>
              <a:gd name="connsiteX14" fmla="*/ 9144 w 1335024"/>
              <a:gd name="connsiteY14" fmla="*/ 192024 h 1335024"/>
              <a:gd name="connsiteX15" fmla="*/ 27432 w 1335024"/>
              <a:gd name="connsiteY15" fmla="*/ 137160 h 1335024"/>
              <a:gd name="connsiteX16" fmla="*/ 82296 w 1335024"/>
              <a:gd name="connsiteY16" fmla="*/ 64008 h 1335024"/>
              <a:gd name="connsiteX17" fmla="*/ 164592 w 1335024"/>
              <a:gd name="connsiteY17" fmla="*/ 18288 h 1335024"/>
              <a:gd name="connsiteX18" fmla="*/ 219456 w 1335024"/>
              <a:gd name="connsiteY18" fmla="*/ 0 h 1335024"/>
              <a:gd name="connsiteX19" fmla="*/ 374904 w 1335024"/>
              <a:gd name="connsiteY19" fmla="*/ 9144 h 1335024"/>
              <a:gd name="connsiteX20" fmla="*/ 576072 w 1335024"/>
              <a:gd name="connsiteY20" fmla="*/ 91440 h 1335024"/>
              <a:gd name="connsiteX21" fmla="*/ 685800 w 1335024"/>
              <a:gd name="connsiteY21" fmla="*/ 137160 h 1335024"/>
              <a:gd name="connsiteX22" fmla="*/ 822960 w 1335024"/>
              <a:gd name="connsiteY22" fmla="*/ 182880 h 1335024"/>
              <a:gd name="connsiteX23" fmla="*/ 1005840 w 1335024"/>
              <a:gd name="connsiteY23" fmla="*/ 246888 h 1335024"/>
              <a:gd name="connsiteX24" fmla="*/ 1033272 w 1335024"/>
              <a:gd name="connsiteY24" fmla="*/ 256032 h 1335024"/>
              <a:gd name="connsiteX25" fmla="*/ 1115568 w 1335024"/>
              <a:gd name="connsiteY25" fmla="*/ 283464 h 1335024"/>
              <a:gd name="connsiteX26" fmla="*/ 1143000 w 1335024"/>
              <a:gd name="connsiteY26" fmla="*/ 292608 h 1335024"/>
              <a:gd name="connsiteX27" fmla="*/ 1170432 w 1335024"/>
              <a:gd name="connsiteY27" fmla="*/ 301752 h 1335024"/>
              <a:gd name="connsiteX28" fmla="*/ 1194416 w 1335024"/>
              <a:gd name="connsiteY28" fmla="*/ 306328 h 1335024"/>
              <a:gd name="connsiteX29" fmla="*/ 1335024 w 1335024"/>
              <a:gd name="connsiteY29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22960 w 1335024"/>
              <a:gd name="connsiteY2" fmla="*/ 978408 h 1335024"/>
              <a:gd name="connsiteX3" fmla="*/ 777240 w 1335024"/>
              <a:gd name="connsiteY3" fmla="*/ 941832 h 1335024"/>
              <a:gd name="connsiteX4" fmla="*/ 676656 w 1335024"/>
              <a:gd name="connsiteY4" fmla="*/ 877824 h 1335024"/>
              <a:gd name="connsiteX5" fmla="*/ 621792 w 1335024"/>
              <a:gd name="connsiteY5" fmla="*/ 841248 h 1335024"/>
              <a:gd name="connsiteX6" fmla="*/ 466344 w 1335024"/>
              <a:gd name="connsiteY6" fmla="*/ 777240 h 1335024"/>
              <a:gd name="connsiteX7" fmla="*/ 274320 w 1335024"/>
              <a:gd name="connsiteY7" fmla="*/ 694944 h 1335024"/>
              <a:gd name="connsiteX8" fmla="*/ 192024 w 1335024"/>
              <a:gd name="connsiteY8" fmla="*/ 658368 h 1335024"/>
              <a:gd name="connsiteX9" fmla="*/ 82296 w 1335024"/>
              <a:gd name="connsiteY9" fmla="*/ 603504 h 1335024"/>
              <a:gd name="connsiteX10" fmla="*/ 18288 w 1335024"/>
              <a:gd name="connsiteY10" fmla="*/ 466344 h 1335024"/>
              <a:gd name="connsiteX11" fmla="*/ 9144 w 1335024"/>
              <a:gd name="connsiteY11" fmla="*/ 438912 h 1335024"/>
              <a:gd name="connsiteX12" fmla="*/ 0 w 1335024"/>
              <a:gd name="connsiteY12" fmla="*/ 393192 h 1335024"/>
              <a:gd name="connsiteX13" fmla="*/ 9144 w 1335024"/>
              <a:gd name="connsiteY13" fmla="*/ 192024 h 1335024"/>
              <a:gd name="connsiteX14" fmla="*/ 27432 w 1335024"/>
              <a:gd name="connsiteY14" fmla="*/ 137160 h 1335024"/>
              <a:gd name="connsiteX15" fmla="*/ 82296 w 1335024"/>
              <a:gd name="connsiteY15" fmla="*/ 64008 h 1335024"/>
              <a:gd name="connsiteX16" fmla="*/ 164592 w 1335024"/>
              <a:gd name="connsiteY16" fmla="*/ 18288 h 1335024"/>
              <a:gd name="connsiteX17" fmla="*/ 219456 w 1335024"/>
              <a:gd name="connsiteY17" fmla="*/ 0 h 1335024"/>
              <a:gd name="connsiteX18" fmla="*/ 374904 w 1335024"/>
              <a:gd name="connsiteY18" fmla="*/ 9144 h 1335024"/>
              <a:gd name="connsiteX19" fmla="*/ 576072 w 1335024"/>
              <a:gd name="connsiteY19" fmla="*/ 91440 h 1335024"/>
              <a:gd name="connsiteX20" fmla="*/ 685800 w 1335024"/>
              <a:gd name="connsiteY20" fmla="*/ 137160 h 1335024"/>
              <a:gd name="connsiteX21" fmla="*/ 822960 w 1335024"/>
              <a:gd name="connsiteY21" fmla="*/ 182880 h 1335024"/>
              <a:gd name="connsiteX22" fmla="*/ 1005840 w 1335024"/>
              <a:gd name="connsiteY22" fmla="*/ 246888 h 1335024"/>
              <a:gd name="connsiteX23" fmla="*/ 1033272 w 1335024"/>
              <a:gd name="connsiteY23" fmla="*/ 256032 h 1335024"/>
              <a:gd name="connsiteX24" fmla="*/ 1115568 w 1335024"/>
              <a:gd name="connsiteY24" fmla="*/ 283464 h 1335024"/>
              <a:gd name="connsiteX25" fmla="*/ 1143000 w 1335024"/>
              <a:gd name="connsiteY25" fmla="*/ 292608 h 1335024"/>
              <a:gd name="connsiteX26" fmla="*/ 1170432 w 1335024"/>
              <a:gd name="connsiteY26" fmla="*/ 301752 h 1335024"/>
              <a:gd name="connsiteX27" fmla="*/ 1194416 w 1335024"/>
              <a:gd name="connsiteY27" fmla="*/ 306328 h 1335024"/>
              <a:gd name="connsiteX28" fmla="*/ 1335024 w 1335024"/>
              <a:gd name="connsiteY28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22960 w 1335024"/>
              <a:gd name="connsiteY2" fmla="*/ 978408 h 1335024"/>
              <a:gd name="connsiteX3" fmla="*/ 777240 w 1335024"/>
              <a:gd name="connsiteY3" fmla="*/ 941832 h 1335024"/>
              <a:gd name="connsiteX4" fmla="*/ 676656 w 1335024"/>
              <a:gd name="connsiteY4" fmla="*/ 877824 h 1335024"/>
              <a:gd name="connsiteX5" fmla="*/ 621792 w 1335024"/>
              <a:gd name="connsiteY5" fmla="*/ 841248 h 1335024"/>
              <a:gd name="connsiteX6" fmla="*/ 466344 w 1335024"/>
              <a:gd name="connsiteY6" fmla="*/ 777240 h 1335024"/>
              <a:gd name="connsiteX7" fmla="*/ 274320 w 1335024"/>
              <a:gd name="connsiteY7" fmla="*/ 694944 h 1335024"/>
              <a:gd name="connsiteX8" fmla="*/ 192024 w 1335024"/>
              <a:gd name="connsiteY8" fmla="*/ 658368 h 1335024"/>
              <a:gd name="connsiteX9" fmla="*/ 82296 w 1335024"/>
              <a:gd name="connsiteY9" fmla="*/ 603504 h 1335024"/>
              <a:gd name="connsiteX10" fmla="*/ 18288 w 1335024"/>
              <a:gd name="connsiteY10" fmla="*/ 466344 h 1335024"/>
              <a:gd name="connsiteX11" fmla="*/ 0 w 1335024"/>
              <a:gd name="connsiteY11" fmla="*/ 393192 h 1335024"/>
              <a:gd name="connsiteX12" fmla="*/ 9144 w 1335024"/>
              <a:gd name="connsiteY12" fmla="*/ 192024 h 1335024"/>
              <a:gd name="connsiteX13" fmla="*/ 27432 w 1335024"/>
              <a:gd name="connsiteY13" fmla="*/ 137160 h 1335024"/>
              <a:gd name="connsiteX14" fmla="*/ 82296 w 1335024"/>
              <a:gd name="connsiteY14" fmla="*/ 64008 h 1335024"/>
              <a:gd name="connsiteX15" fmla="*/ 164592 w 1335024"/>
              <a:gd name="connsiteY15" fmla="*/ 18288 h 1335024"/>
              <a:gd name="connsiteX16" fmla="*/ 219456 w 1335024"/>
              <a:gd name="connsiteY16" fmla="*/ 0 h 1335024"/>
              <a:gd name="connsiteX17" fmla="*/ 374904 w 1335024"/>
              <a:gd name="connsiteY17" fmla="*/ 9144 h 1335024"/>
              <a:gd name="connsiteX18" fmla="*/ 576072 w 1335024"/>
              <a:gd name="connsiteY18" fmla="*/ 91440 h 1335024"/>
              <a:gd name="connsiteX19" fmla="*/ 685800 w 1335024"/>
              <a:gd name="connsiteY19" fmla="*/ 137160 h 1335024"/>
              <a:gd name="connsiteX20" fmla="*/ 822960 w 1335024"/>
              <a:gd name="connsiteY20" fmla="*/ 182880 h 1335024"/>
              <a:gd name="connsiteX21" fmla="*/ 1005840 w 1335024"/>
              <a:gd name="connsiteY21" fmla="*/ 246888 h 1335024"/>
              <a:gd name="connsiteX22" fmla="*/ 1033272 w 1335024"/>
              <a:gd name="connsiteY22" fmla="*/ 256032 h 1335024"/>
              <a:gd name="connsiteX23" fmla="*/ 1115568 w 1335024"/>
              <a:gd name="connsiteY23" fmla="*/ 283464 h 1335024"/>
              <a:gd name="connsiteX24" fmla="*/ 1143000 w 1335024"/>
              <a:gd name="connsiteY24" fmla="*/ 292608 h 1335024"/>
              <a:gd name="connsiteX25" fmla="*/ 1170432 w 1335024"/>
              <a:gd name="connsiteY25" fmla="*/ 301752 h 1335024"/>
              <a:gd name="connsiteX26" fmla="*/ 1194416 w 1335024"/>
              <a:gd name="connsiteY26" fmla="*/ 306328 h 1335024"/>
              <a:gd name="connsiteX27" fmla="*/ 1335024 w 1335024"/>
              <a:gd name="connsiteY27" fmla="*/ 329184 h 1335024"/>
              <a:gd name="connsiteX0" fmla="*/ 886968 w 1335024"/>
              <a:gd name="connsiteY0" fmla="*/ 1335024 h 1335024"/>
              <a:gd name="connsiteX1" fmla="*/ 914400 w 1335024"/>
              <a:gd name="connsiteY1" fmla="*/ 1078992 h 1335024"/>
              <a:gd name="connsiteX2" fmla="*/ 822960 w 1335024"/>
              <a:gd name="connsiteY2" fmla="*/ 978408 h 1335024"/>
              <a:gd name="connsiteX3" fmla="*/ 777240 w 1335024"/>
              <a:gd name="connsiteY3" fmla="*/ 941832 h 1335024"/>
              <a:gd name="connsiteX4" fmla="*/ 676656 w 1335024"/>
              <a:gd name="connsiteY4" fmla="*/ 877824 h 1335024"/>
              <a:gd name="connsiteX5" fmla="*/ 621792 w 1335024"/>
              <a:gd name="connsiteY5" fmla="*/ 841248 h 1335024"/>
              <a:gd name="connsiteX6" fmla="*/ 466344 w 1335024"/>
              <a:gd name="connsiteY6" fmla="*/ 777240 h 1335024"/>
              <a:gd name="connsiteX7" fmla="*/ 274320 w 1335024"/>
              <a:gd name="connsiteY7" fmla="*/ 694944 h 1335024"/>
              <a:gd name="connsiteX8" fmla="*/ 192024 w 1335024"/>
              <a:gd name="connsiteY8" fmla="*/ 658368 h 1335024"/>
              <a:gd name="connsiteX9" fmla="*/ 82296 w 1335024"/>
              <a:gd name="connsiteY9" fmla="*/ 603504 h 1335024"/>
              <a:gd name="connsiteX10" fmla="*/ 18288 w 1335024"/>
              <a:gd name="connsiteY10" fmla="*/ 466344 h 1335024"/>
              <a:gd name="connsiteX11" fmla="*/ 0 w 1335024"/>
              <a:gd name="connsiteY11" fmla="*/ 393192 h 1335024"/>
              <a:gd name="connsiteX12" fmla="*/ 9144 w 1335024"/>
              <a:gd name="connsiteY12" fmla="*/ 192024 h 1335024"/>
              <a:gd name="connsiteX13" fmla="*/ 27432 w 1335024"/>
              <a:gd name="connsiteY13" fmla="*/ 137160 h 1335024"/>
              <a:gd name="connsiteX14" fmla="*/ 82296 w 1335024"/>
              <a:gd name="connsiteY14" fmla="*/ 64008 h 1335024"/>
              <a:gd name="connsiteX15" fmla="*/ 219456 w 1335024"/>
              <a:gd name="connsiteY15" fmla="*/ 0 h 1335024"/>
              <a:gd name="connsiteX16" fmla="*/ 374904 w 1335024"/>
              <a:gd name="connsiteY16" fmla="*/ 9144 h 1335024"/>
              <a:gd name="connsiteX17" fmla="*/ 576072 w 1335024"/>
              <a:gd name="connsiteY17" fmla="*/ 91440 h 1335024"/>
              <a:gd name="connsiteX18" fmla="*/ 685800 w 1335024"/>
              <a:gd name="connsiteY18" fmla="*/ 137160 h 1335024"/>
              <a:gd name="connsiteX19" fmla="*/ 822960 w 1335024"/>
              <a:gd name="connsiteY19" fmla="*/ 182880 h 1335024"/>
              <a:gd name="connsiteX20" fmla="*/ 1005840 w 1335024"/>
              <a:gd name="connsiteY20" fmla="*/ 246888 h 1335024"/>
              <a:gd name="connsiteX21" fmla="*/ 1033272 w 1335024"/>
              <a:gd name="connsiteY21" fmla="*/ 256032 h 1335024"/>
              <a:gd name="connsiteX22" fmla="*/ 1115568 w 1335024"/>
              <a:gd name="connsiteY22" fmla="*/ 283464 h 1335024"/>
              <a:gd name="connsiteX23" fmla="*/ 1143000 w 1335024"/>
              <a:gd name="connsiteY23" fmla="*/ 292608 h 1335024"/>
              <a:gd name="connsiteX24" fmla="*/ 1170432 w 1335024"/>
              <a:gd name="connsiteY24" fmla="*/ 301752 h 1335024"/>
              <a:gd name="connsiteX25" fmla="*/ 1194416 w 1335024"/>
              <a:gd name="connsiteY25" fmla="*/ 306328 h 1335024"/>
              <a:gd name="connsiteX26" fmla="*/ 1335024 w 1335024"/>
              <a:gd name="connsiteY26" fmla="*/ 329184 h 1335024"/>
              <a:gd name="connsiteX0" fmla="*/ 880872 w 1328928"/>
              <a:gd name="connsiteY0" fmla="*/ 1335024 h 1335024"/>
              <a:gd name="connsiteX1" fmla="*/ 908304 w 1328928"/>
              <a:gd name="connsiteY1" fmla="*/ 1078992 h 1335024"/>
              <a:gd name="connsiteX2" fmla="*/ 816864 w 1328928"/>
              <a:gd name="connsiteY2" fmla="*/ 978408 h 1335024"/>
              <a:gd name="connsiteX3" fmla="*/ 771144 w 1328928"/>
              <a:gd name="connsiteY3" fmla="*/ 941832 h 1335024"/>
              <a:gd name="connsiteX4" fmla="*/ 670560 w 1328928"/>
              <a:gd name="connsiteY4" fmla="*/ 877824 h 1335024"/>
              <a:gd name="connsiteX5" fmla="*/ 615696 w 1328928"/>
              <a:gd name="connsiteY5" fmla="*/ 841248 h 1335024"/>
              <a:gd name="connsiteX6" fmla="*/ 460248 w 1328928"/>
              <a:gd name="connsiteY6" fmla="*/ 777240 h 1335024"/>
              <a:gd name="connsiteX7" fmla="*/ 268224 w 1328928"/>
              <a:gd name="connsiteY7" fmla="*/ 694944 h 1335024"/>
              <a:gd name="connsiteX8" fmla="*/ 185928 w 1328928"/>
              <a:gd name="connsiteY8" fmla="*/ 658368 h 1335024"/>
              <a:gd name="connsiteX9" fmla="*/ 76200 w 1328928"/>
              <a:gd name="connsiteY9" fmla="*/ 603504 h 1335024"/>
              <a:gd name="connsiteX10" fmla="*/ 12192 w 1328928"/>
              <a:gd name="connsiteY10" fmla="*/ 466344 h 1335024"/>
              <a:gd name="connsiteX11" fmla="*/ 3048 w 1328928"/>
              <a:gd name="connsiteY11" fmla="*/ 192024 h 1335024"/>
              <a:gd name="connsiteX12" fmla="*/ 21336 w 1328928"/>
              <a:gd name="connsiteY12" fmla="*/ 137160 h 1335024"/>
              <a:gd name="connsiteX13" fmla="*/ 76200 w 1328928"/>
              <a:gd name="connsiteY13" fmla="*/ 64008 h 1335024"/>
              <a:gd name="connsiteX14" fmla="*/ 213360 w 1328928"/>
              <a:gd name="connsiteY14" fmla="*/ 0 h 1335024"/>
              <a:gd name="connsiteX15" fmla="*/ 368808 w 1328928"/>
              <a:gd name="connsiteY15" fmla="*/ 9144 h 1335024"/>
              <a:gd name="connsiteX16" fmla="*/ 569976 w 1328928"/>
              <a:gd name="connsiteY16" fmla="*/ 91440 h 1335024"/>
              <a:gd name="connsiteX17" fmla="*/ 679704 w 1328928"/>
              <a:gd name="connsiteY17" fmla="*/ 137160 h 1335024"/>
              <a:gd name="connsiteX18" fmla="*/ 816864 w 1328928"/>
              <a:gd name="connsiteY18" fmla="*/ 182880 h 1335024"/>
              <a:gd name="connsiteX19" fmla="*/ 999744 w 1328928"/>
              <a:gd name="connsiteY19" fmla="*/ 246888 h 1335024"/>
              <a:gd name="connsiteX20" fmla="*/ 1027176 w 1328928"/>
              <a:gd name="connsiteY20" fmla="*/ 256032 h 1335024"/>
              <a:gd name="connsiteX21" fmla="*/ 1109472 w 1328928"/>
              <a:gd name="connsiteY21" fmla="*/ 283464 h 1335024"/>
              <a:gd name="connsiteX22" fmla="*/ 1136904 w 1328928"/>
              <a:gd name="connsiteY22" fmla="*/ 292608 h 1335024"/>
              <a:gd name="connsiteX23" fmla="*/ 1164336 w 1328928"/>
              <a:gd name="connsiteY23" fmla="*/ 301752 h 1335024"/>
              <a:gd name="connsiteX24" fmla="*/ 1188320 w 1328928"/>
              <a:gd name="connsiteY24" fmla="*/ 306328 h 1335024"/>
              <a:gd name="connsiteX25" fmla="*/ 1328928 w 1328928"/>
              <a:gd name="connsiteY25" fmla="*/ 329184 h 1335024"/>
              <a:gd name="connsiteX0" fmla="*/ 928880 w 1376936"/>
              <a:gd name="connsiteY0" fmla="*/ 1335024 h 1335024"/>
              <a:gd name="connsiteX1" fmla="*/ 956312 w 1376936"/>
              <a:gd name="connsiteY1" fmla="*/ 1078992 h 1335024"/>
              <a:gd name="connsiteX2" fmla="*/ 864872 w 1376936"/>
              <a:gd name="connsiteY2" fmla="*/ 978408 h 1335024"/>
              <a:gd name="connsiteX3" fmla="*/ 819152 w 1376936"/>
              <a:gd name="connsiteY3" fmla="*/ 941832 h 1335024"/>
              <a:gd name="connsiteX4" fmla="*/ 718568 w 1376936"/>
              <a:gd name="connsiteY4" fmla="*/ 877824 h 1335024"/>
              <a:gd name="connsiteX5" fmla="*/ 663704 w 1376936"/>
              <a:gd name="connsiteY5" fmla="*/ 841248 h 1335024"/>
              <a:gd name="connsiteX6" fmla="*/ 508256 w 1376936"/>
              <a:gd name="connsiteY6" fmla="*/ 777240 h 1335024"/>
              <a:gd name="connsiteX7" fmla="*/ 316232 w 1376936"/>
              <a:gd name="connsiteY7" fmla="*/ 694944 h 1335024"/>
              <a:gd name="connsiteX8" fmla="*/ 233936 w 1376936"/>
              <a:gd name="connsiteY8" fmla="*/ 658368 h 1335024"/>
              <a:gd name="connsiteX9" fmla="*/ 124208 w 1376936"/>
              <a:gd name="connsiteY9" fmla="*/ 603504 h 1335024"/>
              <a:gd name="connsiteX10" fmla="*/ 12192 w 1376936"/>
              <a:gd name="connsiteY10" fmla="*/ 450344 h 1335024"/>
              <a:gd name="connsiteX11" fmla="*/ 51056 w 1376936"/>
              <a:gd name="connsiteY11" fmla="*/ 192024 h 1335024"/>
              <a:gd name="connsiteX12" fmla="*/ 69344 w 1376936"/>
              <a:gd name="connsiteY12" fmla="*/ 137160 h 1335024"/>
              <a:gd name="connsiteX13" fmla="*/ 124208 w 1376936"/>
              <a:gd name="connsiteY13" fmla="*/ 64008 h 1335024"/>
              <a:gd name="connsiteX14" fmla="*/ 261368 w 1376936"/>
              <a:gd name="connsiteY14" fmla="*/ 0 h 1335024"/>
              <a:gd name="connsiteX15" fmla="*/ 416816 w 1376936"/>
              <a:gd name="connsiteY15" fmla="*/ 9144 h 1335024"/>
              <a:gd name="connsiteX16" fmla="*/ 617984 w 1376936"/>
              <a:gd name="connsiteY16" fmla="*/ 91440 h 1335024"/>
              <a:gd name="connsiteX17" fmla="*/ 727712 w 1376936"/>
              <a:gd name="connsiteY17" fmla="*/ 137160 h 1335024"/>
              <a:gd name="connsiteX18" fmla="*/ 864872 w 1376936"/>
              <a:gd name="connsiteY18" fmla="*/ 182880 h 1335024"/>
              <a:gd name="connsiteX19" fmla="*/ 1047752 w 1376936"/>
              <a:gd name="connsiteY19" fmla="*/ 246888 h 1335024"/>
              <a:gd name="connsiteX20" fmla="*/ 1075184 w 1376936"/>
              <a:gd name="connsiteY20" fmla="*/ 256032 h 1335024"/>
              <a:gd name="connsiteX21" fmla="*/ 1157480 w 1376936"/>
              <a:gd name="connsiteY21" fmla="*/ 283464 h 1335024"/>
              <a:gd name="connsiteX22" fmla="*/ 1184912 w 1376936"/>
              <a:gd name="connsiteY22" fmla="*/ 292608 h 1335024"/>
              <a:gd name="connsiteX23" fmla="*/ 1212344 w 1376936"/>
              <a:gd name="connsiteY23" fmla="*/ 301752 h 1335024"/>
              <a:gd name="connsiteX24" fmla="*/ 1236328 w 1376936"/>
              <a:gd name="connsiteY24" fmla="*/ 306328 h 1335024"/>
              <a:gd name="connsiteX25" fmla="*/ 1376936 w 1376936"/>
              <a:gd name="connsiteY25" fmla="*/ 329184 h 1335024"/>
              <a:gd name="connsiteX0" fmla="*/ 928880 w 1376936"/>
              <a:gd name="connsiteY0" fmla="*/ 1335024 h 1335024"/>
              <a:gd name="connsiteX1" fmla="*/ 956312 w 1376936"/>
              <a:gd name="connsiteY1" fmla="*/ 1078992 h 1335024"/>
              <a:gd name="connsiteX2" fmla="*/ 864872 w 1376936"/>
              <a:gd name="connsiteY2" fmla="*/ 978408 h 1335024"/>
              <a:gd name="connsiteX3" fmla="*/ 819152 w 1376936"/>
              <a:gd name="connsiteY3" fmla="*/ 941832 h 1335024"/>
              <a:gd name="connsiteX4" fmla="*/ 718568 w 1376936"/>
              <a:gd name="connsiteY4" fmla="*/ 877824 h 1335024"/>
              <a:gd name="connsiteX5" fmla="*/ 663704 w 1376936"/>
              <a:gd name="connsiteY5" fmla="*/ 841248 h 1335024"/>
              <a:gd name="connsiteX6" fmla="*/ 508256 w 1376936"/>
              <a:gd name="connsiteY6" fmla="*/ 777240 h 1335024"/>
              <a:gd name="connsiteX7" fmla="*/ 316232 w 1376936"/>
              <a:gd name="connsiteY7" fmla="*/ 694944 h 1335024"/>
              <a:gd name="connsiteX8" fmla="*/ 233936 w 1376936"/>
              <a:gd name="connsiteY8" fmla="*/ 658368 h 1335024"/>
              <a:gd name="connsiteX9" fmla="*/ 124208 w 1376936"/>
              <a:gd name="connsiteY9" fmla="*/ 603504 h 1335024"/>
              <a:gd name="connsiteX10" fmla="*/ 12192 w 1376936"/>
              <a:gd name="connsiteY10" fmla="*/ 450344 h 1335024"/>
              <a:gd name="connsiteX11" fmla="*/ 12192 w 1376936"/>
              <a:gd name="connsiteY11" fmla="*/ 234320 h 1335024"/>
              <a:gd name="connsiteX12" fmla="*/ 69344 w 1376936"/>
              <a:gd name="connsiteY12" fmla="*/ 137160 h 1335024"/>
              <a:gd name="connsiteX13" fmla="*/ 124208 w 1376936"/>
              <a:gd name="connsiteY13" fmla="*/ 64008 h 1335024"/>
              <a:gd name="connsiteX14" fmla="*/ 261368 w 1376936"/>
              <a:gd name="connsiteY14" fmla="*/ 0 h 1335024"/>
              <a:gd name="connsiteX15" fmla="*/ 416816 w 1376936"/>
              <a:gd name="connsiteY15" fmla="*/ 9144 h 1335024"/>
              <a:gd name="connsiteX16" fmla="*/ 617984 w 1376936"/>
              <a:gd name="connsiteY16" fmla="*/ 91440 h 1335024"/>
              <a:gd name="connsiteX17" fmla="*/ 727712 w 1376936"/>
              <a:gd name="connsiteY17" fmla="*/ 137160 h 1335024"/>
              <a:gd name="connsiteX18" fmla="*/ 864872 w 1376936"/>
              <a:gd name="connsiteY18" fmla="*/ 182880 h 1335024"/>
              <a:gd name="connsiteX19" fmla="*/ 1047752 w 1376936"/>
              <a:gd name="connsiteY19" fmla="*/ 246888 h 1335024"/>
              <a:gd name="connsiteX20" fmla="*/ 1075184 w 1376936"/>
              <a:gd name="connsiteY20" fmla="*/ 256032 h 1335024"/>
              <a:gd name="connsiteX21" fmla="*/ 1157480 w 1376936"/>
              <a:gd name="connsiteY21" fmla="*/ 283464 h 1335024"/>
              <a:gd name="connsiteX22" fmla="*/ 1184912 w 1376936"/>
              <a:gd name="connsiteY22" fmla="*/ 292608 h 1335024"/>
              <a:gd name="connsiteX23" fmla="*/ 1212344 w 1376936"/>
              <a:gd name="connsiteY23" fmla="*/ 301752 h 1335024"/>
              <a:gd name="connsiteX24" fmla="*/ 1236328 w 1376936"/>
              <a:gd name="connsiteY24" fmla="*/ 306328 h 1335024"/>
              <a:gd name="connsiteX25" fmla="*/ 1376936 w 1376936"/>
              <a:gd name="connsiteY25" fmla="*/ 329184 h 1335024"/>
              <a:gd name="connsiteX0" fmla="*/ 928880 w 1452352"/>
              <a:gd name="connsiteY0" fmla="*/ 1335024 h 1335024"/>
              <a:gd name="connsiteX1" fmla="*/ 956312 w 1452352"/>
              <a:gd name="connsiteY1" fmla="*/ 1078992 h 1335024"/>
              <a:gd name="connsiteX2" fmla="*/ 864872 w 1452352"/>
              <a:gd name="connsiteY2" fmla="*/ 978408 h 1335024"/>
              <a:gd name="connsiteX3" fmla="*/ 819152 w 1452352"/>
              <a:gd name="connsiteY3" fmla="*/ 941832 h 1335024"/>
              <a:gd name="connsiteX4" fmla="*/ 718568 w 1452352"/>
              <a:gd name="connsiteY4" fmla="*/ 877824 h 1335024"/>
              <a:gd name="connsiteX5" fmla="*/ 663704 w 1452352"/>
              <a:gd name="connsiteY5" fmla="*/ 841248 h 1335024"/>
              <a:gd name="connsiteX6" fmla="*/ 508256 w 1452352"/>
              <a:gd name="connsiteY6" fmla="*/ 777240 h 1335024"/>
              <a:gd name="connsiteX7" fmla="*/ 316232 w 1452352"/>
              <a:gd name="connsiteY7" fmla="*/ 694944 h 1335024"/>
              <a:gd name="connsiteX8" fmla="*/ 233936 w 1452352"/>
              <a:gd name="connsiteY8" fmla="*/ 658368 h 1335024"/>
              <a:gd name="connsiteX9" fmla="*/ 124208 w 1452352"/>
              <a:gd name="connsiteY9" fmla="*/ 603504 h 1335024"/>
              <a:gd name="connsiteX10" fmla="*/ 12192 w 1452352"/>
              <a:gd name="connsiteY10" fmla="*/ 450344 h 1335024"/>
              <a:gd name="connsiteX11" fmla="*/ 12192 w 1452352"/>
              <a:gd name="connsiteY11" fmla="*/ 234320 h 1335024"/>
              <a:gd name="connsiteX12" fmla="*/ 69344 w 1452352"/>
              <a:gd name="connsiteY12" fmla="*/ 137160 h 1335024"/>
              <a:gd name="connsiteX13" fmla="*/ 124208 w 1452352"/>
              <a:gd name="connsiteY13" fmla="*/ 64008 h 1335024"/>
              <a:gd name="connsiteX14" fmla="*/ 261368 w 1452352"/>
              <a:gd name="connsiteY14" fmla="*/ 0 h 1335024"/>
              <a:gd name="connsiteX15" fmla="*/ 416816 w 1452352"/>
              <a:gd name="connsiteY15" fmla="*/ 9144 h 1335024"/>
              <a:gd name="connsiteX16" fmla="*/ 617984 w 1452352"/>
              <a:gd name="connsiteY16" fmla="*/ 91440 h 1335024"/>
              <a:gd name="connsiteX17" fmla="*/ 727712 w 1452352"/>
              <a:gd name="connsiteY17" fmla="*/ 137160 h 1335024"/>
              <a:gd name="connsiteX18" fmla="*/ 864872 w 1452352"/>
              <a:gd name="connsiteY18" fmla="*/ 182880 h 1335024"/>
              <a:gd name="connsiteX19" fmla="*/ 1047752 w 1452352"/>
              <a:gd name="connsiteY19" fmla="*/ 246888 h 1335024"/>
              <a:gd name="connsiteX20" fmla="*/ 1075184 w 1452352"/>
              <a:gd name="connsiteY20" fmla="*/ 256032 h 1335024"/>
              <a:gd name="connsiteX21" fmla="*/ 1157480 w 1452352"/>
              <a:gd name="connsiteY21" fmla="*/ 283464 h 1335024"/>
              <a:gd name="connsiteX22" fmla="*/ 1184912 w 1452352"/>
              <a:gd name="connsiteY22" fmla="*/ 292608 h 1335024"/>
              <a:gd name="connsiteX23" fmla="*/ 1212344 w 1452352"/>
              <a:gd name="connsiteY23" fmla="*/ 301752 h 1335024"/>
              <a:gd name="connsiteX24" fmla="*/ 1236328 w 1452352"/>
              <a:gd name="connsiteY24" fmla="*/ 306328 h 1335024"/>
              <a:gd name="connsiteX25" fmla="*/ 1452352 w 1452352"/>
              <a:gd name="connsiteY25" fmla="*/ 378336 h 1335024"/>
              <a:gd name="connsiteX0" fmla="*/ 928880 w 1452352"/>
              <a:gd name="connsiteY0" fmla="*/ 1335024 h 1335024"/>
              <a:gd name="connsiteX1" fmla="*/ 956312 w 1452352"/>
              <a:gd name="connsiteY1" fmla="*/ 1078992 h 1335024"/>
              <a:gd name="connsiteX2" fmla="*/ 864872 w 1452352"/>
              <a:gd name="connsiteY2" fmla="*/ 978408 h 1335024"/>
              <a:gd name="connsiteX3" fmla="*/ 819152 w 1452352"/>
              <a:gd name="connsiteY3" fmla="*/ 941832 h 1335024"/>
              <a:gd name="connsiteX4" fmla="*/ 718568 w 1452352"/>
              <a:gd name="connsiteY4" fmla="*/ 877824 h 1335024"/>
              <a:gd name="connsiteX5" fmla="*/ 663704 w 1452352"/>
              <a:gd name="connsiteY5" fmla="*/ 841248 h 1335024"/>
              <a:gd name="connsiteX6" fmla="*/ 508256 w 1452352"/>
              <a:gd name="connsiteY6" fmla="*/ 777240 h 1335024"/>
              <a:gd name="connsiteX7" fmla="*/ 316232 w 1452352"/>
              <a:gd name="connsiteY7" fmla="*/ 694944 h 1335024"/>
              <a:gd name="connsiteX8" fmla="*/ 233936 w 1452352"/>
              <a:gd name="connsiteY8" fmla="*/ 658368 h 1335024"/>
              <a:gd name="connsiteX9" fmla="*/ 124208 w 1452352"/>
              <a:gd name="connsiteY9" fmla="*/ 603504 h 1335024"/>
              <a:gd name="connsiteX10" fmla="*/ 12192 w 1452352"/>
              <a:gd name="connsiteY10" fmla="*/ 450344 h 1335024"/>
              <a:gd name="connsiteX11" fmla="*/ 12192 w 1452352"/>
              <a:gd name="connsiteY11" fmla="*/ 234320 h 1335024"/>
              <a:gd name="connsiteX12" fmla="*/ 69344 w 1452352"/>
              <a:gd name="connsiteY12" fmla="*/ 137160 h 1335024"/>
              <a:gd name="connsiteX13" fmla="*/ 124208 w 1452352"/>
              <a:gd name="connsiteY13" fmla="*/ 64008 h 1335024"/>
              <a:gd name="connsiteX14" fmla="*/ 261368 w 1452352"/>
              <a:gd name="connsiteY14" fmla="*/ 0 h 1335024"/>
              <a:gd name="connsiteX15" fmla="*/ 416816 w 1452352"/>
              <a:gd name="connsiteY15" fmla="*/ 9144 h 1335024"/>
              <a:gd name="connsiteX16" fmla="*/ 617984 w 1452352"/>
              <a:gd name="connsiteY16" fmla="*/ 91440 h 1335024"/>
              <a:gd name="connsiteX17" fmla="*/ 727712 w 1452352"/>
              <a:gd name="connsiteY17" fmla="*/ 137160 h 1335024"/>
              <a:gd name="connsiteX18" fmla="*/ 864872 w 1452352"/>
              <a:gd name="connsiteY18" fmla="*/ 182880 h 1335024"/>
              <a:gd name="connsiteX19" fmla="*/ 1047752 w 1452352"/>
              <a:gd name="connsiteY19" fmla="*/ 246888 h 1335024"/>
              <a:gd name="connsiteX20" fmla="*/ 1075184 w 1452352"/>
              <a:gd name="connsiteY20" fmla="*/ 256032 h 1335024"/>
              <a:gd name="connsiteX21" fmla="*/ 1157480 w 1452352"/>
              <a:gd name="connsiteY21" fmla="*/ 283464 h 1335024"/>
              <a:gd name="connsiteX22" fmla="*/ 1184912 w 1452352"/>
              <a:gd name="connsiteY22" fmla="*/ 292608 h 1335024"/>
              <a:gd name="connsiteX23" fmla="*/ 1236328 w 1452352"/>
              <a:gd name="connsiteY23" fmla="*/ 306328 h 1335024"/>
              <a:gd name="connsiteX24" fmla="*/ 1452352 w 1452352"/>
              <a:gd name="connsiteY24" fmla="*/ 378336 h 1335024"/>
              <a:gd name="connsiteX0" fmla="*/ 928880 w 1452352"/>
              <a:gd name="connsiteY0" fmla="*/ 1335024 h 1335024"/>
              <a:gd name="connsiteX1" fmla="*/ 956312 w 1452352"/>
              <a:gd name="connsiteY1" fmla="*/ 1078992 h 1335024"/>
              <a:gd name="connsiteX2" fmla="*/ 864872 w 1452352"/>
              <a:gd name="connsiteY2" fmla="*/ 978408 h 1335024"/>
              <a:gd name="connsiteX3" fmla="*/ 819152 w 1452352"/>
              <a:gd name="connsiteY3" fmla="*/ 941832 h 1335024"/>
              <a:gd name="connsiteX4" fmla="*/ 718568 w 1452352"/>
              <a:gd name="connsiteY4" fmla="*/ 877824 h 1335024"/>
              <a:gd name="connsiteX5" fmla="*/ 663704 w 1452352"/>
              <a:gd name="connsiteY5" fmla="*/ 841248 h 1335024"/>
              <a:gd name="connsiteX6" fmla="*/ 508256 w 1452352"/>
              <a:gd name="connsiteY6" fmla="*/ 777240 h 1335024"/>
              <a:gd name="connsiteX7" fmla="*/ 316232 w 1452352"/>
              <a:gd name="connsiteY7" fmla="*/ 694944 h 1335024"/>
              <a:gd name="connsiteX8" fmla="*/ 233936 w 1452352"/>
              <a:gd name="connsiteY8" fmla="*/ 658368 h 1335024"/>
              <a:gd name="connsiteX9" fmla="*/ 124208 w 1452352"/>
              <a:gd name="connsiteY9" fmla="*/ 603504 h 1335024"/>
              <a:gd name="connsiteX10" fmla="*/ 12192 w 1452352"/>
              <a:gd name="connsiteY10" fmla="*/ 450344 h 1335024"/>
              <a:gd name="connsiteX11" fmla="*/ 12192 w 1452352"/>
              <a:gd name="connsiteY11" fmla="*/ 234320 h 1335024"/>
              <a:gd name="connsiteX12" fmla="*/ 69344 w 1452352"/>
              <a:gd name="connsiteY12" fmla="*/ 137160 h 1335024"/>
              <a:gd name="connsiteX13" fmla="*/ 124208 w 1452352"/>
              <a:gd name="connsiteY13" fmla="*/ 64008 h 1335024"/>
              <a:gd name="connsiteX14" fmla="*/ 261368 w 1452352"/>
              <a:gd name="connsiteY14" fmla="*/ 0 h 1335024"/>
              <a:gd name="connsiteX15" fmla="*/ 416816 w 1452352"/>
              <a:gd name="connsiteY15" fmla="*/ 9144 h 1335024"/>
              <a:gd name="connsiteX16" fmla="*/ 617984 w 1452352"/>
              <a:gd name="connsiteY16" fmla="*/ 91440 h 1335024"/>
              <a:gd name="connsiteX17" fmla="*/ 727712 w 1452352"/>
              <a:gd name="connsiteY17" fmla="*/ 137160 h 1335024"/>
              <a:gd name="connsiteX18" fmla="*/ 864872 w 1452352"/>
              <a:gd name="connsiteY18" fmla="*/ 182880 h 1335024"/>
              <a:gd name="connsiteX19" fmla="*/ 1047752 w 1452352"/>
              <a:gd name="connsiteY19" fmla="*/ 246888 h 1335024"/>
              <a:gd name="connsiteX20" fmla="*/ 1075184 w 1452352"/>
              <a:gd name="connsiteY20" fmla="*/ 256032 h 1335024"/>
              <a:gd name="connsiteX21" fmla="*/ 1157480 w 1452352"/>
              <a:gd name="connsiteY21" fmla="*/ 283464 h 1335024"/>
              <a:gd name="connsiteX22" fmla="*/ 1236328 w 1452352"/>
              <a:gd name="connsiteY22" fmla="*/ 306328 h 1335024"/>
              <a:gd name="connsiteX23" fmla="*/ 1452352 w 1452352"/>
              <a:gd name="connsiteY23" fmla="*/ 378336 h 1335024"/>
              <a:gd name="connsiteX0" fmla="*/ 928880 w 1452352"/>
              <a:gd name="connsiteY0" fmla="*/ 1335024 h 1335024"/>
              <a:gd name="connsiteX1" fmla="*/ 956312 w 1452352"/>
              <a:gd name="connsiteY1" fmla="*/ 1078992 h 1335024"/>
              <a:gd name="connsiteX2" fmla="*/ 864872 w 1452352"/>
              <a:gd name="connsiteY2" fmla="*/ 978408 h 1335024"/>
              <a:gd name="connsiteX3" fmla="*/ 819152 w 1452352"/>
              <a:gd name="connsiteY3" fmla="*/ 941832 h 1335024"/>
              <a:gd name="connsiteX4" fmla="*/ 718568 w 1452352"/>
              <a:gd name="connsiteY4" fmla="*/ 877824 h 1335024"/>
              <a:gd name="connsiteX5" fmla="*/ 663704 w 1452352"/>
              <a:gd name="connsiteY5" fmla="*/ 841248 h 1335024"/>
              <a:gd name="connsiteX6" fmla="*/ 508256 w 1452352"/>
              <a:gd name="connsiteY6" fmla="*/ 777240 h 1335024"/>
              <a:gd name="connsiteX7" fmla="*/ 316232 w 1452352"/>
              <a:gd name="connsiteY7" fmla="*/ 694944 h 1335024"/>
              <a:gd name="connsiteX8" fmla="*/ 233936 w 1452352"/>
              <a:gd name="connsiteY8" fmla="*/ 658368 h 1335024"/>
              <a:gd name="connsiteX9" fmla="*/ 124208 w 1452352"/>
              <a:gd name="connsiteY9" fmla="*/ 603504 h 1335024"/>
              <a:gd name="connsiteX10" fmla="*/ 12192 w 1452352"/>
              <a:gd name="connsiteY10" fmla="*/ 450344 h 1335024"/>
              <a:gd name="connsiteX11" fmla="*/ 12192 w 1452352"/>
              <a:gd name="connsiteY11" fmla="*/ 234320 h 1335024"/>
              <a:gd name="connsiteX12" fmla="*/ 69344 w 1452352"/>
              <a:gd name="connsiteY12" fmla="*/ 137160 h 1335024"/>
              <a:gd name="connsiteX13" fmla="*/ 124208 w 1452352"/>
              <a:gd name="connsiteY13" fmla="*/ 64008 h 1335024"/>
              <a:gd name="connsiteX14" fmla="*/ 261368 w 1452352"/>
              <a:gd name="connsiteY14" fmla="*/ 0 h 1335024"/>
              <a:gd name="connsiteX15" fmla="*/ 416816 w 1452352"/>
              <a:gd name="connsiteY15" fmla="*/ 9144 h 1335024"/>
              <a:gd name="connsiteX16" fmla="*/ 617984 w 1452352"/>
              <a:gd name="connsiteY16" fmla="*/ 91440 h 1335024"/>
              <a:gd name="connsiteX17" fmla="*/ 727712 w 1452352"/>
              <a:gd name="connsiteY17" fmla="*/ 137160 h 1335024"/>
              <a:gd name="connsiteX18" fmla="*/ 864872 w 1452352"/>
              <a:gd name="connsiteY18" fmla="*/ 182880 h 1335024"/>
              <a:gd name="connsiteX19" fmla="*/ 1047752 w 1452352"/>
              <a:gd name="connsiteY19" fmla="*/ 246888 h 1335024"/>
              <a:gd name="connsiteX20" fmla="*/ 1075184 w 1452352"/>
              <a:gd name="connsiteY20" fmla="*/ 256032 h 1335024"/>
              <a:gd name="connsiteX21" fmla="*/ 1157480 w 1452352"/>
              <a:gd name="connsiteY21" fmla="*/ 283464 h 1335024"/>
              <a:gd name="connsiteX22" fmla="*/ 1236328 w 1452352"/>
              <a:gd name="connsiteY22" fmla="*/ 306328 h 1335024"/>
              <a:gd name="connsiteX23" fmla="*/ 1452352 w 1452352"/>
              <a:gd name="connsiteY23" fmla="*/ 378336 h 1335024"/>
              <a:gd name="connsiteX0" fmla="*/ 928880 w 1452352"/>
              <a:gd name="connsiteY0" fmla="*/ 1335024 h 1335024"/>
              <a:gd name="connsiteX1" fmla="*/ 956312 w 1452352"/>
              <a:gd name="connsiteY1" fmla="*/ 1078992 h 1335024"/>
              <a:gd name="connsiteX2" fmla="*/ 864872 w 1452352"/>
              <a:gd name="connsiteY2" fmla="*/ 978408 h 1335024"/>
              <a:gd name="connsiteX3" fmla="*/ 819152 w 1452352"/>
              <a:gd name="connsiteY3" fmla="*/ 941832 h 1335024"/>
              <a:gd name="connsiteX4" fmla="*/ 718568 w 1452352"/>
              <a:gd name="connsiteY4" fmla="*/ 877824 h 1335024"/>
              <a:gd name="connsiteX5" fmla="*/ 663704 w 1452352"/>
              <a:gd name="connsiteY5" fmla="*/ 841248 h 1335024"/>
              <a:gd name="connsiteX6" fmla="*/ 508256 w 1452352"/>
              <a:gd name="connsiteY6" fmla="*/ 777240 h 1335024"/>
              <a:gd name="connsiteX7" fmla="*/ 316232 w 1452352"/>
              <a:gd name="connsiteY7" fmla="*/ 694944 h 1335024"/>
              <a:gd name="connsiteX8" fmla="*/ 233936 w 1452352"/>
              <a:gd name="connsiteY8" fmla="*/ 658368 h 1335024"/>
              <a:gd name="connsiteX9" fmla="*/ 124208 w 1452352"/>
              <a:gd name="connsiteY9" fmla="*/ 603504 h 1335024"/>
              <a:gd name="connsiteX10" fmla="*/ 12192 w 1452352"/>
              <a:gd name="connsiteY10" fmla="*/ 450344 h 1335024"/>
              <a:gd name="connsiteX11" fmla="*/ 12192 w 1452352"/>
              <a:gd name="connsiteY11" fmla="*/ 234320 h 1335024"/>
              <a:gd name="connsiteX12" fmla="*/ 69344 w 1452352"/>
              <a:gd name="connsiteY12" fmla="*/ 137160 h 1335024"/>
              <a:gd name="connsiteX13" fmla="*/ 124208 w 1452352"/>
              <a:gd name="connsiteY13" fmla="*/ 64008 h 1335024"/>
              <a:gd name="connsiteX14" fmla="*/ 261368 w 1452352"/>
              <a:gd name="connsiteY14" fmla="*/ 0 h 1335024"/>
              <a:gd name="connsiteX15" fmla="*/ 416816 w 1452352"/>
              <a:gd name="connsiteY15" fmla="*/ 9144 h 1335024"/>
              <a:gd name="connsiteX16" fmla="*/ 617984 w 1452352"/>
              <a:gd name="connsiteY16" fmla="*/ 91440 h 1335024"/>
              <a:gd name="connsiteX17" fmla="*/ 727712 w 1452352"/>
              <a:gd name="connsiteY17" fmla="*/ 137160 h 1335024"/>
              <a:gd name="connsiteX18" fmla="*/ 864872 w 1452352"/>
              <a:gd name="connsiteY18" fmla="*/ 182880 h 1335024"/>
              <a:gd name="connsiteX19" fmla="*/ 1047752 w 1452352"/>
              <a:gd name="connsiteY19" fmla="*/ 246888 h 1335024"/>
              <a:gd name="connsiteX20" fmla="*/ 1075184 w 1452352"/>
              <a:gd name="connsiteY20" fmla="*/ 256032 h 1335024"/>
              <a:gd name="connsiteX21" fmla="*/ 1157480 w 1452352"/>
              <a:gd name="connsiteY21" fmla="*/ 283464 h 1335024"/>
              <a:gd name="connsiteX22" fmla="*/ 1236328 w 1452352"/>
              <a:gd name="connsiteY22" fmla="*/ 306328 h 1335024"/>
              <a:gd name="connsiteX23" fmla="*/ 1452352 w 1452352"/>
              <a:gd name="connsiteY23" fmla="*/ 378336 h 1335024"/>
              <a:gd name="connsiteX0" fmla="*/ 928880 w 1452352"/>
              <a:gd name="connsiteY0" fmla="*/ 1335024 h 1335024"/>
              <a:gd name="connsiteX1" fmla="*/ 956312 w 1452352"/>
              <a:gd name="connsiteY1" fmla="*/ 1078992 h 1335024"/>
              <a:gd name="connsiteX2" fmla="*/ 864872 w 1452352"/>
              <a:gd name="connsiteY2" fmla="*/ 978408 h 1335024"/>
              <a:gd name="connsiteX3" fmla="*/ 819152 w 1452352"/>
              <a:gd name="connsiteY3" fmla="*/ 941832 h 1335024"/>
              <a:gd name="connsiteX4" fmla="*/ 718568 w 1452352"/>
              <a:gd name="connsiteY4" fmla="*/ 877824 h 1335024"/>
              <a:gd name="connsiteX5" fmla="*/ 663704 w 1452352"/>
              <a:gd name="connsiteY5" fmla="*/ 841248 h 1335024"/>
              <a:gd name="connsiteX6" fmla="*/ 508256 w 1452352"/>
              <a:gd name="connsiteY6" fmla="*/ 777240 h 1335024"/>
              <a:gd name="connsiteX7" fmla="*/ 316232 w 1452352"/>
              <a:gd name="connsiteY7" fmla="*/ 694944 h 1335024"/>
              <a:gd name="connsiteX8" fmla="*/ 233936 w 1452352"/>
              <a:gd name="connsiteY8" fmla="*/ 658368 h 1335024"/>
              <a:gd name="connsiteX9" fmla="*/ 124208 w 1452352"/>
              <a:gd name="connsiteY9" fmla="*/ 603504 h 1335024"/>
              <a:gd name="connsiteX10" fmla="*/ 12192 w 1452352"/>
              <a:gd name="connsiteY10" fmla="*/ 450344 h 1335024"/>
              <a:gd name="connsiteX11" fmla="*/ 12192 w 1452352"/>
              <a:gd name="connsiteY11" fmla="*/ 234320 h 1335024"/>
              <a:gd name="connsiteX12" fmla="*/ 69344 w 1452352"/>
              <a:gd name="connsiteY12" fmla="*/ 137160 h 1335024"/>
              <a:gd name="connsiteX13" fmla="*/ 124208 w 1452352"/>
              <a:gd name="connsiteY13" fmla="*/ 64008 h 1335024"/>
              <a:gd name="connsiteX14" fmla="*/ 261368 w 1452352"/>
              <a:gd name="connsiteY14" fmla="*/ 0 h 1335024"/>
              <a:gd name="connsiteX15" fmla="*/ 416816 w 1452352"/>
              <a:gd name="connsiteY15" fmla="*/ 9144 h 1335024"/>
              <a:gd name="connsiteX16" fmla="*/ 617984 w 1452352"/>
              <a:gd name="connsiteY16" fmla="*/ 91440 h 1335024"/>
              <a:gd name="connsiteX17" fmla="*/ 727712 w 1452352"/>
              <a:gd name="connsiteY17" fmla="*/ 137160 h 1335024"/>
              <a:gd name="connsiteX18" fmla="*/ 864872 w 1452352"/>
              <a:gd name="connsiteY18" fmla="*/ 182880 h 1335024"/>
              <a:gd name="connsiteX19" fmla="*/ 1047752 w 1452352"/>
              <a:gd name="connsiteY19" fmla="*/ 246888 h 1335024"/>
              <a:gd name="connsiteX20" fmla="*/ 1075184 w 1452352"/>
              <a:gd name="connsiteY20" fmla="*/ 256032 h 1335024"/>
              <a:gd name="connsiteX21" fmla="*/ 1157480 w 1452352"/>
              <a:gd name="connsiteY21" fmla="*/ 283464 h 1335024"/>
              <a:gd name="connsiteX22" fmla="*/ 1236328 w 1452352"/>
              <a:gd name="connsiteY22" fmla="*/ 306328 h 1335024"/>
              <a:gd name="connsiteX23" fmla="*/ 1452352 w 1452352"/>
              <a:gd name="connsiteY23" fmla="*/ 378336 h 1335024"/>
              <a:gd name="connsiteX0" fmla="*/ 928880 w 1452352"/>
              <a:gd name="connsiteY0" fmla="*/ 1335024 h 1335024"/>
              <a:gd name="connsiteX1" fmla="*/ 956312 w 1452352"/>
              <a:gd name="connsiteY1" fmla="*/ 1078992 h 1335024"/>
              <a:gd name="connsiteX2" fmla="*/ 864872 w 1452352"/>
              <a:gd name="connsiteY2" fmla="*/ 978408 h 1335024"/>
              <a:gd name="connsiteX3" fmla="*/ 819152 w 1452352"/>
              <a:gd name="connsiteY3" fmla="*/ 941832 h 1335024"/>
              <a:gd name="connsiteX4" fmla="*/ 718568 w 1452352"/>
              <a:gd name="connsiteY4" fmla="*/ 877824 h 1335024"/>
              <a:gd name="connsiteX5" fmla="*/ 663704 w 1452352"/>
              <a:gd name="connsiteY5" fmla="*/ 841248 h 1335024"/>
              <a:gd name="connsiteX6" fmla="*/ 508256 w 1452352"/>
              <a:gd name="connsiteY6" fmla="*/ 777240 h 1335024"/>
              <a:gd name="connsiteX7" fmla="*/ 316232 w 1452352"/>
              <a:gd name="connsiteY7" fmla="*/ 694944 h 1335024"/>
              <a:gd name="connsiteX8" fmla="*/ 233936 w 1452352"/>
              <a:gd name="connsiteY8" fmla="*/ 658368 h 1335024"/>
              <a:gd name="connsiteX9" fmla="*/ 124208 w 1452352"/>
              <a:gd name="connsiteY9" fmla="*/ 603504 h 1335024"/>
              <a:gd name="connsiteX10" fmla="*/ 12192 w 1452352"/>
              <a:gd name="connsiteY10" fmla="*/ 450344 h 1335024"/>
              <a:gd name="connsiteX11" fmla="*/ 12192 w 1452352"/>
              <a:gd name="connsiteY11" fmla="*/ 234320 h 1335024"/>
              <a:gd name="connsiteX12" fmla="*/ 69344 w 1452352"/>
              <a:gd name="connsiteY12" fmla="*/ 137160 h 1335024"/>
              <a:gd name="connsiteX13" fmla="*/ 124208 w 1452352"/>
              <a:gd name="connsiteY13" fmla="*/ 64008 h 1335024"/>
              <a:gd name="connsiteX14" fmla="*/ 261368 w 1452352"/>
              <a:gd name="connsiteY14" fmla="*/ 0 h 1335024"/>
              <a:gd name="connsiteX15" fmla="*/ 416816 w 1452352"/>
              <a:gd name="connsiteY15" fmla="*/ 9144 h 1335024"/>
              <a:gd name="connsiteX16" fmla="*/ 617984 w 1452352"/>
              <a:gd name="connsiteY16" fmla="*/ 91440 h 1335024"/>
              <a:gd name="connsiteX17" fmla="*/ 727712 w 1452352"/>
              <a:gd name="connsiteY17" fmla="*/ 137160 h 1335024"/>
              <a:gd name="connsiteX18" fmla="*/ 864872 w 1452352"/>
              <a:gd name="connsiteY18" fmla="*/ 182880 h 1335024"/>
              <a:gd name="connsiteX19" fmla="*/ 1047752 w 1452352"/>
              <a:gd name="connsiteY19" fmla="*/ 246888 h 1335024"/>
              <a:gd name="connsiteX20" fmla="*/ 1075184 w 1452352"/>
              <a:gd name="connsiteY20" fmla="*/ 256032 h 1335024"/>
              <a:gd name="connsiteX21" fmla="*/ 1157480 w 1452352"/>
              <a:gd name="connsiteY21" fmla="*/ 283464 h 1335024"/>
              <a:gd name="connsiteX22" fmla="*/ 1236328 w 1452352"/>
              <a:gd name="connsiteY22" fmla="*/ 306328 h 1335024"/>
              <a:gd name="connsiteX23" fmla="*/ 1452352 w 1452352"/>
              <a:gd name="connsiteY23" fmla="*/ 378336 h 13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52352" h="1335024">
                <a:moveTo>
                  <a:pt x="928880" y="1335024"/>
                </a:moveTo>
                <a:cubicBezTo>
                  <a:pt x="998075" y="1231232"/>
                  <a:pt x="980550" y="1280973"/>
                  <a:pt x="956312" y="1078992"/>
                </a:cubicBezTo>
                <a:cubicBezTo>
                  <a:pt x="945644" y="1019556"/>
                  <a:pt x="887732" y="1001268"/>
                  <a:pt x="864872" y="978408"/>
                </a:cubicBezTo>
                <a:cubicBezTo>
                  <a:pt x="851156" y="966216"/>
                  <a:pt x="834392" y="955548"/>
                  <a:pt x="819152" y="941832"/>
                </a:cubicBezTo>
                <a:cubicBezTo>
                  <a:pt x="794768" y="925068"/>
                  <a:pt x="744476" y="894588"/>
                  <a:pt x="718568" y="877824"/>
                </a:cubicBezTo>
                <a:cubicBezTo>
                  <a:pt x="692660" y="861060"/>
                  <a:pt x="681992" y="853440"/>
                  <a:pt x="663704" y="841248"/>
                </a:cubicBezTo>
                <a:lnTo>
                  <a:pt x="508256" y="777240"/>
                </a:lnTo>
                <a:lnTo>
                  <a:pt x="316232" y="694944"/>
                </a:lnTo>
                <a:cubicBezTo>
                  <a:pt x="284228" y="682752"/>
                  <a:pt x="252224" y="667512"/>
                  <a:pt x="233936" y="658368"/>
                </a:cubicBezTo>
                <a:cubicBezTo>
                  <a:pt x="201932" y="643128"/>
                  <a:pt x="153164" y="635508"/>
                  <a:pt x="124208" y="603504"/>
                </a:cubicBezTo>
                <a:cubicBezTo>
                  <a:pt x="104396" y="576072"/>
                  <a:pt x="24384" y="477776"/>
                  <a:pt x="12192" y="450344"/>
                </a:cubicBezTo>
                <a:cubicBezTo>
                  <a:pt x="0" y="381764"/>
                  <a:pt x="10668" y="289184"/>
                  <a:pt x="12192" y="234320"/>
                </a:cubicBezTo>
                <a:cubicBezTo>
                  <a:pt x="14246" y="215152"/>
                  <a:pt x="58651" y="153200"/>
                  <a:pt x="69344" y="137160"/>
                </a:cubicBezTo>
                <a:cubicBezTo>
                  <a:pt x="81536" y="115824"/>
                  <a:pt x="101348" y="83820"/>
                  <a:pt x="124208" y="64008"/>
                </a:cubicBezTo>
                <a:cubicBezTo>
                  <a:pt x="156212" y="41148"/>
                  <a:pt x="212600" y="9144"/>
                  <a:pt x="261368" y="0"/>
                </a:cubicBezTo>
                <a:cubicBezTo>
                  <a:pt x="313184" y="3048"/>
                  <a:pt x="365346" y="2431"/>
                  <a:pt x="416816" y="9144"/>
                </a:cubicBezTo>
                <a:cubicBezTo>
                  <a:pt x="476252" y="24384"/>
                  <a:pt x="579884" y="74676"/>
                  <a:pt x="617984" y="91440"/>
                </a:cubicBezTo>
                <a:cubicBezTo>
                  <a:pt x="669800" y="112776"/>
                  <a:pt x="686564" y="121920"/>
                  <a:pt x="727712" y="137160"/>
                </a:cubicBezTo>
                <a:lnTo>
                  <a:pt x="864872" y="182880"/>
                </a:lnTo>
                <a:lnTo>
                  <a:pt x="1047752" y="246888"/>
                </a:lnTo>
                <a:cubicBezTo>
                  <a:pt x="1082804" y="259080"/>
                  <a:pt x="1056896" y="249936"/>
                  <a:pt x="1075184" y="256032"/>
                </a:cubicBezTo>
                <a:cubicBezTo>
                  <a:pt x="1093472" y="262128"/>
                  <a:pt x="1130623" y="275081"/>
                  <a:pt x="1157480" y="283464"/>
                </a:cubicBezTo>
                <a:cubicBezTo>
                  <a:pt x="1184337" y="291847"/>
                  <a:pt x="1172789" y="285148"/>
                  <a:pt x="1236328" y="306328"/>
                </a:cubicBezTo>
                <a:cubicBezTo>
                  <a:pt x="1299867" y="327508"/>
                  <a:pt x="1385520" y="358386"/>
                  <a:pt x="1452352" y="378336"/>
                </a:cubicBezTo>
              </a:path>
            </a:pathLst>
          </a:cu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Bue 82"/>
          <p:cNvSpPr/>
          <p:nvPr/>
        </p:nvSpPr>
        <p:spPr>
          <a:xfrm rot="13447540" flipH="1" flipV="1">
            <a:off x="7422248" y="3391443"/>
            <a:ext cx="872485" cy="887786"/>
          </a:xfrm>
          <a:prstGeom prst="arc">
            <a:avLst>
              <a:gd name="adj1" fmla="val 14050806"/>
              <a:gd name="adj2" fmla="val 19693703"/>
            </a:avLst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4" name="Rett pil 83"/>
          <p:cNvCxnSpPr/>
          <p:nvPr/>
        </p:nvCxnSpPr>
        <p:spPr>
          <a:xfrm flipH="1">
            <a:off x="7754982" y="3975804"/>
            <a:ext cx="492186" cy="194421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ktangel 85"/>
          <p:cNvSpPr/>
          <p:nvPr/>
        </p:nvSpPr>
        <p:spPr>
          <a:xfrm>
            <a:off x="5148064" y="5589240"/>
            <a:ext cx="504056" cy="4320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IP</a:t>
            </a:r>
            <a:endParaRPr lang="nb-NO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ihåndsform 61"/>
          <p:cNvSpPr/>
          <p:nvPr/>
        </p:nvSpPr>
        <p:spPr>
          <a:xfrm>
            <a:off x="1065455" y="1608039"/>
            <a:ext cx="2763319" cy="2973089"/>
          </a:xfrm>
          <a:custGeom>
            <a:avLst/>
            <a:gdLst>
              <a:gd name="connsiteX0" fmla="*/ 2706687 w 2814637"/>
              <a:gd name="connsiteY0" fmla="*/ 2465387 h 3008312"/>
              <a:gd name="connsiteX1" fmla="*/ 2697162 w 2814637"/>
              <a:gd name="connsiteY1" fmla="*/ 1951037 h 3008312"/>
              <a:gd name="connsiteX2" fmla="*/ 2001837 w 2814637"/>
              <a:gd name="connsiteY2" fmla="*/ 1570037 h 3008312"/>
              <a:gd name="connsiteX3" fmla="*/ 1820862 w 2814637"/>
              <a:gd name="connsiteY3" fmla="*/ 1036637 h 3008312"/>
              <a:gd name="connsiteX4" fmla="*/ 1782762 w 2814637"/>
              <a:gd name="connsiteY4" fmla="*/ 760412 h 3008312"/>
              <a:gd name="connsiteX5" fmla="*/ 1716087 w 2814637"/>
              <a:gd name="connsiteY5" fmla="*/ 274637 h 3008312"/>
              <a:gd name="connsiteX6" fmla="*/ 1477962 w 2814637"/>
              <a:gd name="connsiteY6" fmla="*/ 36512 h 3008312"/>
              <a:gd name="connsiteX7" fmla="*/ 1220787 w 2814637"/>
              <a:gd name="connsiteY7" fmla="*/ 55562 h 3008312"/>
              <a:gd name="connsiteX8" fmla="*/ 1011237 w 2814637"/>
              <a:gd name="connsiteY8" fmla="*/ 207962 h 3008312"/>
              <a:gd name="connsiteX9" fmla="*/ 420687 w 2814637"/>
              <a:gd name="connsiteY9" fmla="*/ 1150937 h 3008312"/>
              <a:gd name="connsiteX10" fmla="*/ 68262 w 2814637"/>
              <a:gd name="connsiteY10" fmla="*/ 1646237 h 3008312"/>
              <a:gd name="connsiteX11" fmla="*/ 11112 w 2814637"/>
              <a:gd name="connsiteY11" fmla="*/ 1846262 h 3008312"/>
              <a:gd name="connsiteX12" fmla="*/ 1587 w 2814637"/>
              <a:gd name="connsiteY12" fmla="*/ 3008312 h 3008312"/>
              <a:gd name="connsiteX13" fmla="*/ 1587 w 2814637"/>
              <a:gd name="connsiteY13" fmla="*/ 3008312 h 3008312"/>
              <a:gd name="connsiteX0" fmla="*/ 2731020 w 2838970"/>
              <a:gd name="connsiteY0" fmla="*/ 2465387 h 3008312"/>
              <a:gd name="connsiteX1" fmla="*/ 2721495 w 2838970"/>
              <a:gd name="connsiteY1" fmla="*/ 1951037 h 3008312"/>
              <a:gd name="connsiteX2" fmla="*/ 2026170 w 2838970"/>
              <a:gd name="connsiteY2" fmla="*/ 1570037 h 3008312"/>
              <a:gd name="connsiteX3" fmla="*/ 1845195 w 2838970"/>
              <a:gd name="connsiteY3" fmla="*/ 1036637 h 3008312"/>
              <a:gd name="connsiteX4" fmla="*/ 1807095 w 2838970"/>
              <a:gd name="connsiteY4" fmla="*/ 760412 h 3008312"/>
              <a:gd name="connsiteX5" fmla="*/ 1740420 w 2838970"/>
              <a:gd name="connsiteY5" fmla="*/ 274637 h 3008312"/>
              <a:gd name="connsiteX6" fmla="*/ 1502295 w 2838970"/>
              <a:gd name="connsiteY6" fmla="*/ 36512 h 3008312"/>
              <a:gd name="connsiteX7" fmla="*/ 1245120 w 2838970"/>
              <a:gd name="connsiteY7" fmla="*/ 55562 h 3008312"/>
              <a:gd name="connsiteX8" fmla="*/ 1035570 w 2838970"/>
              <a:gd name="connsiteY8" fmla="*/ 207962 h 3008312"/>
              <a:gd name="connsiteX9" fmla="*/ 445020 w 2838970"/>
              <a:gd name="connsiteY9" fmla="*/ 1150937 h 3008312"/>
              <a:gd name="connsiteX10" fmla="*/ 92595 w 2838970"/>
              <a:gd name="connsiteY10" fmla="*/ 1646237 h 3008312"/>
              <a:gd name="connsiteX11" fmla="*/ 11112 w 2838970"/>
              <a:gd name="connsiteY11" fmla="*/ 2321743 h 3008312"/>
              <a:gd name="connsiteX12" fmla="*/ 25920 w 2838970"/>
              <a:gd name="connsiteY12" fmla="*/ 3008312 h 3008312"/>
              <a:gd name="connsiteX13" fmla="*/ 25920 w 2838970"/>
              <a:gd name="connsiteY13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673671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13" fmla="*/ 24341 w 2837391"/>
              <a:gd name="connsiteY13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673671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13" fmla="*/ 24341 w 2837391"/>
              <a:gd name="connsiteY13" fmla="*/ 3008312 h 3008312"/>
              <a:gd name="connsiteX0" fmla="*/ 2729441 w 2837391"/>
              <a:gd name="connsiteY0" fmla="*/ 2465387 h 3041823"/>
              <a:gd name="connsiteX1" fmla="*/ 2719916 w 2837391"/>
              <a:gd name="connsiteY1" fmla="*/ 1951037 h 3041823"/>
              <a:gd name="connsiteX2" fmla="*/ 2024591 w 2837391"/>
              <a:gd name="connsiteY2" fmla="*/ 1570037 h 3041823"/>
              <a:gd name="connsiteX3" fmla="*/ 1843616 w 2837391"/>
              <a:gd name="connsiteY3" fmla="*/ 1036637 h 3041823"/>
              <a:gd name="connsiteX4" fmla="*/ 1805516 w 2837391"/>
              <a:gd name="connsiteY4" fmla="*/ 760412 h 3041823"/>
              <a:gd name="connsiteX5" fmla="*/ 1738841 w 2837391"/>
              <a:gd name="connsiteY5" fmla="*/ 274637 h 3041823"/>
              <a:gd name="connsiteX6" fmla="*/ 1500716 w 2837391"/>
              <a:gd name="connsiteY6" fmla="*/ 36512 h 3041823"/>
              <a:gd name="connsiteX7" fmla="*/ 1243541 w 2837391"/>
              <a:gd name="connsiteY7" fmla="*/ 55562 h 3041823"/>
              <a:gd name="connsiteX8" fmla="*/ 1033991 w 2837391"/>
              <a:gd name="connsiteY8" fmla="*/ 207962 h 3041823"/>
              <a:gd name="connsiteX9" fmla="*/ 443441 w 2837391"/>
              <a:gd name="connsiteY9" fmla="*/ 1150937 h 3041823"/>
              <a:gd name="connsiteX10" fmla="*/ 81541 w 2837391"/>
              <a:gd name="connsiteY10" fmla="*/ 1673671 h 3041823"/>
              <a:gd name="connsiteX11" fmla="*/ 9533 w 2837391"/>
              <a:gd name="connsiteY11" fmla="*/ 2321743 h 3041823"/>
              <a:gd name="connsiteX12" fmla="*/ 24341 w 2837391"/>
              <a:gd name="connsiteY12" fmla="*/ 3008312 h 3041823"/>
              <a:gd name="connsiteX13" fmla="*/ 9533 w 2837391"/>
              <a:gd name="connsiteY13" fmla="*/ 3041823 h 3041823"/>
              <a:gd name="connsiteX0" fmla="*/ 2729441 w 2837391"/>
              <a:gd name="connsiteY0" fmla="*/ 2465387 h 3041823"/>
              <a:gd name="connsiteX1" fmla="*/ 2719916 w 2837391"/>
              <a:gd name="connsiteY1" fmla="*/ 1951037 h 3041823"/>
              <a:gd name="connsiteX2" fmla="*/ 2024591 w 2837391"/>
              <a:gd name="connsiteY2" fmla="*/ 1570037 h 3041823"/>
              <a:gd name="connsiteX3" fmla="*/ 1843616 w 2837391"/>
              <a:gd name="connsiteY3" fmla="*/ 1036637 h 3041823"/>
              <a:gd name="connsiteX4" fmla="*/ 1805516 w 2837391"/>
              <a:gd name="connsiteY4" fmla="*/ 760412 h 3041823"/>
              <a:gd name="connsiteX5" fmla="*/ 1738841 w 2837391"/>
              <a:gd name="connsiteY5" fmla="*/ 274637 h 3041823"/>
              <a:gd name="connsiteX6" fmla="*/ 1500716 w 2837391"/>
              <a:gd name="connsiteY6" fmla="*/ 36512 h 3041823"/>
              <a:gd name="connsiteX7" fmla="*/ 1243541 w 2837391"/>
              <a:gd name="connsiteY7" fmla="*/ 55562 h 3041823"/>
              <a:gd name="connsiteX8" fmla="*/ 1033991 w 2837391"/>
              <a:gd name="connsiteY8" fmla="*/ 207962 h 3041823"/>
              <a:gd name="connsiteX9" fmla="*/ 443441 w 2837391"/>
              <a:gd name="connsiteY9" fmla="*/ 1150937 h 3041823"/>
              <a:gd name="connsiteX10" fmla="*/ 81541 w 2837391"/>
              <a:gd name="connsiteY10" fmla="*/ 1673671 h 3041823"/>
              <a:gd name="connsiteX11" fmla="*/ 9533 w 2837391"/>
              <a:gd name="connsiteY11" fmla="*/ 2321743 h 3041823"/>
              <a:gd name="connsiteX12" fmla="*/ 24341 w 2837391"/>
              <a:gd name="connsiteY12" fmla="*/ 3008312 h 3041823"/>
              <a:gd name="connsiteX13" fmla="*/ 9533 w 2837391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041823"/>
              <a:gd name="connsiteX1" fmla="*/ 2720384 w 2837859"/>
              <a:gd name="connsiteY1" fmla="*/ 1951037 h 3041823"/>
              <a:gd name="connsiteX2" fmla="*/ 2025059 w 2837859"/>
              <a:gd name="connsiteY2" fmla="*/ 1570037 h 3041823"/>
              <a:gd name="connsiteX3" fmla="*/ 1844084 w 2837859"/>
              <a:gd name="connsiteY3" fmla="*/ 1036637 h 3041823"/>
              <a:gd name="connsiteX4" fmla="*/ 1805984 w 2837859"/>
              <a:gd name="connsiteY4" fmla="*/ 760412 h 3041823"/>
              <a:gd name="connsiteX5" fmla="*/ 1739309 w 2837859"/>
              <a:gd name="connsiteY5" fmla="*/ 274637 h 3041823"/>
              <a:gd name="connsiteX6" fmla="*/ 1501184 w 2837859"/>
              <a:gd name="connsiteY6" fmla="*/ 36512 h 3041823"/>
              <a:gd name="connsiteX7" fmla="*/ 1244009 w 2837859"/>
              <a:gd name="connsiteY7" fmla="*/ 55562 h 3041823"/>
              <a:gd name="connsiteX8" fmla="*/ 1034459 w 2837859"/>
              <a:gd name="connsiteY8" fmla="*/ 207962 h 3041823"/>
              <a:gd name="connsiteX9" fmla="*/ 443909 w 2837859"/>
              <a:gd name="connsiteY9" fmla="*/ 1150937 h 3041823"/>
              <a:gd name="connsiteX10" fmla="*/ 84814 w 2837859"/>
              <a:gd name="connsiteY10" fmla="*/ 1707330 h 3041823"/>
              <a:gd name="connsiteX11" fmla="*/ 10001 w 2837859"/>
              <a:gd name="connsiteY11" fmla="*/ 2321743 h 3041823"/>
              <a:gd name="connsiteX12" fmla="*/ 24809 w 2837859"/>
              <a:gd name="connsiteY12" fmla="*/ 3008312 h 3041823"/>
              <a:gd name="connsiteX13" fmla="*/ 10001 w 2837859"/>
              <a:gd name="connsiteY13" fmla="*/ 3041823 h 3041823"/>
              <a:gd name="connsiteX0" fmla="*/ 2729909 w 2837859"/>
              <a:gd name="connsiteY0" fmla="*/ 2465387 h 3113831"/>
              <a:gd name="connsiteX1" fmla="*/ 2720384 w 2837859"/>
              <a:gd name="connsiteY1" fmla="*/ 1951037 h 3113831"/>
              <a:gd name="connsiteX2" fmla="*/ 2025059 w 2837859"/>
              <a:gd name="connsiteY2" fmla="*/ 1570037 h 3113831"/>
              <a:gd name="connsiteX3" fmla="*/ 1844084 w 2837859"/>
              <a:gd name="connsiteY3" fmla="*/ 1036637 h 3113831"/>
              <a:gd name="connsiteX4" fmla="*/ 1805984 w 2837859"/>
              <a:gd name="connsiteY4" fmla="*/ 760412 h 3113831"/>
              <a:gd name="connsiteX5" fmla="*/ 1739309 w 2837859"/>
              <a:gd name="connsiteY5" fmla="*/ 274637 h 3113831"/>
              <a:gd name="connsiteX6" fmla="*/ 1501184 w 2837859"/>
              <a:gd name="connsiteY6" fmla="*/ 36512 h 3113831"/>
              <a:gd name="connsiteX7" fmla="*/ 1244009 w 2837859"/>
              <a:gd name="connsiteY7" fmla="*/ 55562 h 3113831"/>
              <a:gd name="connsiteX8" fmla="*/ 1034459 w 2837859"/>
              <a:gd name="connsiteY8" fmla="*/ 207962 h 3113831"/>
              <a:gd name="connsiteX9" fmla="*/ 443909 w 2837859"/>
              <a:gd name="connsiteY9" fmla="*/ 1150937 h 3113831"/>
              <a:gd name="connsiteX10" fmla="*/ 84814 w 2837859"/>
              <a:gd name="connsiteY10" fmla="*/ 1707330 h 3113831"/>
              <a:gd name="connsiteX11" fmla="*/ 10001 w 2837859"/>
              <a:gd name="connsiteY11" fmla="*/ 2321743 h 3113831"/>
              <a:gd name="connsiteX12" fmla="*/ 24809 w 2837859"/>
              <a:gd name="connsiteY12" fmla="*/ 3008312 h 3113831"/>
              <a:gd name="connsiteX13" fmla="*/ 10001 w 2837859"/>
              <a:gd name="connsiteY13" fmla="*/ 3113831 h 3113831"/>
              <a:gd name="connsiteX0" fmla="*/ 2729909 w 2837859"/>
              <a:gd name="connsiteY0" fmla="*/ 2465387 h 3113831"/>
              <a:gd name="connsiteX1" fmla="*/ 2720384 w 2837859"/>
              <a:gd name="connsiteY1" fmla="*/ 1951037 h 3113831"/>
              <a:gd name="connsiteX2" fmla="*/ 2025059 w 2837859"/>
              <a:gd name="connsiteY2" fmla="*/ 1570037 h 3113831"/>
              <a:gd name="connsiteX3" fmla="*/ 1844084 w 2837859"/>
              <a:gd name="connsiteY3" fmla="*/ 1036637 h 3113831"/>
              <a:gd name="connsiteX4" fmla="*/ 1805984 w 2837859"/>
              <a:gd name="connsiteY4" fmla="*/ 760412 h 3113831"/>
              <a:gd name="connsiteX5" fmla="*/ 1739309 w 2837859"/>
              <a:gd name="connsiteY5" fmla="*/ 274637 h 3113831"/>
              <a:gd name="connsiteX6" fmla="*/ 1501184 w 2837859"/>
              <a:gd name="connsiteY6" fmla="*/ 36512 h 3113831"/>
              <a:gd name="connsiteX7" fmla="*/ 1244009 w 2837859"/>
              <a:gd name="connsiteY7" fmla="*/ 55562 h 3113831"/>
              <a:gd name="connsiteX8" fmla="*/ 1034459 w 2837859"/>
              <a:gd name="connsiteY8" fmla="*/ 207962 h 3113831"/>
              <a:gd name="connsiteX9" fmla="*/ 443909 w 2837859"/>
              <a:gd name="connsiteY9" fmla="*/ 1150937 h 3113831"/>
              <a:gd name="connsiteX10" fmla="*/ 84814 w 2837859"/>
              <a:gd name="connsiteY10" fmla="*/ 1707330 h 3113831"/>
              <a:gd name="connsiteX11" fmla="*/ 10001 w 2837859"/>
              <a:gd name="connsiteY11" fmla="*/ 2321743 h 3113831"/>
              <a:gd name="connsiteX12" fmla="*/ 24809 w 2837859"/>
              <a:gd name="connsiteY12" fmla="*/ 3008312 h 3113831"/>
              <a:gd name="connsiteX13" fmla="*/ 10001 w 2837859"/>
              <a:gd name="connsiteY13" fmla="*/ 3113831 h 3113831"/>
              <a:gd name="connsiteX0" fmla="*/ 2729909 w 2837859"/>
              <a:gd name="connsiteY0" fmla="*/ 2465387 h 3008312"/>
              <a:gd name="connsiteX1" fmla="*/ 2720384 w 2837859"/>
              <a:gd name="connsiteY1" fmla="*/ 1951037 h 3008312"/>
              <a:gd name="connsiteX2" fmla="*/ 2025059 w 2837859"/>
              <a:gd name="connsiteY2" fmla="*/ 1570037 h 3008312"/>
              <a:gd name="connsiteX3" fmla="*/ 1844084 w 2837859"/>
              <a:gd name="connsiteY3" fmla="*/ 1036637 h 3008312"/>
              <a:gd name="connsiteX4" fmla="*/ 1805984 w 2837859"/>
              <a:gd name="connsiteY4" fmla="*/ 760412 h 3008312"/>
              <a:gd name="connsiteX5" fmla="*/ 1739309 w 2837859"/>
              <a:gd name="connsiteY5" fmla="*/ 274637 h 3008312"/>
              <a:gd name="connsiteX6" fmla="*/ 1501184 w 2837859"/>
              <a:gd name="connsiteY6" fmla="*/ 36512 h 3008312"/>
              <a:gd name="connsiteX7" fmla="*/ 1244009 w 2837859"/>
              <a:gd name="connsiteY7" fmla="*/ 55562 h 3008312"/>
              <a:gd name="connsiteX8" fmla="*/ 1034459 w 2837859"/>
              <a:gd name="connsiteY8" fmla="*/ 207962 h 3008312"/>
              <a:gd name="connsiteX9" fmla="*/ 443909 w 2837859"/>
              <a:gd name="connsiteY9" fmla="*/ 1150937 h 3008312"/>
              <a:gd name="connsiteX10" fmla="*/ 84814 w 2837859"/>
              <a:gd name="connsiteY10" fmla="*/ 1707330 h 3008312"/>
              <a:gd name="connsiteX11" fmla="*/ 10001 w 2837859"/>
              <a:gd name="connsiteY11" fmla="*/ 2321743 h 3008312"/>
              <a:gd name="connsiteX12" fmla="*/ 24809 w 2837859"/>
              <a:gd name="connsiteY12" fmla="*/ 3008312 h 3008312"/>
              <a:gd name="connsiteX0" fmla="*/ 2729441 w 2837391"/>
              <a:gd name="connsiteY0" fmla="*/ 2465387 h 3008312"/>
              <a:gd name="connsiteX1" fmla="*/ 2719916 w 2837391"/>
              <a:gd name="connsiteY1" fmla="*/ 1951037 h 3008312"/>
              <a:gd name="connsiteX2" fmla="*/ 2024591 w 2837391"/>
              <a:gd name="connsiteY2" fmla="*/ 1570037 h 3008312"/>
              <a:gd name="connsiteX3" fmla="*/ 1843616 w 2837391"/>
              <a:gd name="connsiteY3" fmla="*/ 1036637 h 3008312"/>
              <a:gd name="connsiteX4" fmla="*/ 1805516 w 2837391"/>
              <a:gd name="connsiteY4" fmla="*/ 760412 h 3008312"/>
              <a:gd name="connsiteX5" fmla="*/ 1738841 w 2837391"/>
              <a:gd name="connsiteY5" fmla="*/ 274637 h 3008312"/>
              <a:gd name="connsiteX6" fmla="*/ 1500716 w 2837391"/>
              <a:gd name="connsiteY6" fmla="*/ 36512 h 3008312"/>
              <a:gd name="connsiteX7" fmla="*/ 1243541 w 2837391"/>
              <a:gd name="connsiteY7" fmla="*/ 55562 h 3008312"/>
              <a:gd name="connsiteX8" fmla="*/ 1033991 w 2837391"/>
              <a:gd name="connsiteY8" fmla="*/ 207962 h 3008312"/>
              <a:gd name="connsiteX9" fmla="*/ 443441 w 2837391"/>
              <a:gd name="connsiteY9" fmla="*/ 1150937 h 3008312"/>
              <a:gd name="connsiteX10" fmla="*/ 81541 w 2837391"/>
              <a:gd name="connsiteY10" fmla="*/ 1745679 h 3008312"/>
              <a:gd name="connsiteX11" fmla="*/ 9533 w 2837391"/>
              <a:gd name="connsiteY11" fmla="*/ 2321743 h 3008312"/>
              <a:gd name="connsiteX12" fmla="*/ 24341 w 2837391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445595 w 2839545"/>
              <a:gd name="connsiteY9" fmla="*/ 1150937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454009 w 2839545"/>
              <a:gd name="connsiteY9" fmla="*/ 1150937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5387 h 3008312"/>
              <a:gd name="connsiteX1" fmla="*/ 2722070 w 2839545"/>
              <a:gd name="connsiteY1" fmla="*/ 1951037 h 3008312"/>
              <a:gd name="connsiteX2" fmla="*/ 2026745 w 2839545"/>
              <a:gd name="connsiteY2" fmla="*/ 1570037 h 3008312"/>
              <a:gd name="connsiteX3" fmla="*/ 1845770 w 2839545"/>
              <a:gd name="connsiteY3" fmla="*/ 1036637 h 3008312"/>
              <a:gd name="connsiteX4" fmla="*/ 1807670 w 2839545"/>
              <a:gd name="connsiteY4" fmla="*/ 760412 h 3008312"/>
              <a:gd name="connsiteX5" fmla="*/ 1740995 w 2839545"/>
              <a:gd name="connsiteY5" fmla="*/ 274637 h 3008312"/>
              <a:gd name="connsiteX6" fmla="*/ 1502870 w 2839545"/>
              <a:gd name="connsiteY6" fmla="*/ 36512 h 3008312"/>
              <a:gd name="connsiteX7" fmla="*/ 1245695 w 2839545"/>
              <a:gd name="connsiteY7" fmla="*/ 55562 h 3008312"/>
              <a:gd name="connsiteX8" fmla="*/ 1036145 w 2839545"/>
              <a:gd name="connsiteY8" fmla="*/ 207962 h 3008312"/>
              <a:gd name="connsiteX9" fmla="*/ 608279 w 2839545"/>
              <a:gd name="connsiteY9" fmla="*/ 892886 h 3008312"/>
              <a:gd name="connsiteX10" fmla="*/ 96618 w 2839545"/>
              <a:gd name="connsiteY10" fmla="*/ 1704088 h 3008312"/>
              <a:gd name="connsiteX11" fmla="*/ 11687 w 2839545"/>
              <a:gd name="connsiteY11" fmla="*/ 2321743 h 3008312"/>
              <a:gd name="connsiteX12" fmla="*/ 26495 w 2839545"/>
              <a:gd name="connsiteY12" fmla="*/ 3008312 h 3008312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39910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02870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39910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16894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39545"/>
              <a:gd name="connsiteY0" fmla="*/ 2468660 h 3011585"/>
              <a:gd name="connsiteX1" fmla="*/ 2722070 w 2839545"/>
              <a:gd name="connsiteY1" fmla="*/ 1954310 h 3011585"/>
              <a:gd name="connsiteX2" fmla="*/ 2026745 w 2839545"/>
              <a:gd name="connsiteY2" fmla="*/ 1573310 h 3011585"/>
              <a:gd name="connsiteX3" fmla="*/ 1845770 w 2839545"/>
              <a:gd name="connsiteY3" fmla="*/ 1081984 h 3011585"/>
              <a:gd name="connsiteX4" fmla="*/ 1807670 w 2839545"/>
              <a:gd name="connsiteY4" fmla="*/ 763685 h 3011585"/>
              <a:gd name="connsiteX5" fmla="*/ 1740995 w 2839545"/>
              <a:gd name="connsiteY5" fmla="*/ 277910 h 3011585"/>
              <a:gd name="connsiteX6" fmla="*/ 1516894 w 2839545"/>
              <a:gd name="connsiteY6" fmla="*/ 39785 h 3011585"/>
              <a:gd name="connsiteX7" fmla="*/ 1254110 w 2839545"/>
              <a:gd name="connsiteY7" fmla="*/ 39201 h 3011585"/>
              <a:gd name="connsiteX8" fmla="*/ 1036145 w 2839545"/>
              <a:gd name="connsiteY8" fmla="*/ 211235 h 3011585"/>
              <a:gd name="connsiteX9" fmla="*/ 608279 w 2839545"/>
              <a:gd name="connsiteY9" fmla="*/ 896159 h 3011585"/>
              <a:gd name="connsiteX10" fmla="*/ 96618 w 2839545"/>
              <a:gd name="connsiteY10" fmla="*/ 1707361 h 3011585"/>
              <a:gd name="connsiteX11" fmla="*/ 11687 w 2839545"/>
              <a:gd name="connsiteY11" fmla="*/ 2325016 h 3011585"/>
              <a:gd name="connsiteX12" fmla="*/ 26495 w 2839545"/>
              <a:gd name="connsiteY12" fmla="*/ 3011585 h 3011585"/>
              <a:gd name="connsiteX0" fmla="*/ 2731595 w 2842623"/>
              <a:gd name="connsiteY0" fmla="*/ 2468660 h 3011585"/>
              <a:gd name="connsiteX1" fmla="*/ 2750061 w 2842623"/>
              <a:gd name="connsiteY1" fmla="*/ 2484322 h 3011585"/>
              <a:gd name="connsiteX2" fmla="*/ 2722070 w 2842623"/>
              <a:gd name="connsiteY2" fmla="*/ 1954310 h 3011585"/>
              <a:gd name="connsiteX3" fmla="*/ 2026745 w 2842623"/>
              <a:gd name="connsiteY3" fmla="*/ 1573310 h 3011585"/>
              <a:gd name="connsiteX4" fmla="*/ 1845770 w 2842623"/>
              <a:gd name="connsiteY4" fmla="*/ 1081984 h 3011585"/>
              <a:gd name="connsiteX5" fmla="*/ 1807670 w 2842623"/>
              <a:gd name="connsiteY5" fmla="*/ 763685 h 3011585"/>
              <a:gd name="connsiteX6" fmla="*/ 1740995 w 2842623"/>
              <a:gd name="connsiteY6" fmla="*/ 277910 h 3011585"/>
              <a:gd name="connsiteX7" fmla="*/ 1516894 w 2842623"/>
              <a:gd name="connsiteY7" fmla="*/ 39785 h 3011585"/>
              <a:gd name="connsiteX8" fmla="*/ 1254110 w 2842623"/>
              <a:gd name="connsiteY8" fmla="*/ 39201 h 3011585"/>
              <a:gd name="connsiteX9" fmla="*/ 1036145 w 2842623"/>
              <a:gd name="connsiteY9" fmla="*/ 211235 h 3011585"/>
              <a:gd name="connsiteX10" fmla="*/ 608279 w 2842623"/>
              <a:gd name="connsiteY10" fmla="*/ 896159 h 3011585"/>
              <a:gd name="connsiteX11" fmla="*/ 96618 w 2842623"/>
              <a:gd name="connsiteY11" fmla="*/ 1707361 h 3011585"/>
              <a:gd name="connsiteX12" fmla="*/ 11687 w 2842623"/>
              <a:gd name="connsiteY12" fmla="*/ 2325016 h 3011585"/>
              <a:gd name="connsiteX13" fmla="*/ 26495 w 2842623"/>
              <a:gd name="connsiteY13" fmla="*/ 3011585 h 3011585"/>
              <a:gd name="connsiteX0" fmla="*/ 2731595 w 2839350"/>
              <a:gd name="connsiteY0" fmla="*/ 2468660 h 3011585"/>
              <a:gd name="connsiteX1" fmla="*/ 2730426 w 2839350"/>
              <a:gd name="connsiteY1" fmla="*/ 2374930 h 3011585"/>
              <a:gd name="connsiteX2" fmla="*/ 2722070 w 2839350"/>
              <a:gd name="connsiteY2" fmla="*/ 1954310 h 3011585"/>
              <a:gd name="connsiteX3" fmla="*/ 2026745 w 2839350"/>
              <a:gd name="connsiteY3" fmla="*/ 1573310 h 3011585"/>
              <a:gd name="connsiteX4" fmla="*/ 1845770 w 2839350"/>
              <a:gd name="connsiteY4" fmla="*/ 1081984 h 3011585"/>
              <a:gd name="connsiteX5" fmla="*/ 1807670 w 2839350"/>
              <a:gd name="connsiteY5" fmla="*/ 763685 h 3011585"/>
              <a:gd name="connsiteX6" fmla="*/ 1740995 w 2839350"/>
              <a:gd name="connsiteY6" fmla="*/ 277910 h 3011585"/>
              <a:gd name="connsiteX7" fmla="*/ 1516894 w 2839350"/>
              <a:gd name="connsiteY7" fmla="*/ 39785 h 3011585"/>
              <a:gd name="connsiteX8" fmla="*/ 1254110 w 2839350"/>
              <a:gd name="connsiteY8" fmla="*/ 39201 h 3011585"/>
              <a:gd name="connsiteX9" fmla="*/ 1036145 w 2839350"/>
              <a:gd name="connsiteY9" fmla="*/ 211235 h 3011585"/>
              <a:gd name="connsiteX10" fmla="*/ 608279 w 2839350"/>
              <a:gd name="connsiteY10" fmla="*/ 896159 h 3011585"/>
              <a:gd name="connsiteX11" fmla="*/ 96618 w 2839350"/>
              <a:gd name="connsiteY11" fmla="*/ 1707361 h 3011585"/>
              <a:gd name="connsiteX12" fmla="*/ 11687 w 2839350"/>
              <a:gd name="connsiteY12" fmla="*/ 2325016 h 3011585"/>
              <a:gd name="connsiteX13" fmla="*/ 26495 w 2839350"/>
              <a:gd name="connsiteY13" fmla="*/ 3011585 h 3011585"/>
              <a:gd name="connsiteX0" fmla="*/ 2731595 w 2839350"/>
              <a:gd name="connsiteY0" fmla="*/ 2468660 h 3011585"/>
              <a:gd name="connsiteX1" fmla="*/ 2730426 w 2839350"/>
              <a:gd name="connsiteY1" fmla="*/ 2374930 h 3011585"/>
              <a:gd name="connsiteX2" fmla="*/ 2722070 w 2839350"/>
              <a:gd name="connsiteY2" fmla="*/ 1954310 h 3011585"/>
              <a:gd name="connsiteX3" fmla="*/ 2026745 w 2839350"/>
              <a:gd name="connsiteY3" fmla="*/ 1573310 h 3011585"/>
              <a:gd name="connsiteX4" fmla="*/ 1845770 w 2839350"/>
              <a:gd name="connsiteY4" fmla="*/ 1081984 h 3011585"/>
              <a:gd name="connsiteX5" fmla="*/ 1807670 w 2839350"/>
              <a:gd name="connsiteY5" fmla="*/ 763685 h 3011585"/>
              <a:gd name="connsiteX6" fmla="*/ 1740995 w 2839350"/>
              <a:gd name="connsiteY6" fmla="*/ 277910 h 3011585"/>
              <a:gd name="connsiteX7" fmla="*/ 1516894 w 2839350"/>
              <a:gd name="connsiteY7" fmla="*/ 39785 h 3011585"/>
              <a:gd name="connsiteX8" fmla="*/ 1254110 w 2839350"/>
              <a:gd name="connsiteY8" fmla="*/ 39201 h 3011585"/>
              <a:gd name="connsiteX9" fmla="*/ 1036145 w 2839350"/>
              <a:gd name="connsiteY9" fmla="*/ 211235 h 3011585"/>
              <a:gd name="connsiteX10" fmla="*/ 608279 w 2839350"/>
              <a:gd name="connsiteY10" fmla="*/ 896159 h 3011585"/>
              <a:gd name="connsiteX11" fmla="*/ 96618 w 2839350"/>
              <a:gd name="connsiteY11" fmla="*/ 1707361 h 3011585"/>
              <a:gd name="connsiteX12" fmla="*/ 11687 w 2839350"/>
              <a:gd name="connsiteY12" fmla="*/ 2325016 h 3011585"/>
              <a:gd name="connsiteX13" fmla="*/ 26495 w 2839350"/>
              <a:gd name="connsiteY13" fmla="*/ 3011585 h 3011585"/>
              <a:gd name="connsiteX0" fmla="*/ 2731595 w 2788126"/>
              <a:gd name="connsiteY0" fmla="*/ 2468660 h 3011585"/>
              <a:gd name="connsiteX1" fmla="*/ 2730426 w 2788126"/>
              <a:gd name="connsiteY1" fmla="*/ 2374930 h 3011585"/>
              <a:gd name="connsiteX2" fmla="*/ 2670846 w 2788126"/>
              <a:gd name="connsiteY2" fmla="*/ 1935112 h 3011585"/>
              <a:gd name="connsiteX3" fmla="*/ 2026745 w 2788126"/>
              <a:gd name="connsiteY3" fmla="*/ 1573310 h 3011585"/>
              <a:gd name="connsiteX4" fmla="*/ 1845770 w 2788126"/>
              <a:gd name="connsiteY4" fmla="*/ 1081984 h 3011585"/>
              <a:gd name="connsiteX5" fmla="*/ 1807670 w 2788126"/>
              <a:gd name="connsiteY5" fmla="*/ 763685 h 3011585"/>
              <a:gd name="connsiteX6" fmla="*/ 1740995 w 2788126"/>
              <a:gd name="connsiteY6" fmla="*/ 277910 h 3011585"/>
              <a:gd name="connsiteX7" fmla="*/ 1516894 w 2788126"/>
              <a:gd name="connsiteY7" fmla="*/ 39785 h 3011585"/>
              <a:gd name="connsiteX8" fmla="*/ 1254110 w 2788126"/>
              <a:gd name="connsiteY8" fmla="*/ 39201 h 3011585"/>
              <a:gd name="connsiteX9" fmla="*/ 1036145 w 2788126"/>
              <a:gd name="connsiteY9" fmla="*/ 211235 h 3011585"/>
              <a:gd name="connsiteX10" fmla="*/ 608279 w 2788126"/>
              <a:gd name="connsiteY10" fmla="*/ 896159 h 3011585"/>
              <a:gd name="connsiteX11" fmla="*/ 96618 w 2788126"/>
              <a:gd name="connsiteY11" fmla="*/ 1707361 h 3011585"/>
              <a:gd name="connsiteX12" fmla="*/ 11687 w 2788126"/>
              <a:gd name="connsiteY12" fmla="*/ 2325016 h 3011585"/>
              <a:gd name="connsiteX13" fmla="*/ 26495 w 2788126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8004"/>
              <a:gd name="connsiteY0" fmla="*/ 2468660 h 3011585"/>
              <a:gd name="connsiteX1" fmla="*/ 2729691 w 2788004"/>
              <a:gd name="connsiteY1" fmla="*/ 2232224 h 3011585"/>
              <a:gd name="connsiteX2" fmla="*/ 2670846 w 2788004"/>
              <a:gd name="connsiteY2" fmla="*/ 1935112 h 3011585"/>
              <a:gd name="connsiteX3" fmla="*/ 2026745 w 2788004"/>
              <a:gd name="connsiteY3" fmla="*/ 1573310 h 3011585"/>
              <a:gd name="connsiteX4" fmla="*/ 1845770 w 2788004"/>
              <a:gd name="connsiteY4" fmla="*/ 1081984 h 3011585"/>
              <a:gd name="connsiteX5" fmla="*/ 1807670 w 2788004"/>
              <a:gd name="connsiteY5" fmla="*/ 763685 h 3011585"/>
              <a:gd name="connsiteX6" fmla="*/ 1740995 w 2788004"/>
              <a:gd name="connsiteY6" fmla="*/ 277910 h 3011585"/>
              <a:gd name="connsiteX7" fmla="*/ 1516894 w 2788004"/>
              <a:gd name="connsiteY7" fmla="*/ 39785 h 3011585"/>
              <a:gd name="connsiteX8" fmla="*/ 1254110 w 2788004"/>
              <a:gd name="connsiteY8" fmla="*/ 39201 h 3011585"/>
              <a:gd name="connsiteX9" fmla="*/ 1036145 w 2788004"/>
              <a:gd name="connsiteY9" fmla="*/ 211235 h 3011585"/>
              <a:gd name="connsiteX10" fmla="*/ 608279 w 2788004"/>
              <a:gd name="connsiteY10" fmla="*/ 896159 h 3011585"/>
              <a:gd name="connsiteX11" fmla="*/ 96618 w 2788004"/>
              <a:gd name="connsiteY11" fmla="*/ 1707361 h 3011585"/>
              <a:gd name="connsiteX12" fmla="*/ 11687 w 2788004"/>
              <a:gd name="connsiteY12" fmla="*/ 2325016 h 3011585"/>
              <a:gd name="connsiteX13" fmla="*/ 26495 w 2788004"/>
              <a:gd name="connsiteY13" fmla="*/ 3011585 h 3011585"/>
              <a:gd name="connsiteX0" fmla="*/ 2731595 w 2789406"/>
              <a:gd name="connsiteY0" fmla="*/ 2468660 h 3011585"/>
              <a:gd name="connsiteX1" fmla="*/ 2738106 w 2789406"/>
              <a:gd name="connsiteY1" fmla="*/ 2235029 h 3011585"/>
              <a:gd name="connsiteX2" fmla="*/ 2670846 w 2789406"/>
              <a:gd name="connsiteY2" fmla="*/ 1935112 h 3011585"/>
              <a:gd name="connsiteX3" fmla="*/ 2026745 w 2789406"/>
              <a:gd name="connsiteY3" fmla="*/ 1573310 h 3011585"/>
              <a:gd name="connsiteX4" fmla="*/ 1845770 w 2789406"/>
              <a:gd name="connsiteY4" fmla="*/ 1081984 h 3011585"/>
              <a:gd name="connsiteX5" fmla="*/ 1807670 w 2789406"/>
              <a:gd name="connsiteY5" fmla="*/ 763685 h 3011585"/>
              <a:gd name="connsiteX6" fmla="*/ 1740995 w 2789406"/>
              <a:gd name="connsiteY6" fmla="*/ 277910 h 3011585"/>
              <a:gd name="connsiteX7" fmla="*/ 1516894 w 2789406"/>
              <a:gd name="connsiteY7" fmla="*/ 39785 h 3011585"/>
              <a:gd name="connsiteX8" fmla="*/ 1254110 w 2789406"/>
              <a:gd name="connsiteY8" fmla="*/ 39201 h 3011585"/>
              <a:gd name="connsiteX9" fmla="*/ 1036145 w 2789406"/>
              <a:gd name="connsiteY9" fmla="*/ 211235 h 3011585"/>
              <a:gd name="connsiteX10" fmla="*/ 608279 w 2789406"/>
              <a:gd name="connsiteY10" fmla="*/ 896159 h 3011585"/>
              <a:gd name="connsiteX11" fmla="*/ 96618 w 2789406"/>
              <a:gd name="connsiteY11" fmla="*/ 1707361 h 3011585"/>
              <a:gd name="connsiteX12" fmla="*/ 11687 w 2789406"/>
              <a:gd name="connsiteY12" fmla="*/ 2325016 h 3011585"/>
              <a:gd name="connsiteX13" fmla="*/ 26495 w 2789406"/>
              <a:gd name="connsiteY13" fmla="*/ 3011585 h 3011585"/>
              <a:gd name="connsiteX0" fmla="*/ 2731595 w 2791276"/>
              <a:gd name="connsiteY0" fmla="*/ 2468660 h 3011585"/>
              <a:gd name="connsiteX1" fmla="*/ 2749326 w 2791276"/>
              <a:gd name="connsiteY1" fmla="*/ 2235029 h 3011585"/>
              <a:gd name="connsiteX2" fmla="*/ 2670846 w 2791276"/>
              <a:gd name="connsiteY2" fmla="*/ 1935112 h 3011585"/>
              <a:gd name="connsiteX3" fmla="*/ 2026745 w 2791276"/>
              <a:gd name="connsiteY3" fmla="*/ 1573310 h 3011585"/>
              <a:gd name="connsiteX4" fmla="*/ 1845770 w 2791276"/>
              <a:gd name="connsiteY4" fmla="*/ 1081984 h 3011585"/>
              <a:gd name="connsiteX5" fmla="*/ 1807670 w 2791276"/>
              <a:gd name="connsiteY5" fmla="*/ 763685 h 3011585"/>
              <a:gd name="connsiteX6" fmla="*/ 1740995 w 2791276"/>
              <a:gd name="connsiteY6" fmla="*/ 277910 h 3011585"/>
              <a:gd name="connsiteX7" fmla="*/ 1516894 w 2791276"/>
              <a:gd name="connsiteY7" fmla="*/ 39785 h 3011585"/>
              <a:gd name="connsiteX8" fmla="*/ 1254110 w 2791276"/>
              <a:gd name="connsiteY8" fmla="*/ 39201 h 3011585"/>
              <a:gd name="connsiteX9" fmla="*/ 1036145 w 2791276"/>
              <a:gd name="connsiteY9" fmla="*/ 211235 h 3011585"/>
              <a:gd name="connsiteX10" fmla="*/ 608279 w 2791276"/>
              <a:gd name="connsiteY10" fmla="*/ 896159 h 3011585"/>
              <a:gd name="connsiteX11" fmla="*/ 96618 w 2791276"/>
              <a:gd name="connsiteY11" fmla="*/ 1707361 h 3011585"/>
              <a:gd name="connsiteX12" fmla="*/ 11687 w 2791276"/>
              <a:gd name="connsiteY12" fmla="*/ 2325016 h 3011585"/>
              <a:gd name="connsiteX13" fmla="*/ 26495 w 2791276"/>
              <a:gd name="connsiteY13" fmla="*/ 3011585 h 3011585"/>
              <a:gd name="connsiteX0" fmla="*/ 2731595 w 2791276"/>
              <a:gd name="connsiteY0" fmla="*/ 2468660 h 3011585"/>
              <a:gd name="connsiteX1" fmla="*/ 2724816 w 2791276"/>
              <a:gd name="connsiteY1" fmla="*/ 2470297 h 3011585"/>
              <a:gd name="connsiteX2" fmla="*/ 2749326 w 2791276"/>
              <a:gd name="connsiteY2" fmla="*/ 2235029 h 3011585"/>
              <a:gd name="connsiteX3" fmla="*/ 2670846 w 2791276"/>
              <a:gd name="connsiteY3" fmla="*/ 1935112 h 3011585"/>
              <a:gd name="connsiteX4" fmla="*/ 2026745 w 2791276"/>
              <a:gd name="connsiteY4" fmla="*/ 1573310 h 3011585"/>
              <a:gd name="connsiteX5" fmla="*/ 1845770 w 2791276"/>
              <a:gd name="connsiteY5" fmla="*/ 1081984 h 3011585"/>
              <a:gd name="connsiteX6" fmla="*/ 1807670 w 2791276"/>
              <a:gd name="connsiteY6" fmla="*/ 763685 h 3011585"/>
              <a:gd name="connsiteX7" fmla="*/ 1740995 w 2791276"/>
              <a:gd name="connsiteY7" fmla="*/ 277910 h 3011585"/>
              <a:gd name="connsiteX8" fmla="*/ 1516894 w 2791276"/>
              <a:gd name="connsiteY8" fmla="*/ 39785 h 3011585"/>
              <a:gd name="connsiteX9" fmla="*/ 1254110 w 2791276"/>
              <a:gd name="connsiteY9" fmla="*/ 39201 h 3011585"/>
              <a:gd name="connsiteX10" fmla="*/ 1036145 w 2791276"/>
              <a:gd name="connsiteY10" fmla="*/ 211235 h 3011585"/>
              <a:gd name="connsiteX11" fmla="*/ 608279 w 2791276"/>
              <a:gd name="connsiteY11" fmla="*/ 896159 h 3011585"/>
              <a:gd name="connsiteX12" fmla="*/ 96618 w 2791276"/>
              <a:gd name="connsiteY12" fmla="*/ 1707361 h 3011585"/>
              <a:gd name="connsiteX13" fmla="*/ 11687 w 2791276"/>
              <a:gd name="connsiteY13" fmla="*/ 2325016 h 3011585"/>
              <a:gd name="connsiteX14" fmla="*/ 26495 w 2791276"/>
              <a:gd name="connsiteY14" fmla="*/ 3011585 h 3011585"/>
              <a:gd name="connsiteX0" fmla="*/ 2731595 w 2791276"/>
              <a:gd name="connsiteY0" fmla="*/ 2468660 h 3011585"/>
              <a:gd name="connsiteX1" fmla="*/ 2749326 w 2791276"/>
              <a:gd name="connsiteY1" fmla="*/ 2235029 h 3011585"/>
              <a:gd name="connsiteX2" fmla="*/ 2670846 w 2791276"/>
              <a:gd name="connsiteY2" fmla="*/ 1935112 h 3011585"/>
              <a:gd name="connsiteX3" fmla="*/ 2026745 w 2791276"/>
              <a:gd name="connsiteY3" fmla="*/ 1573310 h 3011585"/>
              <a:gd name="connsiteX4" fmla="*/ 1845770 w 2791276"/>
              <a:gd name="connsiteY4" fmla="*/ 1081984 h 3011585"/>
              <a:gd name="connsiteX5" fmla="*/ 1807670 w 2791276"/>
              <a:gd name="connsiteY5" fmla="*/ 763685 h 3011585"/>
              <a:gd name="connsiteX6" fmla="*/ 1740995 w 2791276"/>
              <a:gd name="connsiteY6" fmla="*/ 277910 h 3011585"/>
              <a:gd name="connsiteX7" fmla="*/ 1516894 w 2791276"/>
              <a:gd name="connsiteY7" fmla="*/ 39785 h 3011585"/>
              <a:gd name="connsiteX8" fmla="*/ 1254110 w 2791276"/>
              <a:gd name="connsiteY8" fmla="*/ 39201 h 3011585"/>
              <a:gd name="connsiteX9" fmla="*/ 1036145 w 2791276"/>
              <a:gd name="connsiteY9" fmla="*/ 211235 h 3011585"/>
              <a:gd name="connsiteX10" fmla="*/ 608279 w 2791276"/>
              <a:gd name="connsiteY10" fmla="*/ 896159 h 3011585"/>
              <a:gd name="connsiteX11" fmla="*/ 96618 w 2791276"/>
              <a:gd name="connsiteY11" fmla="*/ 1707361 h 3011585"/>
              <a:gd name="connsiteX12" fmla="*/ 11687 w 2791276"/>
              <a:gd name="connsiteY12" fmla="*/ 2325016 h 3011585"/>
              <a:gd name="connsiteX13" fmla="*/ 26495 w 2791276"/>
              <a:gd name="connsiteY13" fmla="*/ 3011585 h 3011585"/>
              <a:gd name="connsiteX0" fmla="*/ 2749326 w 2791276"/>
              <a:gd name="connsiteY0" fmla="*/ 2235029 h 3011585"/>
              <a:gd name="connsiteX1" fmla="*/ 2670846 w 2791276"/>
              <a:gd name="connsiteY1" fmla="*/ 1935112 h 3011585"/>
              <a:gd name="connsiteX2" fmla="*/ 2026745 w 2791276"/>
              <a:gd name="connsiteY2" fmla="*/ 1573310 h 3011585"/>
              <a:gd name="connsiteX3" fmla="*/ 1845770 w 2791276"/>
              <a:gd name="connsiteY3" fmla="*/ 1081984 h 3011585"/>
              <a:gd name="connsiteX4" fmla="*/ 1807670 w 2791276"/>
              <a:gd name="connsiteY4" fmla="*/ 763685 h 3011585"/>
              <a:gd name="connsiteX5" fmla="*/ 1740995 w 2791276"/>
              <a:gd name="connsiteY5" fmla="*/ 277910 h 3011585"/>
              <a:gd name="connsiteX6" fmla="*/ 1516894 w 2791276"/>
              <a:gd name="connsiteY6" fmla="*/ 39785 h 3011585"/>
              <a:gd name="connsiteX7" fmla="*/ 1254110 w 2791276"/>
              <a:gd name="connsiteY7" fmla="*/ 39201 h 3011585"/>
              <a:gd name="connsiteX8" fmla="*/ 1036145 w 2791276"/>
              <a:gd name="connsiteY8" fmla="*/ 211235 h 3011585"/>
              <a:gd name="connsiteX9" fmla="*/ 608279 w 2791276"/>
              <a:gd name="connsiteY9" fmla="*/ 896159 h 3011585"/>
              <a:gd name="connsiteX10" fmla="*/ 96618 w 2791276"/>
              <a:gd name="connsiteY10" fmla="*/ 1707361 h 3011585"/>
              <a:gd name="connsiteX11" fmla="*/ 11687 w 2791276"/>
              <a:gd name="connsiteY11" fmla="*/ 2325016 h 3011585"/>
              <a:gd name="connsiteX12" fmla="*/ 26495 w 2791276"/>
              <a:gd name="connsiteY12" fmla="*/ 3011585 h 3011585"/>
              <a:gd name="connsiteX0" fmla="*/ 2749326 w 2791054"/>
              <a:gd name="connsiteY0" fmla="*/ 2235029 h 3011585"/>
              <a:gd name="connsiteX1" fmla="*/ 2747991 w 2791054"/>
              <a:gd name="connsiteY1" fmla="*/ 246903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9326 w 2761071"/>
              <a:gd name="connsiteY0" fmla="*/ 2235029 h 3011585"/>
              <a:gd name="connsiteX1" fmla="*/ 2747991 w 2761071"/>
              <a:gd name="connsiteY1" fmla="*/ 2469033 h 3011585"/>
              <a:gd name="connsiteX2" fmla="*/ 2670846 w 2761071"/>
              <a:gd name="connsiteY2" fmla="*/ 1935112 h 3011585"/>
              <a:gd name="connsiteX3" fmla="*/ 2026745 w 2761071"/>
              <a:gd name="connsiteY3" fmla="*/ 1573310 h 3011585"/>
              <a:gd name="connsiteX4" fmla="*/ 1845770 w 2761071"/>
              <a:gd name="connsiteY4" fmla="*/ 1081984 h 3011585"/>
              <a:gd name="connsiteX5" fmla="*/ 1807670 w 2761071"/>
              <a:gd name="connsiteY5" fmla="*/ 763685 h 3011585"/>
              <a:gd name="connsiteX6" fmla="*/ 1740995 w 2761071"/>
              <a:gd name="connsiteY6" fmla="*/ 277910 h 3011585"/>
              <a:gd name="connsiteX7" fmla="*/ 1516894 w 2761071"/>
              <a:gd name="connsiteY7" fmla="*/ 39785 h 3011585"/>
              <a:gd name="connsiteX8" fmla="*/ 1254110 w 2761071"/>
              <a:gd name="connsiteY8" fmla="*/ 39201 h 3011585"/>
              <a:gd name="connsiteX9" fmla="*/ 1036145 w 2761071"/>
              <a:gd name="connsiteY9" fmla="*/ 211235 h 3011585"/>
              <a:gd name="connsiteX10" fmla="*/ 608279 w 2761071"/>
              <a:gd name="connsiteY10" fmla="*/ 896159 h 3011585"/>
              <a:gd name="connsiteX11" fmla="*/ 96618 w 2761071"/>
              <a:gd name="connsiteY11" fmla="*/ 1707361 h 3011585"/>
              <a:gd name="connsiteX12" fmla="*/ 11687 w 2761071"/>
              <a:gd name="connsiteY12" fmla="*/ 2325016 h 3011585"/>
              <a:gd name="connsiteX13" fmla="*/ 26495 w 2761071"/>
              <a:gd name="connsiteY13" fmla="*/ 3011585 h 3011585"/>
              <a:gd name="connsiteX0" fmla="*/ 2749326 w 2761072"/>
              <a:gd name="connsiteY0" fmla="*/ 2235029 h 3011585"/>
              <a:gd name="connsiteX1" fmla="*/ 2747992 w 2761072"/>
              <a:gd name="connsiteY1" fmla="*/ 2108993 h 3011585"/>
              <a:gd name="connsiteX2" fmla="*/ 2670846 w 2761072"/>
              <a:gd name="connsiteY2" fmla="*/ 1935112 h 3011585"/>
              <a:gd name="connsiteX3" fmla="*/ 2026745 w 2761072"/>
              <a:gd name="connsiteY3" fmla="*/ 1573310 h 3011585"/>
              <a:gd name="connsiteX4" fmla="*/ 1845770 w 2761072"/>
              <a:gd name="connsiteY4" fmla="*/ 1081984 h 3011585"/>
              <a:gd name="connsiteX5" fmla="*/ 1807670 w 2761072"/>
              <a:gd name="connsiteY5" fmla="*/ 763685 h 3011585"/>
              <a:gd name="connsiteX6" fmla="*/ 1740995 w 2761072"/>
              <a:gd name="connsiteY6" fmla="*/ 277910 h 3011585"/>
              <a:gd name="connsiteX7" fmla="*/ 1516894 w 2761072"/>
              <a:gd name="connsiteY7" fmla="*/ 39785 h 3011585"/>
              <a:gd name="connsiteX8" fmla="*/ 1254110 w 2761072"/>
              <a:gd name="connsiteY8" fmla="*/ 39201 h 3011585"/>
              <a:gd name="connsiteX9" fmla="*/ 1036145 w 2761072"/>
              <a:gd name="connsiteY9" fmla="*/ 211235 h 3011585"/>
              <a:gd name="connsiteX10" fmla="*/ 608279 w 2761072"/>
              <a:gd name="connsiteY10" fmla="*/ 896159 h 3011585"/>
              <a:gd name="connsiteX11" fmla="*/ 96618 w 2761072"/>
              <a:gd name="connsiteY11" fmla="*/ 1707361 h 3011585"/>
              <a:gd name="connsiteX12" fmla="*/ 11687 w 2761072"/>
              <a:gd name="connsiteY12" fmla="*/ 2325016 h 3011585"/>
              <a:gd name="connsiteX13" fmla="*/ 26495 w 2761072"/>
              <a:gd name="connsiteY13" fmla="*/ 3011585 h 3011585"/>
              <a:gd name="connsiteX0" fmla="*/ 2749326 w 2762129"/>
              <a:gd name="connsiteY0" fmla="*/ 2235029 h 3011585"/>
              <a:gd name="connsiteX1" fmla="*/ 2747991 w 2762129"/>
              <a:gd name="connsiteY1" fmla="*/ 2541041 h 3011585"/>
              <a:gd name="connsiteX2" fmla="*/ 2747992 w 2762129"/>
              <a:gd name="connsiteY2" fmla="*/ 2108993 h 3011585"/>
              <a:gd name="connsiteX3" fmla="*/ 2670846 w 2762129"/>
              <a:gd name="connsiteY3" fmla="*/ 1935112 h 3011585"/>
              <a:gd name="connsiteX4" fmla="*/ 2026745 w 2762129"/>
              <a:gd name="connsiteY4" fmla="*/ 1573310 h 3011585"/>
              <a:gd name="connsiteX5" fmla="*/ 1845770 w 2762129"/>
              <a:gd name="connsiteY5" fmla="*/ 1081984 h 3011585"/>
              <a:gd name="connsiteX6" fmla="*/ 1807670 w 2762129"/>
              <a:gd name="connsiteY6" fmla="*/ 763685 h 3011585"/>
              <a:gd name="connsiteX7" fmla="*/ 1740995 w 2762129"/>
              <a:gd name="connsiteY7" fmla="*/ 277910 h 3011585"/>
              <a:gd name="connsiteX8" fmla="*/ 1516894 w 2762129"/>
              <a:gd name="connsiteY8" fmla="*/ 39785 h 3011585"/>
              <a:gd name="connsiteX9" fmla="*/ 1254110 w 2762129"/>
              <a:gd name="connsiteY9" fmla="*/ 39201 h 3011585"/>
              <a:gd name="connsiteX10" fmla="*/ 1036145 w 2762129"/>
              <a:gd name="connsiteY10" fmla="*/ 211235 h 3011585"/>
              <a:gd name="connsiteX11" fmla="*/ 608279 w 2762129"/>
              <a:gd name="connsiteY11" fmla="*/ 896159 h 3011585"/>
              <a:gd name="connsiteX12" fmla="*/ 96618 w 2762129"/>
              <a:gd name="connsiteY12" fmla="*/ 1707361 h 3011585"/>
              <a:gd name="connsiteX13" fmla="*/ 11687 w 2762129"/>
              <a:gd name="connsiteY13" fmla="*/ 2325016 h 3011585"/>
              <a:gd name="connsiteX14" fmla="*/ 26495 w 2762129"/>
              <a:gd name="connsiteY14" fmla="*/ 3011585 h 3011585"/>
              <a:gd name="connsiteX0" fmla="*/ 2749326 w 2761194"/>
              <a:gd name="connsiteY0" fmla="*/ 2235029 h 3011585"/>
              <a:gd name="connsiteX1" fmla="*/ 2747991 w 2761194"/>
              <a:gd name="connsiteY1" fmla="*/ 2541041 h 3011585"/>
              <a:gd name="connsiteX2" fmla="*/ 2603975 w 2761194"/>
              <a:gd name="connsiteY2" fmla="*/ 2253009 h 3011585"/>
              <a:gd name="connsiteX3" fmla="*/ 2747992 w 2761194"/>
              <a:gd name="connsiteY3" fmla="*/ 2108993 h 3011585"/>
              <a:gd name="connsiteX4" fmla="*/ 2670846 w 2761194"/>
              <a:gd name="connsiteY4" fmla="*/ 1935112 h 3011585"/>
              <a:gd name="connsiteX5" fmla="*/ 2026745 w 2761194"/>
              <a:gd name="connsiteY5" fmla="*/ 1573310 h 3011585"/>
              <a:gd name="connsiteX6" fmla="*/ 1845770 w 2761194"/>
              <a:gd name="connsiteY6" fmla="*/ 1081984 h 3011585"/>
              <a:gd name="connsiteX7" fmla="*/ 1807670 w 2761194"/>
              <a:gd name="connsiteY7" fmla="*/ 763685 h 3011585"/>
              <a:gd name="connsiteX8" fmla="*/ 1740995 w 2761194"/>
              <a:gd name="connsiteY8" fmla="*/ 277910 h 3011585"/>
              <a:gd name="connsiteX9" fmla="*/ 1516894 w 2761194"/>
              <a:gd name="connsiteY9" fmla="*/ 39785 h 3011585"/>
              <a:gd name="connsiteX10" fmla="*/ 1254110 w 2761194"/>
              <a:gd name="connsiteY10" fmla="*/ 39201 h 3011585"/>
              <a:gd name="connsiteX11" fmla="*/ 1036145 w 2761194"/>
              <a:gd name="connsiteY11" fmla="*/ 211235 h 3011585"/>
              <a:gd name="connsiteX12" fmla="*/ 608279 w 2761194"/>
              <a:gd name="connsiteY12" fmla="*/ 896159 h 3011585"/>
              <a:gd name="connsiteX13" fmla="*/ 96618 w 2761194"/>
              <a:gd name="connsiteY13" fmla="*/ 1707361 h 3011585"/>
              <a:gd name="connsiteX14" fmla="*/ 11687 w 2761194"/>
              <a:gd name="connsiteY14" fmla="*/ 2325016 h 3011585"/>
              <a:gd name="connsiteX15" fmla="*/ 26495 w 2761194"/>
              <a:gd name="connsiteY15" fmla="*/ 3011585 h 3011585"/>
              <a:gd name="connsiteX0" fmla="*/ 2892007 w 2893064"/>
              <a:gd name="connsiteY0" fmla="*/ 2613049 h 3011585"/>
              <a:gd name="connsiteX1" fmla="*/ 2747991 w 2893064"/>
              <a:gd name="connsiteY1" fmla="*/ 2541041 h 3011585"/>
              <a:gd name="connsiteX2" fmla="*/ 2603975 w 2893064"/>
              <a:gd name="connsiteY2" fmla="*/ 2253009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603975 w 2893064"/>
              <a:gd name="connsiteY2" fmla="*/ 2253009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747991 w 2893064"/>
              <a:gd name="connsiteY2" fmla="*/ 2181001 h 3011585"/>
              <a:gd name="connsiteX3" fmla="*/ 2747992 w 2893064"/>
              <a:gd name="connsiteY3" fmla="*/ 2108993 h 3011585"/>
              <a:gd name="connsiteX4" fmla="*/ 2670846 w 2893064"/>
              <a:gd name="connsiteY4" fmla="*/ 1935112 h 3011585"/>
              <a:gd name="connsiteX5" fmla="*/ 2026745 w 2893064"/>
              <a:gd name="connsiteY5" fmla="*/ 1573310 h 3011585"/>
              <a:gd name="connsiteX6" fmla="*/ 1845770 w 2893064"/>
              <a:gd name="connsiteY6" fmla="*/ 1081984 h 3011585"/>
              <a:gd name="connsiteX7" fmla="*/ 1807670 w 2893064"/>
              <a:gd name="connsiteY7" fmla="*/ 763685 h 3011585"/>
              <a:gd name="connsiteX8" fmla="*/ 1740995 w 2893064"/>
              <a:gd name="connsiteY8" fmla="*/ 277910 h 3011585"/>
              <a:gd name="connsiteX9" fmla="*/ 1516894 w 2893064"/>
              <a:gd name="connsiteY9" fmla="*/ 39785 h 3011585"/>
              <a:gd name="connsiteX10" fmla="*/ 1254110 w 2893064"/>
              <a:gd name="connsiteY10" fmla="*/ 39201 h 3011585"/>
              <a:gd name="connsiteX11" fmla="*/ 1036145 w 2893064"/>
              <a:gd name="connsiteY11" fmla="*/ 211235 h 3011585"/>
              <a:gd name="connsiteX12" fmla="*/ 608279 w 2893064"/>
              <a:gd name="connsiteY12" fmla="*/ 896159 h 3011585"/>
              <a:gd name="connsiteX13" fmla="*/ 96618 w 2893064"/>
              <a:gd name="connsiteY13" fmla="*/ 1707361 h 3011585"/>
              <a:gd name="connsiteX14" fmla="*/ 11687 w 2893064"/>
              <a:gd name="connsiteY14" fmla="*/ 2325016 h 3011585"/>
              <a:gd name="connsiteX15" fmla="*/ 26495 w 2893064"/>
              <a:gd name="connsiteY15" fmla="*/ 3011585 h 3011585"/>
              <a:gd name="connsiteX0" fmla="*/ 2892007 w 2893064"/>
              <a:gd name="connsiteY0" fmla="*/ 2613049 h 3011585"/>
              <a:gd name="connsiteX1" fmla="*/ 2819999 w 2893064"/>
              <a:gd name="connsiteY1" fmla="*/ 2397025 h 3011585"/>
              <a:gd name="connsiteX2" fmla="*/ 2747991 w 2893064"/>
              <a:gd name="connsiteY2" fmla="*/ 2181001 h 3011585"/>
              <a:gd name="connsiteX3" fmla="*/ 2670846 w 2893064"/>
              <a:gd name="connsiteY3" fmla="*/ 1935112 h 3011585"/>
              <a:gd name="connsiteX4" fmla="*/ 2026745 w 2893064"/>
              <a:gd name="connsiteY4" fmla="*/ 1573310 h 3011585"/>
              <a:gd name="connsiteX5" fmla="*/ 1845770 w 2893064"/>
              <a:gd name="connsiteY5" fmla="*/ 1081984 h 3011585"/>
              <a:gd name="connsiteX6" fmla="*/ 1807670 w 2893064"/>
              <a:gd name="connsiteY6" fmla="*/ 763685 h 3011585"/>
              <a:gd name="connsiteX7" fmla="*/ 1740995 w 2893064"/>
              <a:gd name="connsiteY7" fmla="*/ 277910 h 3011585"/>
              <a:gd name="connsiteX8" fmla="*/ 1516894 w 2893064"/>
              <a:gd name="connsiteY8" fmla="*/ 39785 h 3011585"/>
              <a:gd name="connsiteX9" fmla="*/ 1254110 w 2893064"/>
              <a:gd name="connsiteY9" fmla="*/ 39201 h 3011585"/>
              <a:gd name="connsiteX10" fmla="*/ 1036145 w 2893064"/>
              <a:gd name="connsiteY10" fmla="*/ 211235 h 3011585"/>
              <a:gd name="connsiteX11" fmla="*/ 608279 w 2893064"/>
              <a:gd name="connsiteY11" fmla="*/ 896159 h 3011585"/>
              <a:gd name="connsiteX12" fmla="*/ 96618 w 2893064"/>
              <a:gd name="connsiteY12" fmla="*/ 1707361 h 3011585"/>
              <a:gd name="connsiteX13" fmla="*/ 11687 w 2893064"/>
              <a:gd name="connsiteY13" fmla="*/ 2325016 h 3011585"/>
              <a:gd name="connsiteX14" fmla="*/ 26495 w 2893064"/>
              <a:gd name="connsiteY14" fmla="*/ 3011585 h 3011585"/>
              <a:gd name="connsiteX0" fmla="*/ 2892007 w 2892007"/>
              <a:gd name="connsiteY0" fmla="*/ 2613049 h 3011585"/>
              <a:gd name="connsiteX1" fmla="*/ 2675983 w 2892007"/>
              <a:gd name="connsiteY1" fmla="*/ 2469033 h 3011585"/>
              <a:gd name="connsiteX2" fmla="*/ 2819999 w 2892007"/>
              <a:gd name="connsiteY2" fmla="*/ 2397025 h 3011585"/>
              <a:gd name="connsiteX3" fmla="*/ 2747991 w 2892007"/>
              <a:gd name="connsiteY3" fmla="*/ 2181001 h 3011585"/>
              <a:gd name="connsiteX4" fmla="*/ 2670846 w 2892007"/>
              <a:gd name="connsiteY4" fmla="*/ 1935112 h 3011585"/>
              <a:gd name="connsiteX5" fmla="*/ 2026745 w 2892007"/>
              <a:gd name="connsiteY5" fmla="*/ 1573310 h 3011585"/>
              <a:gd name="connsiteX6" fmla="*/ 1845770 w 2892007"/>
              <a:gd name="connsiteY6" fmla="*/ 1081984 h 3011585"/>
              <a:gd name="connsiteX7" fmla="*/ 1807670 w 2892007"/>
              <a:gd name="connsiteY7" fmla="*/ 763685 h 3011585"/>
              <a:gd name="connsiteX8" fmla="*/ 1740995 w 2892007"/>
              <a:gd name="connsiteY8" fmla="*/ 277910 h 3011585"/>
              <a:gd name="connsiteX9" fmla="*/ 1516894 w 2892007"/>
              <a:gd name="connsiteY9" fmla="*/ 39785 h 3011585"/>
              <a:gd name="connsiteX10" fmla="*/ 1254110 w 2892007"/>
              <a:gd name="connsiteY10" fmla="*/ 39201 h 3011585"/>
              <a:gd name="connsiteX11" fmla="*/ 1036145 w 2892007"/>
              <a:gd name="connsiteY11" fmla="*/ 211235 h 3011585"/>
              <a:gd name="connsiteX12" fmla="*/ 608279 w 2892007"/>
              <a:gd name="connsiteY12" fmla="*/ 896159 h 3011585"/>
              <a:gd name="connsiteX13" fmla="*/ 96618 w 2892007"/>
              <a:gd name="connsiteY13" fmla="*/ 1707361 h 3011585"/>
              <a:gd name="connsiteX14" fmla="*/ 11687 w 2892007"/>
              <a:gd name="connsiteY14" fmla="*/ 2325016 h 3011585"/>
              <a:gd name="connsiteX15" fmla="*/ 26495 w 2892007"/>
              <a:gd name="connsiteY15" fmla="*/ 3011585 h 3011585"/>
              <a:gd name="connsiteX0" fmla="*/ 2747992 w 2843718"/>
              <a:gd name="connsiteY0" fmla="*/ 2613049 h 3011585"/>
              <a:gd name="connsiteX1" fmla="*/ 2675983 w 2843718"/>
              <a:gd name="connsiteY1" fmla="*/ 2469033 h 3011585"/>
              <a:gd name="connsiteX2" fmla="*/ 2819999 w 2843718"/>
              <a:gd name="connsiteY2" fmla="*/ 2397025 h 3011585"/>
              <a:gd name="connsiteX3" fmla="*/ 2747991 w 2843718"/>
              <a:gd name="connsiteY3" fmla="*/ 2181001 h 3011585"/>
              <a:gd name="connsiteX4" fmla="*/ 2670846 w 2843718"/>
              <a:gd name="connsiteY4" fmla="*/ 1935112 h 3011585"/>
              <a:gd name="connsiteX5" fmla="*/ 2026745 w 2843718"/>
              <a:gd name="connsiteY5" fmla="*/ 1573310 h 3011585"/>
              <a:gd name="connsiteX6" fmla="*/ 1845770 w 2843718"/>
              <a:gd name="connsiteY6" fmla="*/ 1081984 h 3011585"/>
              <a:gd name="connsiteX7" fmla="*/ 1807670 w 2843718"/>
              <a:gd name="connsiteY7" fmla="*/ 763685 h 3011585"/>
              <a:gd name="connsiteX8" fmla="*/ 1740995 w 2843718"/>
              <a:gd name="connsiteY8" fmla="*/ 277910 h 3011585"/>
              <a:gd name="connsiteX9" fmla="*/ 1516894 w 2843718"/>
              <a:gd name="connsiteY9" fmla="*/ 39785 h 3011585"/>
              <a:gd name="connsiteX10" fmla="*/ 1254110 w 2843718"/>
              <a:gd name="connsiteY10" fmla="*/ 39201 h 3011585"/>
              <a:gd name="connsiteX11" fmla="*/ 1036145 w 2843718"/>
              <a:gd name="connsiteY11" fmla="*/ 211235 h 3011585"/>
              <a:gd name="connsiteX12" fmla="*/ 608279 w 2843718"/>
              <a:gd name="connsiteY12" fmla="*/ 896159 h 3011585"/>
              <a:gd name="connsiteX13" fmla="*/ 96618 w 2843718"/>
              <a:gd name="connsiteY13" fmla="*/ 1707361 h 3011585"/>
              <a:gd name="connsiteX14" fmla="*/ 11687 w 2843718"/>
              <a:gd name="connsiteY14" fmla="*/ 2325016 h 3011585"/>
              <a:gd name="connsiteX15" fmla="*/ 26495 w 2843718"/>
              <a:gd name="connsiteY15" fmla="*/ 3011585 h 3011585"/>
              <a:gd name="connsiteX0" fmla="*/ 2747992 w 2791054"/>
              <a:gd name="connsiteY0" fmla="*/ 2613049 h 3011585"/>
              <a:gd name="connsiteX1" fmla="*/ 2675983 w 2791054"/>
              <a:gd name="connsiteY1" fmla="*/ 2469033 h 3011585"/>
              <a:gd name="connsiteX2" fmla="*/ 2675984 w 2791054"/>
              <a:gd name="connsiteY2" fmla="*/ 2253009 h 3011585"/>
              <a:gd name="connsiteX3" fmla="*/ 2747991 w 2791054"/>
              <a:gd name="connsiteY3" fmla="*/ 2181001 h 3011585"/>
              <a:gd name="connsiteX4" fmla="*/ 2670846 w 2791054"/>
              <a:gd name="connsiteY4" fmla="*/ 1935112 h 3011585"/>
              <a:gd name="connsiteX5" fmla="*/ 2026745 w 2791054"/>
              <a:gd name="connsiteY5" fmla="*/ 1573310 h 3011585"/>
              <a:gd name="connsiteX6" fmla="*/ 1845770 w 2791054"/>
              <a:gd name="connsiteY6" fmla="*/ 1081984 h 3011585"/>
              <a:gd name="connsiteX7" fmla="*/ 1807670 w 2791054"/>
              <a:gd name="connsiteY7" fmla="*/ 763685 h 3011585"/>
              <a:gd name="connsiteX8" fmla="*/ 1740995 w 2791054"/>
              <a:gd name="connsiteY8" fmla="*/ 277910 h 3011585"/>
              <a:gd name="connsiteX9" fmla="*/ 1516894 w 2791054"/>
              <a:gd name="connsiteY9" fmla="*/ 39785 h 3011585"/>
              <a:gd name="connsiteX10" fmla="*/ 1254110 w 2791054"/>
              <a:gd name="connsiteY10" fmla="*/ 39201 h 3011585"/>
              <a:gd name="connsiteX11" fmla="*/ 1036145 w 2791054"/>
              <a:gd name="connsiteY11" fmla="*/ 211235 h 3011585"/>
              <a:gd name="connsiteX12" fmla="*/ 608279 w 2791054"/>
              <a:gd name="connsiteY12" fmla="*/ 896159 h 3011585"/>
              <a:gd name="connsiteX13" fmla="*/ 96618 w 2791054"/>
              <a:gd name="connsiteY13" fmla="*/ 1707361 h 3011585"/>
              <a:gd name="connsiteX14" fmla="*/ 11687 w 2791054"/>
              <a:gd name="connsiteY14" fmla="*/ 2325016 h 3011585"/>
              <a:gd name="connsiteX15" fmla="*/ 26495 w 2791054"/>
              <a:gd name="connsiteY15" fmla="*/ 3011585 h 3011585"/>
              <a:gd name="connsiteX0" fmla="*/ 2747992 w 2779053"/>
              <a:gd name="connsiteY0" fmla="*/ 2613049 h 3011585"/>
              <a:gd name="connsiteX1" fmla="*/ 2675983 w 2779053"/>
              <a:gd name="connsiteY1" fmla="*/ 2469033 h 3011585"/>
              <a:gd name="connsiteX2" fmla="*/ 2675984 w 2779053"/>
              <a:gd name="connsiteY2" fmla="*/ 2253009 h 3011585"/>
              <a:gd name="connsiteX3" fmla="*/ 2670846 w 2779053"/>
              <a:gd name="connsiteY3" fmla="*/ 1935112 h 3011585"/>
              <a:gd name="connsiteX4" fmla="*/ 2026745 w 2779053"/>
              <a:gd name="connsiteY4" fmla="*/ 1573310 h 3011585"/>
              <a:gd name="connsiteX5" fmla="*/ 1845770 w 2779053"/>
              <a:gd name="connsiteY5" fmla="*/ 1081984 h 3011585"/>
              <a:gd name="connsiteX6" fmla="*/ 1807670 w 2779053"/>
              <a:gd name="connsiteY6" fmla="*/ 763685 h 3011585"/>
              <a:gd name="connsiteX7" fmla="*/ 1740995 w 2779053"/>
              <a:gd name="connsiteY7" fmla="*/ 277910 h 3011585"/>
              <a:gd name="connsiteX8" fmla="*/ 1516894 w 2779053"/>
              <a:gd name="connsiteY8" fmla="*/ 39785 h 3011585"/>
              <a:gd name="connsiteX9" fmla="*/ 1254110 w 2779053"/>
              <a:gd name="connsiteY9" fmla="*/ 39201 h 3011585"/>
              <a:gd name="connsiteX10" fmla="*/ 1036145 w 2779053"/>
              <a:gd name="connsiteY10" fmla="*/ 211235 h 3011585"/>
              <a:gd name="connsiteX11" fmla="*/ 608279 w 2779053"/>
              <a:gd name="connsiteY11" fmla="*/ 896159 h 3011585"/>
              <a:gd name="connsiteX12" fmla="*/ 96618 w 2779053"/>
              <a:gd name="connsiteY12" fmla="*/ 1707361 h 3011585"/>
              <a:gd name="connsiteX13" fmla="*/ 11687 w 2779053"/>
              <a:gd name="connsiteY13" fmla="*/ 2325016 h 3011585"/>
              <a:gd name="connsiteX14" fmla="*/ 26495 w 2779053"/>
              <a:gd name="connsiteY14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79052"/>
              <a:gd name="connsiteY0" fmla="*/ 2613049 h 3011585"/>
              <a:gd name="connsiteX1" fmla="*/ 2675983 w 2779052"/>
              <a:gd name="connsiteY1" fmla="*/ 2469033 h 3011585"/>
              <a:gd name="connsiteX2" fmla="*/ 2670846 w 2779052"/>
              <a:gd name="connsiteY2" fmla="*/ 1935112 h 3011585"/>
              <a:gd name="connsiteX3" fmla="*/ 2026745 w 2779052"/>
              <a:gd name="connsiteY3" fmla="*/ 1573310 h 3011585"/>
              <a:gd name="connsiteX4" fmla="*/ 1845770 w 2779052"/>
              <a:gd name="connsiteY4" fmla="*/ 1081984 h 3011585"/>
              <a:gd name="connsiteX5" fmla="*/ 1807670 w 2779052"/>
              <a:gd name="connsiteY5" fmla="*/ 763685 h 3011585"/>
              <a:gd name="connsiteX6" fmla="*/ 1740995 w 2779052"/>
              <a:gd name="connsiteY6" fmla="*/ 277910 h 3011585"/>
              <a:gd name="connsiteX7" fmla="*/ 1516894 w 2779052"/>
              <a:gd name="connsiteY7" fmla="*/ 39785 h 3011585"/>
              <a:gd name="connsiteX8" fmla="*/ 1254110 w 2779052"/>
              <a:gd name="connsiteY8" fmla="*/ 39201 h 3011585"/>
              <a:gd name="connsiteX9" fmla="*/ 1036145 w 2779052"/>
              <a:gd name="connsiteY9" fmla="*/ 211235 h 3011585"/>
              <a:gd name="connsiteX10" fmla="*/ 608279 w 2779052"/>
              <a:gd name="connsiteY10" fmla="*/ 896159 h 3011585"/>
              <a:gd name="connsiteX11" fmla="*/ 96618 w 2779052"/>
              <a:gd name="connsiteY11" fmla="*/ 1707361 h 3011585"/>
              <a:gd name="connsiteX12" fmla="*/ 11687 w 2779052"/>
              <a:gd name="connsiteY12" fmla="*/ 2325016 h 3011585"/>
              <a:gd name="connsiteX13" fmla="*/ 26495 w 2779052"/>
              <a:gd name="connsiteY13" fmla="*/ 3011585 h 3011585"/>
              <a:gd name="connsiteX0" fmla="*/ 2747992 w 2791054"/>
              <a:gd name="connsiteY0" fmla="*/ 2613049 h 3011585"/>
              <a:gd name="connsiteX1" fmla="*/ 2747993 w 2791054"/>
              <a:gd name="connsiteY1" fmla="*/ 210899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7992 w 2791054"/>
              <a:gd name="connsiteY0" fmla="*/ 2613049 h 3011585"/>
              <a:gd name="connsiteX1" fmla="*/ 2747993 w 2791054"/>
              <a:gd name="connsiteY1" fmla="*/ 2108993 h 3011585"/>
              <a:gd name="connsiteX2" fmla="*/ 2670846 w 2791054"/>
              <a:gd name="connsiteY2" fmla="*/ 1935112 h 3011585"/>
              <a:gd name="connsiteX3" fmla="*/ 2026745 w 2791054"/>
              <a:gd name="connsiteY3" fmla="*/ 1573310 h 3011585"/>
              <a:gd name="connsiteX4" fmla="*/ 1845770 w 2791054"/>
              <a:gd name="connsiteY4" fmla="*/ 1081984 h 3011585"/>
              <a:gd name="connsiteX5" fmla="*/ 1807670 w 2791054"/>
              <a:gd name="connsiteY5" fmla="*/ 763685 h 3011585"/>
              <a:gd name="connsiteX6" fmla="*/ 1740995 w 2791054"/>
              <a:gd name="connsiteY6" fmla="*/ 277910 h 3011585"/>
              <a:gd name="connsiteX7" fmla="*/ 1516894 w 2791054"/>
              <a:gd name="connsiteY7" fmla="*/ 39785 h 3011585"/>
              <a:gd name="connsiteX8" fmla="*/ 1254110 w 2791054"/>
              <a:gd name="connsiteY8" fmla="*/ 39201 h 3011585"/>
              <a:gd name="connsiteX9" fmla="*/ 1036145 w 2791054"/>
              <a:gd name="connsiteY9" fmla="*/ 211235 h 3011585"/>
              <a:gd name="connsiteX10" fmla="*/ 608279 w 2791054"/>
              <a:gd name="connsiteY10" fmla="*/ 896159 h 3011585"/>
              <a:gd name="connsiteX11" fmla="*/ 96618 w 2791054"/>
              <a:gd name="connsiteY11" fmla="*/ 1707361 h 3011585"/>
              <a:gd name="connsiteX12" fmla="*/ 11687 w 2791054"/>
              <a:gd name="connsiteY12" fmla="*/ 2325016 h 3011585"/>
              <a:gd name="connsiteX13" fmla="*/ 26495 w 2791054"/>
              <a:gd name="connsiteY13" fmla="*/ 3011585 h 3011585"/>
              <a:gd name="connsiteX0" fmla="*/ 2747992 w 2760851"/>
              <a:gd name="connsiteY0" fmla="*/ 2613049 h 3011585"/>
              <a:gd name="connsiteX1" fmla="*/ 2747993 w 2760851"/>
              <a:gd name="connsiteY1" fmla="*/ 2108993 h 3011585"/>
              <a:gd name="connsiteX2" fmla="*/ 2603977 w 2760851"/>
              <a:gd name="connsiteY2" fmla="*/ 1892969 h 3011585"/>
              <a:gd name="connsiteX3" fmla="*/ 2026745 w 2760851"/>
              <a:gd name="connsiteY3" fmla="*/ 1573310 h 3011585"/>
              <a:gd name="connsiteX4" fmla="*/ 1845770 w 2760851"/>
              <a:gd name="connsiteY4" fmla="*/ 1081984 h 3011585"/>
              <a:gd name="connsiteX5" fmla="*/ 1807670 w 2760851"/>
              <a:gd name="connsiteY5" fmla="*/ 763685 h 3011585"/>
              <a:gd name="connsiteX6" fmla="*/ 1740995 w 2760851"/>
              <a:gd name="connsiteY6" fmla="*/ 277910 h 3011585"/>
              <a:gd name="connsiteX7" fmla="*/ 1516894 w 2760851"/>
              <a:gd name="connsiteY7" fmla="*/ 39785 h 3011585"/>
              <a:gd name="connsiteX8" fmla="*/ 1254110 w 2760851"/>
              <a:gd name="connsiteY8" fmla="*/ 39201 h 3011585"/>
              <a:gd name="connsiteX9" fmla="*/ 1036145 w 2760851"/>
              <a:gd name="connsiteY9" fmla="*/ 211235 h 3011585"/>
              <a:gd name="connsiteX10" fmla="*/ 608279 w 2760851"/>
              <a:gd name="connsiteY10" fmla="*/ 896159 h 3011585"/>
              <a:gd name="connsiteX11" fmla="*/ 96618 w 2760851"/>
              <a:gd name="connsiteY11" fmla="*/ 1707361 h 3011585"/>
              <a:gd name="connsiteX12" fmla="*/ 11687 w 2760851"/>
              <a:gd name="connsiteY12" fmla="*/ 2325016 h 3011585"/>
              <a:gd name="connsiteX13" fmla="*/ 26495 w 2760851"/>
              <a:gd name="connsiteY13" fmla="*/ 3011585 h 3011585"/>
              <a:gd name="connsiteX0" fmla="*/ 2750460 w 2763319"/>
              <a:gd name="connsiteY0" fmla="*/ 2613049 h 2973089"/>
              <a:gd name="connsiteX1" fmla="*/ 2750461 w 2763319"/>
              <a:gd name="connsiteY1" fmla="*/ 2108993 h 2973089"/>
              <a:gd name="connsiteX2" fmla="*/ 2606445 w 2763319"/>
              <a:gd name="connsiteY2" fmla="*/ 1892969 h 2973089"/>
              <a:gd name="connsiteX3" fmla="*/ 2029213 w 2763319"/>
              <a:gd name="connsiteY3" fmla="*/ 1573310 h 2973089"/>
              <a:gd name="connsiteX4" fmla="*/ 1848238 w 2763319"/>
              <a:gd name="connsiteY4" fmla="*/ 1081984 h 2973089"/>
              <a:gd name="connsiteX5" fmla="*/ 1810138 w 2763319"/>
              <a:gd name="connsiteY5" fmla="*/ 763685 h 2973089"/>
              <a:gd name="connsiteX6" fmla="*/ 1743463 w 2763319"/>
              <a:gd name="connsiteY6" fmla="*/ 277910 h 2973089"/>
              <a:gd name="connsiteX7" fmla="*/ 1519362 w 2763319"/>
              <a:gd name="connsiteY7" fmla="*/ 39785 h 2973089"/>
              <a:gd name="connsiteX8" fmla="*/ 1256578 w 2763319"/>
              <a:gd name="connsiteY8" fmla="*/ 39201 h 2973089"/>
              <a:gd name="connsiteX9" fmla="*/ 1038613 w 2763319"/>
              <a:gd name="connsiteY9" fmla="*/ 211235 h 2973089"/>
              <a:gd name="connsiteX10" fmla="*/ 610747 w 2763319"/>
              <a:gd name="connsiteY10" fmla="*/ 896159 h 2973089"/>
              <a:gd name="connsiteX11" fmla="*/ 99086 w 2763319"/>
              <a:gd name="connsiteY11" fmla="*/ 1707361 h 2973089"/>
              <a:gd name="connsiteX12" fmla="*/ 14155 w 2763319"/>
              <a:gd name="connsiteY12" fmla="*/ 2325016 h 2973089"/>
              <a:gd name="connsiteX13" fmla="*/ 14158 w 2763319"/>
              <a:gd name="connsiteY13" fmla="*/ 2973089 h 297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63319" h="2973089">
                <a:moveTo>
                  <a:pt x="2750460" y="2613049"/>
                </a:moveTo>
                <a:cubicBezTo>
                  <a:pt x="2750177" y="2613099"/>
                  <a:pt x="2763319" y="2221982"/>
                  <a:pt x="2750461" y="2108993"/>
                </a:cubicBezTo>
                <a:cubicBezTo>
                  <a:pt x="2753697" y="1993636"/>
                  <a:pt x="2726653" y="1982250"/>
                  <a:pt x="2606445" y="1892969"/>
                </a:cubicBezTo>
                <a:cubicBezTo>
                  <a:pt x="2486237" y="1803688"/>
                  <a:pt x="2155581" y="1708474"/>
                  <a:pt x="2029213" y="1573310"/>
                </a:cubicBezTo>
                <a:cubicBezTo>
                  <a:pt x="1902845" y="1438146"/>
                  <a:pt x="1884751" y="1216922"/>
                  <a:pt x="1848238" y="1081984"/>
                </a:cubicBezTo>
                <a:cubicBezTo>
                  <a:pt x="1811725" y="947046"/>
                  <a:pt x="1827600" y="897697"/>
                  <a:pt x="1810138" y="763685"/>
                </a:cubicBezTo>
                <a:cubicBezTo>
                  <a:pt x="1792676" y="629673"/>
                  <a:pt x="1791926" y="398560"/>
                  <a:pt x="1743463" y="277910"/>
                </a:cubicBezTo>
                <a:cubicBezTo>
                  <a:pt x="1695000" y="157260"/>
                  <a:pt x="1600509" y="79570"/>
                  <a:pt x="1519362" y="39785"/>
                </a:cubicBezTo>
                <a:cubicBezTo>
                  <a:pt x="1438215" y="0"/>
                  <a:pt x="1336703" y="10626"/>
                  <a:pt x="1256578" y="39201"/>
                </a:cubicBezTo>
                <a:cubicBezTo>
                  <a:pt x="1176453" y="67776"/>
                  <a:pt x="1146251" y="68409"/>
                  <a:pt x="1038613" y="211235"/>
                </a:cubicBezTo>
                <a:cubicBezTo>
                  <a:pt x="930975" y="354061"/>
                  <a:pt x="767335" y="646805"/>
                  <a:pt x="610747" y="896159"/>
                </a:cubicBezTo>
                <a:cubicBezTo>
                  <a:pt x="454159" y="1145513"/>
                  <a:pt x="171404" y="1512227"/>
                  <a:pt x="99086" y="1707361"/>
                </a:cubicBezTo>
                <a:cubicBezTo>
                  <a:pt x="63887" y="1878814"/>
                  <a:pt x="28310" y="2114061"/>
                  <a:pt x="14155" y="2325016"/>
                </a:cubicBezTo>
                <a:cubicBezTo>
                  <a:pt x="0" y="2535971"/>
                  <a:pt x="11690" y="2858661"/>
                  <a:pt x="14158" y="2973089"/>
                </a:cubicBezTo>
              </a:path>
            </a:pathLst>
          </a:custGeom>
          <a:ln w="25400">
            <a:solidFill>
              <a:srgbClr val="E6602A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TekstSylinder 58"/>
          <p:cNvSpPr txBox="1"/>
          <p:nvPr/>
        </p:nvSpPr>
        <p:spPr>
          <a:xfrm>
            <a:off x="4139952" y="1556792"/>
            <a:ext cx="3384376" cy="23042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/>
              <a:t>FL </a:t>
            </a:r>
            <a:r>
              <a:rPr lang="nb-NO" sz="1200" dirty="0" err="1"/>
              <a:t>calls</a:t>
            </a:r>
            <a:r>
              <a:rPr lang="nb-NO" sz="1200" dirty="0"/>
              <a:t> ”IN” , WM flys to </a:t>
            </a:r>
            <a:r>
              <a:rPr lang="nb-NO" sz="1200" dirty="0" err="1"/>
              <a:t>FL’s</a:t>
            </a:r>
            <a:r>
              <a:rPr lang="nb-NO" sz="1200" dirty="0"/>
              <a:t> </a:t>
            </a:r>
            <a:r>
              <a:rPr lang="nb-NO" sz="1200" dirty="0" err="1"/>
              <a:t>roll-in</a:t>
            </a:r>
            <a:r>
              <a:rPr lang="nb-NO" sz="1200" dirty="0"/>
              <a:t> </a:t>
            </a:r>
            <a:r>
              <a:rPr lang="nb-NO" sz="1200" dirty="0" err="1"/>
              <a:t>point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WM </a:t>
            </a:r>
            <a:r>
              <a:rPr lang="nb-NO" sz="1200" dirty="0" err="1"/>
              <a:t>clears</a:t>
            </a:r>
            <a:r>
              <a:rPr lang="nb-NO" sz="1200" dirty="0"/>
              <a:t> </a:t>
            </a:r>
            <a:r>
              <a:rPr lang="nb-NO" sz="1200" dirty="0" err="1"/>
              <a:t>FL’s</a:t>
            </a:r>
            <a:r>
              <a:rPr lang="nb-NO" sz="1200" dirty="0"/>
              <a:t> </a:t>
            </a:r>
            <a:r>
              <a:rPr lang="nb-NO" sz="1200" dirty="0" err="1"/>
              <a:t>flightpath</a:t>
            </a:r>
            <a:r>
              <a:rPr lang="nb-NO" sz="1200" dirty="0"/>
              <a:t>, </a:t>
            </a:r>
            <a:r>
              <a:rPr lang="nb-NO" sz="1200" dirty="0" err="1"/>
              <a:t>scan</a:t>
            </a:r>
            <a:r>
              <a:rPr lang="nb-NO" sz="1200" dirty="0"/>
              <a:t> for </a:t>
            </a:r>
            <a:r>
              <a:rPr lang="nb-NO" sz="1200" dirty="0" err="1"/>
              <a:t>threats</a:t>
            </a:r>
            <a:r>
              <a:rPr lang="nb-NO" sz="1200" dirty="0"/>
              <a:t> and </a:t>
            </a:r>
            <a:r>
              <a:rPr lang="nb-NO" sz="1200" dirty="0" err="1"/>
              <a:t>maneuver</a:t>
            </a:r>
            <a:r>
              <a:rPr lang="nb-NO" sz="1200" dirty="0"/>
              <a:t> to base </a:t>
            </a:r>
            <a:r>
              <a:rPr lang="nb-NO" sz="1200" dirty="0" err="1"/>
              <a:t>position</a:t>
            </a:r>
            <a:r>
              <a:rPr lang="nb-NO" sz="1200" dirty="0"/>
              <a:t>,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FL On final.</a:t>
            </a:r>
          </a:p>
          <a:p>
            <a:r>
              <a:rPr lang="nb-NO" sz="1200" b="1" dirty="0"/>
              <a:t>D: </a:t>
            </a:r>
            <a:r>
              <a:rPr lang="nb-NO" sz="1200" dirty="0"/>
              <a:t>WM is </a:t>
            </a:r>
            <a:r>
              <a:rPr lang="nb-NO" sz="1200" dirty="0" err="1"/>
              <a:t>cleared</a:t>
            </a:r>
            <a:r>
              <a:rPr lang="nb-NO" sz="1200" dirty="0"/>
              <a:t> to roll in </a:t>
            </a:r>
            <a:r>
              <a:rPr lang="nb-NO" sz="1200" dirty="0" err="1"/>
              <a:t>when</a:t>
            </a:r>
            <a:r>
              <a:rPr lang="nb-NO" sz="1200" dirty="0"/>
              <a:t> he </a:t>
            </a:r>
            <a:r>
              <a:rPr lang="nb-NO" sz="1200" dirty="0" err="1"/>
              <a:t>observes</a:t>
            </a:r>
            <a:r>
              <a:rPr lang="nb-NO" sz="1200" dirty="0"/>
              <a:t> </a:t>
            </a:r>
            <a:r>
              <a:rPr lang="nb-NO" sz="1200" dirty="0" err="1"/>
              <a:t>FL’s</a:t>
            </a:r>
            <a:r>
              <a:rPr lang="nb-NO" sz="1200" dirty="0"/>
              <a:t> SEM </a:t>
            </a:r>
            <a:r>
              <a:rPr lang="nb-NO" sz="1200" dirty="0" err="1"/>
              <a:t>completion</a:t>
            </a:r>
            <a:r>
              <a:rPr lang="nb-NO" sz="1200" dirty="0"/>
              <a:t>,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WM </a:t>
            </a:r>
            <a:r>
              <a:rPr lang="nb-NO" sz="1200" dirty="0" err="1"/>
              <a:t>on</a:t>
            </a:r>
            <a:r>
              <a:rPr lang="nb-NO" sz="1200" dirty="0"/>
              <a:t> final to target.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FL </a:t>
            </a:r>
            <a:r>
              <a:rPr lang="nb-NO" sz="1200" dirty="0" err="1"/>
              <a:t>clears</a:t>
            </a:r>
            <a:r>
              <a:rPr lang="nb-NO" sz="1200" dirty="0"/>
              <a:t> </a:t>
            </a:r>
            <a:r>
              <a:rPr lang="nb-NO" sz="1200" dirty="0" err="1"/>
              <a:t>WM’s</a:t>
            </a:r>
            <a:r>
              <a:rPr lang="nb-NO" sz="1200" dirty="0"/>
              <a:t> </a:t>
            </a:r>
            <a:r>
              <a:rPr lang="nb-NO" sz="1200" dirty="0" err="1"/>
              <a:t>flightpath</a:t>
            </a:r>
            <a:r>
              <a:rPr lang="nb-NO" sz="1200" dirty="0"/>
              <a:t>, </a:t>
            </a:r>
            <a:r>
              <a:rPr lang="nb-NO" sz="1200" dirty="0" err="1"/>
              <a:t>scan</a:t>
            </a:r>
            <a:r>
              <a:rPr lang="nb-NO" sz="1200" dirty="0"/>
              <a:t> for </a:t>
            </a:r>
            <a:r>
              <a:rPr lang="nb-NO" sz="1200" dirty="0" err="1"/>
              <a:t>threats</a:t>
            </a:r>
            <a:r>
              <a:rPr lang="nb-NO" sz="1200" dirty="0"/>
              <a:t> and </a:t>
            </a:r>
            <a:r>
              <a:rPr lang="nb-NO" sz="1200" dirty="0" err="1"/>
              <a:t>maneuver</a:t>
            </a:r>
            <a:r>
              <a:rPr lang="nb-NO" sz="1200" dirty="0"/>
              <a:t> for </a:t>
            </a:r>
            <a:r>
              <a:rPr lang="nb-NO" sz="1200" dirty="0" err="1"/>
              <a:t>egress</a:t>
            </a:r>
            <a:r>
              <a:rPr lang="nb-NO" sz="1200" dirty="0"/>
              <a:t>.</a:t>
            </a:r>
          </a:p>
          <a:p>
            <a:r>
              <a:rPr lang="nb-NO" sz="1200" b="1" dirty="0"/>
              <a:t>F-G: </a:t>
            </a:r>
            <a:r>
              <a:rPr lang="nb-NO" sz="1200" dirty="0" err="1"/>
              <a:t>Egresss</a:t>
            </a:r>
            <a:r>
              <a:rPr lang="nb-NO" sz="1200" dirty="0"/>
              <a:t> and </a:t>
            </a:r>
            <a:r>
              <a:rPr lang="nb-NO" sz="1200" dirty="0" err="1"/>
              <a:t>rejoin</a:t>
            </a:r>
            <a:r>
              <a:rPr lang="nb-NO" sz="1200" dirty="0"/>
              <a:t> in WEDGE </a:t>
            </a:r>
            <a:r>
              <a:rPr lang="nb-NO" sz="1200" dirty="0" err="1"/>
              <a:t>formation</a:t>
            </a:r>
            <a:endParaRPr lang="nb-NO" sz="1200" dirty="0"/>
          </a:p>
          <a:p>
            <a:r>
              <a:rPr lang="nb-NO" sz="1200" dirty="0"/>
              <a:t> </a:t>
            </a:r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1223629" y="2924944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/>
          <p:nvPr/>
        </p:nvCxnSpPr>
        <p:spPr>
          <a:xfrm flipV="1">
            <a:off x="3015027" y="3861048"/>
            <a:ext cx="0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>
            <a:off x="1746735" y="5085184"/>
            <a:ext cx="0" cy="72008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9900592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H="1" flipV="1">
            <a:off x="1439653" y="3068960"/>
            <a:ext cx="1026368" cy="20764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e 14"/>
          <p:cNvSpPr/>
          <p:nvPr/>
        </p:nvSpPr>
        <p:spPr>
          <a:xfrm rot="19467727">
            <a:off x="379251" y="2980940"/>
            <a:ext cx="1169194" cy="1060219"/>
          </a:xfrm>
          <a:prstGeom prst="arc">
            <a:avLst>
              <a:gd name="adj1" fmla="val 12662692"/>
              <a:gd name="adj2" fmla="val 1952892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 17"/>
          <p:cNvCxnSpPr/>
          <p:nvPr/>
        </p:nvCxnSpPr>
        <p:spPr>
          <a:xfrm flipH="1">
            <a:off x="10404648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/>
          <p:cNvSpPr/>
          <p:nvPr/>
        </p:nvSpPr>
        <p:spPr>
          <a:xfrm rot="2125679">
            <a:off x="2205003" y="3329523"/>
            <a:ext cx="855811" cy="642630"/>
          </a:xfrm>
          <a:prstGeom prst="arc">
            <a:avLst>
              <a:gd name="adj1" fmla="val 13472910"/>
              <a:gd name="adj2" fmla="val 2056288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3" name="Rett pil 22"/>
          <p:cNvCxnSpPr/>
          <p:nvPr/>
        </p:nvCxnSpPr>
        <p:spPr>
          <a:xfrm flipV="1">
            <a:off x="3815917" y="4293096"/>
            <a:ext cx="0" cy="86409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/>
          <p:nvPr/>
        </p:nvCxnSpPr>
        <p:spPr>
          <a:xfrm flipV="1">
            <a:off x="3023829" y="3140968"/>
            <a:ext cx="144016" cy="72009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/>
          <p:nvPr/>
        </p:nvCxnSpPr>
        <p:spPr>
          <a:xfrm flipH="1">
            <a:off x="2735797" y="1858978"/>
            <a:ext cx="145174" cy="67799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735797" y="458112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2735797" y="386104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2303749" y="328498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1295637" y="311077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cxnSp>
        <p:nvCxnSpPr>
          <p:cNvPr id="37" name="Rett linje 36"/>
          <p:cNvCxnSpPr/>
          <p:nvPr/>
        </p:nvCxnSpPr>
        <p:spPr>
          <a:xfrm flipH="1">
            <a:off x="3722783" y="3702366"/>
            <a:ext cx="181466" cy="0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Sylinder 46"/>
          <p:cNvSpPr txBox="1"/>
          <p:nvPr/>
        </p:nvSpPr>
        <p:spPr>
          <a:xfrm>
            <a:off x="359533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825489" y="40770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1733018" y="561362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3887925" y="357301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3167845" y="299695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2879813" y="17008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54" name="TekstSylinder 53"/>
          <p:cNvSpPr txBox="1"/>
          <p:nvPr/>
        </p:nvSpPr>
        <p:spPr>
          <a:xfrm>
            <a:off x="1151621" y="2708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2F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3537410" y="501317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58" name="TekstSylinder 57"/>
          <p:cNvSpPr txBox="1"/>
          <p:nvPr/>
        </p:nvSpPr>
        <p:spPr>
          <a:xfrm>
            <a:off x="1223629" y="927228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High/Medium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: </a:t>
            </a:r>
            <a:r>
              <a:rPr lang="nb-NO" sz="1400" b="1" dirty="0" err="1">
                <a:latin typeface="Arial Narrow" pitchFamily="34" charset="0"/>
              </a:rPr>
              <a:t>Wedge</a:t>
            </a:r>
            <a:r>
              <a:rPr lang="nb-NO" sz="1400" b="1" dirty="0">
                <a:latin typeface="Arial Narrow" pitchFamily="34" charset="0"/>
              </a:rPr>
              <a:t> / </a:t>
            </a:r>
            <a:r>
              <a:rPr lang="nb-NO" sz="1400" b="1" dirty="0" err="1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36912" y="692696"/>
            <a:ext cx="30447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Likebent trekant 39"/>
          <p:cNvSpPr/>
          <p:nvPr/>
        </p:nvSpPr>
        <p:spPr>
          <a:xfrm>
            <a:off x="1367645" y="2780928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Bue 62"/>
          <p:cNvSpPr/>
          <p:nvPr/>
        </p:nvSpPr>
        <p:spPr>
          <a:xfrm rot="13998713">
            <a:off x="343369" y="3242738"/>
            <a:ext cx="1169194" cy="1060219"/>
          </a:xfrm>
          <a:prstGeom prst="arc">
            <a:avLst>
              <a:gd name="adj1" fmla="val 12555888"/>
              <a:gd name="adj2" fmla="val 1952892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4" name="Rett pil 63"/>
          <p:cNvCxnSpPr/>
          <p:nvPr/>
        </p:nvCxnSpPr>
        <p:spPr>
          <a:xfrm>
            <a:off x="1079613" y="4653136"/>
            <a:ext cx="0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Bue 65"/>
          <p:cNvSpPr/>
          <p:nvPr/>
        </p:nvSpPr>
        <p:spPr>
          <a:xfrm rot="3469604">
            <a:off x="606938" y="4396071"/>
            <a:ext cx="1169194" cy="1060219"/>
          </a:xfrm>
          <a:prstGeom prst="arc">
            <a:avLst>
              <a:gd name="adj1" fmla="val 12555888"/>
              <a:gd name="adj2" fmla="val 18599498"/>
            </a:avLst>
          </a:prstGeom>
          <a:ln w="25400">
            <a:solidFill>
              <a:srgbClr val="0F01C7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TekstSylinder 68"/>
          <p:cNvSpPr txBox="1"/>
          <p:nvPr/>
        </p:nvSpPr>
        <p:spPr>
          <a:xfrm>
            <a:off x="1727685" y="17008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2E</a:t>
            </a:r>
          </a:p>
        </p:txBody>
      </p:sp>
      <p:sp>
        <p:nvSpPr>
          <p:cNvPr id="70" name="TekstSylinder 69"/>
          <p:cNvSpPr txBox="1"/>
          <p:nvPr/>
        </p:nvSpPr>
        <p:spPr>
          <a:xfrm>
            <a:off x="1070088" y="525777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cxnSp>
        <p:nvCxnSpPr>
          <p:cNvPr id="72" name="Rett linje 71"/>
          <p:cNvCxnSpPr/>
          <p:nvPr/>
        </p:nvCxnSpPr>
        <p:spPr>
          <a:xfrm>
            <a:off x="1988116" y="1835255"/>
            <a:ext cx="144016" cy="81953"/>
          </a:xfrm>
          <a:prstGeom prst="line">
            <a:avLst/>
          </a:prstGeom>
          <a:ln w="25400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Bilde 40" descr="F16 above.png">
            <a:extLst>
              <a:ext uri="{FF2B5EF4-FFF2-40B4-BE49-F238E27FC236}">
                <a16:creationId xmlns="" xmlns:a16="http://schemas.microsoft.com/office/drawing/2014/main" id="{41365F98-DE81-4BBC-892C-0007C16D822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2703082">
            <a:off x="1630106" y="1941604"/>
            <a:ext cx="457941" cy="588679"/>
          </a:xfrm>
          <a:prstGeom prst="rect">
            <a:avLst/>
          </a:prstGeom>
        </p:spPr>
      </p:pic>
      <p:pic>
        <p:nvPicPr>
          <p:cNvPr id="43" name="Bilde 42" descr="F16 above.png">
            <a:extLst>
              <a:ext uri="{FF2B5EF4-FFF2-40B4-BE49-F238E27FC236}">
                <a16:creationId xmlns="" xmlns:a16="http://schemas.microsoft.com/office/drawing/2014/main" id="{2F56A164-1BBD-4DD2-8A7D-4BA76E2C4C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9093919">
            <a:off x="217515" y="3640555"/>
            <a:ext cx="457941" cy="58867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kstSylinder 58"/>
          <p:cNvSpPr txBox="1"/>
          <p:nvPr/>
        </p:nvSpPr>
        <p:spPr>
          <a:xfrm>
            <a:off x="4139952" y="2599293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dirty="0"/>
              <a:t>FL starts </a:t>
            </a:r>
            <a:r>
              <a:rPr lang="nb-NO" sz="1200" dirty="0" err="1"/>
              <a:t>attack</a:t>
            </a:r>
            <a:r>
              <a:rPr lang="nb-NO" sz="1200" dirty="0"/>
              <a:t>. WM </a:t>
            </a:r>
            <a:r>
              <a:rPr lang="nb-NO" sz="1200" dirty="0" err="1"/>
              <a:t>maneuver</a:t>
            </a:r>
            <a:r>
              <a:rPr lang="nb-NO" sz="1200" dirty="0"/>
              <a:t> to </a:t>
            </a:r>
            <a:r>
              <a:rPr lang="nb-NO" sz="1200" dirty="0" err="1"/>
              <a:t>parallel</a:t>
            </a:r>
            <a:r>
              <a:rPr lang="nb-NO" sz="1200" dirty="0"/>
              <a:t> </a:t>
            </a:r>
            <a:r>
              <a:rPr lang="nb-NO" sz="1200" dirty="0" err="1"/>
              <a:t>attack</a:t>
            </a:r>
            <a:r>
              <a:rPr lang="nb-NO" sz="1200" dirty="0"/>
              <a:t> </a:t>
            </a:r>
            <a:r>
              <a:rPr lang="nb-NO" sz="1200" dirty="0" err="1"/>
              <a:t>axis</a:t>
            </a:r>
            <a:endParaRPr lang="nb-NO" sz="1200" dirty="0"/>
          </a:p>
          <a:p>
            <a:r>
              <a:rPr lang="nb-NO" sz="1200" b="1" dirty="0"/>
              <a:t>B: </a:t>
            </a:r>
            <a:r>
              <a:rPr lang="nb-NO" sz="1200" dirty="0"/>
              <a:t>FL tips in for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attack</a:t>
            </a:r>
            <a:r>
              <a:rPr lang="nb-NO" sz="1200" dirty="0"/>
              <a:t>. WM </a:t>
            </a:r>
            <a:r>
              <a:rPr lang="nb-NO" sz="1200" dirty="0" err="1"/>
              <a:t>clears</a:t>
            </a:r>
            <a:r>
              <a:rPr lang="nb-NO" sz="1200" dirty="0"/>
              <a:t> target area.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Fl </a:t>
            </a:r>
            <a:r>
              <a:rPr lang="nb-NO" sz="1200" dirty="0" err="1"/>
              <a:t>releases</a:t>
            </a:r>
            <a:r>
              <a:rPr lang="nb-NO" sz="1200" dirty="0"/>
              <a:t> and </a:t>
            </a:r>
            <a:r>
              <a:rPr lang="nb-NO" sz="1200" dirty="0" err="1"/>
              <a:t>completes</a:t>
            </a:r>
            <a:r>
              <a:rPr lang="nb-NO" sz="1200" dirty="0"/>
              <a:t> SEM. WM </a:t>
            </a:r>
            <a:r>
              <a:rPr lang="nb-NO" sz="1200" dirty="0" err="1"/>
              <a:t>clear</a:t>
            </a:r>
            <a:r>
              <a:rPr lang="nb-NO" sz="1200" dirty="0"/>
              <a:t> FL </a:t>
            </a:r>
            <a:r>
              <a:rPr lang="nb-NO" sz="1200" dirty="0" err="1"/>
              <a:t>six</a:t>
            </a:r>
            <a:r>
              <a:rPr lang="nb-NO" sz="1200" dirty="0"/>
              <a:t>.</a:t>
            </a:r>
          </a:p>
          <a:p>
            <a:r>
              <a:rPr lang="nb-NO" sz="1200" b="1" dirty="0"/>
              <a:t>D: </a:t>
            </a:r>
            <a:r>
              <a:rPr lang="nb-NO" sz="1200" dirty="0"/>
              <a:t>FL </a:t>
            </a:r>
            <a:r>
              <a:rPr lang="nb-NO" sz="1200" dirty="0" err="1"/>
              <a:t>regains</a:t>
            </a:r>
            <a:r>
              <a:rPr lang="nb-NO" sz="1200" dirty="0"/>
              <a:t> </a:t>
            </a:r>
            <a:r>
              <a:rPr lang="nb-NO" sz="1200" dirty="0" err="1"/>
              <a:t>visual</a:t>
            </a:r>
            <a:r>
              <a:rPr lang="nb-NO" sz="1200" dirty="0"/>
              <a:t> </a:t>
            </a:r>
            <a:r>
              <a:rPr lang="nb-NO" sz="1200" dirty="0" err="1"/>
              <a:t>on</a:t>
            </a:r>
            <a:r>
              <a:rPr lang="nb-NO" sz="1200" dirty="0"/>
              <a:t> WM at 10-2 </a:t>
            </a:r>
            <a:r>
              <a:rPr lang="nb-NO" sz="1200" dirty="0" err="1"/>
              <a:t>o’clock</a:t>
            </a:r>
            <a:endParaRPr lang="nb-NO" sz="1200" dirty="0"/>
          </a:p>
          <a:p>
            <a:r>
              <a:rPr lang="nb-NO" sz="1200" dirty="0"/>
              <a:t> </a:t>
            </a:r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1043608" y="2924944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/>
          <p:nvPr/>
        </p:nvCxnSpPr>
        <p:spPr>
          <a:xfrm flipV="1">
            <a:off x="3059832" y="3573016"/>
            <a:ext cx="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 flipH="1">
            <a:off x="564022" y="3361346"/>
            <a:ext cx="501354" cy="666572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9900592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H="1">
            <a:off x="1619672" y="2996952"/>
            <a:ext cx="792088" cy="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e 14"/>
          <p:cNvSpPr/>
          <p:nvPr/>
        </p:nvSpPr>
        <p:spPr>
          <a:xfrm rot="3273108">
            <a:off x="1908347" y="4494729"/>
            <a:ext cx="2158953" cy="1821889"/>
          </a:xfrm>
          <a:prstGeom prst="arc">
            <a:avLst>
              <a:gd name="adj1" fmla="val 12234112"/>
              <a:gd name="adj2" fmla="val 18541973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 17"/>
          <p:cNvCxnSpPr/>
          <p:nvPr/>
        </p:nvCxnSpPr>
        <p:spPr>
          <a:xfrm flipH="1">
            <a:off x="10404648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e 21"/>
          <p:cNvSpPr/>
          <p:nvPr/>
        </p:nvSpPr>
        <p:spPr>
          <a:xfrm rot="2125679">
            <a:off x="2230758" y="3041490"/>
            <a:ext cx="855811" cy="642630"/>
          </a:xfrm>
          <a:prstGeom prst="arc">
            <a:avLst>
              <a:gd name="adj1" fmla="val 12760245"/>
              <a:gd name="adj2" fmla="val 2056288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3" name="Rett pil 22"/>
          <p:cNvCxnSpPr/>
          <p:nvPr/>
        </p:nvCxnSpPr>
        <p:spPr>
          <a:xfrm flipH="1">
            <a:off x="1716558" y="4378295"/>
            <a:ext cx="1038036" cy="9777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771800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2699792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1547664" y="306896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539552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sp>
        <p:nvSpPr>
          <p:cNvPr id="47" name="TekstSylinder 46"/>
          <p:cNvSpPr txBox="1"/>
          <p:nvPr/>
        </p:nvSpPr>
        <p:spPr>
          <a:xfrm>
            <a:off x="9484990" y="515719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9950946" y="58052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9806930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3059832" y="45091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1763688" y="436510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611560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3635896" y="537321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58" name="TekstSylinder 57"/>
          <p:cNvSpPr txBox="1"/>
          <p:nvPr/>
        </p:nvSpPr>
        <p:spPr>
          <a:xfrm>
            <a:off x="1007604" y="191650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latin typeface="Arial Narrow" pitchFamily="34" charset="0"/>
              </a:rPr>
              <a:t>Parallel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Attack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Axis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63" name="Bue 62"/>
          <p:cNvSpPr/>
          <p:nvPr/>
        </p:nvSpPr>
        <p:spPr>
          <a:xfrm rot="17830906">
            <a:off x="980366" y="3042200"/>
            <a:ext cx="1169194" cy="1060219"/>
          </a:xfrm>
          <a:prstGeom prst="arc">
            <a:avLst>
              <a:gd name="adj1" fmla="val 16279705"/>
              <a:gd name="adj2" fmla="val 2005552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TekstSylinder 69"/>
          <p:cNvSpPr txBox="1"/>
          <p:nvPr/>
        </p:nvSpPr>
        <p:spPr>
          <a:xfrm>
            <a:off x="9144000" y="59534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149080" y="188640"/>
            <a:ext cx="4392488" cy="601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3" name="Rett pil 52"/>
          <p:cNvCxnSpPr/>
          <p:nvPr/>
        </p:nvCxnSpPr>
        <p:spPr>
          <a:xfrm flipH="1">
            <a:off x="376518" y="4389690"/>
            <a:ext cx="1298458" cy="11981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pil 64"/>
          <p:cNvCxnSpPr/>
          <p:nvPr/>
        </p:nvCxnSpPr>
        <p:spPr>
          <a:xfrm flipV="1">
            <a:off x="3923928" y="5517232"/>
            <a:ext cx="0" cy="28122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Bilde 31" descr="F14 above.png">
            <a:extLst>
              <a:ext uri="{FF2B5EF4-FFF2-40B4-BE49-F238E27FC236}">
                <a16:creationId xmlns="" xmlns:a16="http://schemas.microsoft.com/office/drawing/2014/main" id="{B491E58F-5739-4A9E-97A8-515250424D5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1756375" y="2627901"/>
            <a:ext cx="752727" cy="738101"/>
          </a:xfrm>
          <a:prstGeom prst="rect">
            <a:avLst/>
          </a:prstGeom>
        </p:spPr>
      </p:pic>
      <p:pic>
        <p:nvPicPr>
          <p:cNvPr id="38" name="Bilde 37" descr="F14 above.png">
            <a:extLst>
              <a:ext uri="{FF2B5EF4-FFF2-40B4-BE49-F238E27FC236}">
                <a16:creationId xmlns="" xmlns:a16="http://schemas.microsoft.com/office/drawing/2014/main" id="{DCCC45F0-C406-47F3-9D6F-BEB2B90D000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1967029" y="4019021"/>
            <a:ext cx="752727" cy="73810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kstSylinder 58"/>
          <p:cNvSpPr txBox="1"/>
          <p:nvPr/>
        </p:nvSpPr>
        <p:spPr>
          <a:xfrm>
            <a:off x="4860032" y="1700808"/>
            <a:ext cx="3384376" cy="27363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FL </a:t>
            </a:r>
            <a:r>
              <a:rPr lang="nb-NO" sz="1200" b="1" dirty="0" err="1"/>
              <a:t>Conducting</a:t>
            </a:r>
            <a:r>
              <a:rPr lang="nb-NO" sz="1200" b="1" dirty="0"/>
              <a:t> a 10˚ LAHD </a:t>
            </a:r>
            <a:r>
              <a:rPr lang="nb-NO" sz="1200" b="1" dirty="0" err="1"/>
              <a:t>using</a:t>
            </a:r>
            <a:r>
              <a:rPr lang="nb-NO" sz="1200" b="1" dirty="0"/>
              <a:t> MK82 </a:t>
            </a:r>
            <a:r>
              <a:rPr lang="nb-NO" sz="1200" b="1" dirty="0" err="1"/>
              <a:t>High</a:t>
            </a:r>
            <a:r>
              <a:rPr lang="nb-NO" sz="1200" b="1" dirty="0"/>
              <a:t> drag</a:t>
            </a:r>
          </a:p>
          <a:p>
            <a:r>
              <a:rPr lang="nb-NO" sz="1200" b="1" dirty="0"/>
              <a:t>WM </a:t>
            </a:r>
            <a:r>
              <a:rPr lang="nb-NO" sz="1200" b="1" dirty="0" err="1"/>
              <a:t>conducting</a:t>
            </a:r>
            <a:r>
              <a:rPr lang="nb-NO" sz="1200" b="1" dirty="0"/>
              <a:t> a 30˚ HADB </a:t>
            </a:r>
            <a:r>
              <a:rPr lang="nb-NO" sz="1200" b="1" dirty="0" err="1"/>
              <a:t>using</a:t>
            </a:r>
            <a:r>
              <a:rPr lang="nb-NO" sz="1200" b="1" dirty="0"/>
              <a:t> MK82 </a:t>
            </a:r>
            <a:r>
              <a:rPr lang="nb-NO" sz="1200" b="1" dirty="0" err="1"/>
              <a:t>Low</a:t>
            </a:r>
            <a:r>
              <a:rPr lang="nb-NO" sz="1200" b="1" dirty="0"/>
              <a:t> drag </a:t>
            </a:r>
          </a:p>
          <a:p>
            <a:endParaRPr lang="nb-NO" sz="1200" b="1" dirty="0"/>
          </a:p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/>
              <a:t>FL </a:t>
            </a:r>
            <a:r>
              <a:rPr lang="nb-NO" sz="1200" dirty="0" err="1"/>
              <a:t>calls</a:t>
            </a:r>
            <a:r>
              <a:rPr lang="nb-NO" sz="1200" dirty="0"/>
              <a:t> ”ACTION” , and </a:t>
            </a:r>
            <a:r>
              <a:rPr lang="nb-NO" sz="1200" dirty="0" err="1"/>
              <a:t>intiate</a:t>
            </a:r>
            <a:r>
              <a:rPr lang="nb-NO" sz="1200" dirty="0"/>
              <a:t> turn and </a:t>
            </a:r>
            <a:r>
              <a:rPr lang="nb-NO" sz="1200" dirty="0" err="1"/>
              <a:t>cpop-up</a:t>
            </a:r>
            <a:r>
              <a:rPr lang="nb-NO" sz="1200" dirty="0"/>
              <a:t>. WM </a:t>
            </a:r>
            <a:r>
              <a:rPr lang="nb-NO" sz="1200" dirty="0" err="1"/>
              <a:t>continue</a:t>
            </a:r>
            <a:r>
              <a:rPr lang="nb-NO" sz="1200" dirty="0"/>
              <a:t> </a:t>
            </a:r>
            <a:r>
              <a:rPr lang="nb-NO" sz="1200" dirty="0" err="1"/>
              <a:t>until</a:t>
            </a:r>
            <a:r>
              <a:rPr lang="nb-NO" sz="1200" dirty="0"/>
              <a:t> </a:t>
            </a:r>
            <a:r>
              <a:rPr lang="nb-NO" sz="1200" dirty="0" err="1"/>
              <a:t>own</a:t>
            </a:r>
            <a:r>
              <a:rPr lang="nb-NO" sz="1200" dirty="0"/>
              <a:t> action </a:t>
            </a:r>
            <a:r>
              <a:rPr lang="nb-NO" sz="1200" dirty="0" err="1"/>
              <a:t>point</a:t>
            </a:r>
            <a:r>
              <a:rPr lang="nb-NO" sz="1200" dirty="0"/>
              <a:t> for turn and </a:t>
            </a:r>
            <a:r>
              <a:rPr lang="nb-NO" sz="1200" dirty="0" err="1"/>
              <a:t>pop-up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 err="1"/>
              <a:t>Pull-down</a:t>
            </a:r>
            <a:r>
              <a:rPr lang="nb-NO" sz="1200" dirty="0"/>
              <a:t> and </a:t>
            </a:r>
          </a:p>
          <a:p>
            <a:r>
              <a:rPr lang="nb-NO" sz="1200" b="1" dirty="0"/>
              <a:t>D: </a:t>
            </a:r>
            <a:r>
              <a:rPr lang="nb-NO" sz="1200" dirty="0" err="1"/>
              <a:t>Highest</a:t>
            </a:r>
            <a:r>
              <a:rPr lang="nb-NO" sz="1200" dirty="0"/>
              <a:t> </a:t>
            </a:r>
            <a:r>
              <a:rPr lang="nb-NO" sz="1200" dirty="0" err="1"/>
              <a:t>altitude</a:t>
            </a:r>
            <a:r>
              <a:rPr lang="nb-NO" sz="1200" dirty="0"/>
              <a:t> (APEX)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On final, </a:t>
            </a:r>
            <a:r>
              <a:rPr lang="nb-NO" sz="1200" dirty="0" err="1"/>
              <a:t>tracking</a:t>
            </a:r>
            <a:r>
              <a:rPr lang="nb-NO" sz="1200" dirty="0"/>
              <a:t> target</a:t>
            </a:r>
          </a:p>
          <a:p>
            <a:r>
              <a:rPr lang="nb-NO" sz="1200" b="1" dirty="0"/>
              <a:t>F: </a:t>
            </a:r>
            <a:r>
              <a:rPr lang="nb-NO" sz="1200" dirty="0" err="1"/>
              <a:t>Releasing</a:t>
            </a:r>
            <a:r>
              <a:rPr lang="nb-NO" sz="1200" dirty="0"/>
              <a:t> </a:t>
            </a:r>
            <a:r>
              <a:rPr lang="nb-NO" sz="1200" dirty="0" err="1"/>
              <a:t>weapons</a:t>
            </a:r>
            <a:endParaRPr lang="nb-NO" sz="1200" dirty="0"/>
          </a:p>
          <a:p>
            <a:r>
              <a:rPr lang="nb-NO" sz="1200" b="1" dirty="0"/>
              <a:t>G: </a:t>
            </a:r>
            <a:r>
              <a:rPr lang="nb-NO" sz="1200" dirty="0"/>
              <a:t>Turn to </a:t>
            </a:r>
            <a:r>
              <a:rPr lang="nb-NO" sz="1200" dirty="0" err="1"/>
              <a:t>reverse</a:t>
            </a:r>
            <a:r>
              <a:rPr lang="nb-NO" sz="1200" dirty="0"/>
              <a:t> </a:t>
            </a:r>
            <a:r>
              <a:rPr lang="nb-NO" sz="1200" dirty="0" err="1"/>
              <a:t>course</a:t>
            </a:r>
            <a:r>
              <a:rPr lang="nb-NO" sz="1200" dirty="0"/>
              <a:t> back to IP</a:t>
            </a:r>
          </a:p>
          <a:p>
            <a:r>
              <a:rPr lang="nb-NO" sz="1200" b="1" dirty="0"/>
              <a:t>H: </a:t>
            </a:r>
            <a:r>
              <a:rPr lang="nb-NO" sz="1200" dirty="0" err="1"/>
              <a:t>Reaquire</a:t>
            </a:r>
            <a:r>
              <a:rPr lang="nb-NO" sz="1200" dirty="0"/>
              <a:t> </a:t>
            </a:r>
            <a:r>
              <a:rPr lang="nb-NO" sz="1200" dirty="0" err="1"/>
              <a:t>visual</a:t>
            </a:r>
            <a:endParaRPr lang="nb-NO" sz="1200" dirty="0"/>
          </a:p>
          <a:p>
            <a:r>
              <a:rPr lang="nb-NO" sz="1200" b="1" dirty="0"/>
              <a:t>I:  </a:t>
            </a:r>
            <a:r>
              <a:rPr lang="nb-NO" sz="1200" dirty="0"/>
              <a:t>Back in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endParaRPr lang="nb-NO" sz="1200" dirty="0"/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11401613" y="4720672"/>
            <a:ext cx="1305706" cy="583009"/>
          </a:xfrm>
          <a:prstGeom prst="rect">
            <a:avLst/>
          </a:prstGeom>
        </p:spPr>
      </p:pic>
      <p:cxnSp>
        <p:nvCxnSpPr>
          <p:cNvPr id="12" name="Rett pil 11"/>
          <p:cNvCxnSpPr/>
          <p:nvPr/>
        </p:nvCxnSpPr>
        <p:spPr>
          <a:xfrm flipV="1">
            <a:off x="10764688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/>
          <p:cNvCxnSpPr/>
          <p:nvPr/>
        </p:nvCxnSpPr>
        <p:spPr>
          <a:xfrm flipH="1">
            <a:off x="11268744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Sylinder 57"/>
          <p:cNvSpPr txBox="1"/>
          <p:nvPr/>
        </p:nvSpPr>
        <p:spPr>
          <a:xfrm>
            <a:off x="467544" y="888975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Low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Pop-up</a:t>
            </a:r>
            <a:r>
              <a:rPr lang="nb-NO" sz="1400" b="1" dirty="0">
                <a:latin typeface="Arial Narrow" pitchFamily="34" charset="0"/>
              </a:rPr>
              <a:t>/ </a:t>
            </a:r>
            <a:r>
              <a:rPr lang="nb-NO" sz="1400" b="1" dirty="0" err="1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36912" y="692696"/>
            <a:ext cx="30447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Likebent trekant 91"/>
          <p:cNvSpPr/>
          <p:nvPr/>
        </p:nvSpPr>
        <p:spPr>
          <a:xfrm>
            <a:off x="2612510" y="1924191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Likebent trekant 92"/>
          <p:cNvSpPr/>
          <p:nvPr/>
        </p:nvSpPr>
        <p:spPr>
          <a:xfrm>
            <a:off x="2267744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5" name="Rett pil 94"/>
          <p:cNvCxnSpPr/>
          <p:nvPr/>
        </p:nvCxnSpPr>
        <p:spPr>
          <a:xfrm flipV="1">
            <a:off x="2871785" y="5517232"/>
            <a:ext cx="0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Bue 95"/>
          <p:cNvSpPr/>
          <p:nvPr/>
        </p:nvSpPr>
        <p:spPr>
          <a:xfrm rot="8952496" flipV="1">
            <a:off x="2872139" y="5003554"/>
            <a:ext cx="830743" cy="750648"/>
          </a:xfrm>
          <a:prstGeom prst="arc">
            <a:avLst>
              <a:gd name="adj1" fmla="val 17108845"/>
              <a:gd name="adj2" fmla="val 2008744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8" name="Rett pil 97"/>
          <p:cNvCxnSpPr/>
          <p:nvPr/>
        </p:nvCxnSpPr>
        <p:spPr>
          <a:xfrm flipV="1">
            <a:off x="3087232" y="3933056"/>
            <a:ext cx="836696" cy="1097653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Bue 100"/>
          <p:cNvSpPr/>
          <p:nvPr/>
        </p:nvSpPr>
        <p:spPr>
          <a:xfrm rot="5219981">
            <a:off x="3313350" y="3042764"/>
            <a:ext cx="1010759" cy="679187"/>
          </a:xfrm>
          <a:prstGeom prst="arc">
            <a:avLst>
              <a:gd name="adj1" fmla="val 11636083"/>
              <a:gd name="adj2" fmla="val 20068556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2" name="Rett pil 101"/>
          <p:cNvCxnSpPr/>
          <p:nvPr/>
        </p:nvCxnSpPr>
        <p:spPr>
          <a:xfrm flipH="1" flipV="1">
            <a:off x="2856253" y="2148009"/>
            <a:ext cx="997633" cy="723911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ue 112"/>
          <p:cNvSpPr/>
          <p:nvPr/>
        </p:nvSpPr>
        <p:spPr>
          <a:xfrm rot="21443323">
            <a:off x="1384734" y="1724281"/>
            <a:ext cx="1158347" cy="679187"/>
          </a:xfrm>
          <a:prstGeom prst="arc">
            <a:avLst>
              <a:gd name="adj1" fmla="val 11733911"/>
              <a:gd name="adj2" fmla="val 20150332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4" name="Bue 113"/>
          <p:cNvSpPr/>
          <p:nvPr/>
        </p:nvSpPr>
        <p:spPr>
          <a:xfrm rot="16041602">
            <a:off x="980445" y="2138602"/>
            <a:ext cx="1158347" cy="679187"/>
          </a:xfrm>
          <a:prstGeom prst="arc">
            <a:avLst>
              <a:gd name="adj1" fmla="val 12241739"/>
              <a:gd name="adj2" fmla="val 2053492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9" name="Rett pil 118"/>
          <p:cNvCxnSpPr/>
          <p:nvPr/>
        </p:nvCxnSpPr>
        <p:spPr>
          <a:xfrm flipH="1" flipV="1">
            <a:off x="2189747" y="5514474"/>
            <a:ext cx="5989" cy="134352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tt pil 129"/>
          <p:cNvCxnSpPr/>
          <p:nvPr/>
        </p:nvCxnSpPr>
        <p:spPr>
          <a:xfrm flipH="1" flipV="1">
            <a:off x="2461702" y="1870251"/>
            <a:ext cx="145143" cy="9869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ue 132"/>
          <p:cNvSpPr/>
          <p:nvPr/>
        </p:nvSpPr>
        <p:spPr>
          <a:xfrm rot="2776140">
            <a:off x="1262978" y="4986378"/>
            <a:ext cx="1010759" cy="679187"/>
          </a:xfrm>
          <a:prstGeom prst="arc">
            <a:avLst>
              <a:gd name="adj1" fmla="val 13903499"/>
              <a:gd name="adj2" fmla="val 20019632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39" name="Rett pil 138"/>
          <p:cNvCxnSpPr/>
          <p:nvPr/>
        </p:nvCxnSpPr>
        <p:spPr>
          <a:xfrm flipH="1" flipV="1">
            <a:off x="783867" y="4328447"/>
            <a:ext cx="1017506" cy="588607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Bue 142"/>
          <p:cNvSpPr/>
          <p:nvPr/>
        </p:nvSpPr>
        <p:spPr>
          <a:xfrm rot="7842925" flipV="1">
            <a:off x="566842" y="3452222"/>
            <a:ext cx="1074272" cy="925737"/>
          </a:xfrm>
          <a:prstGeom prst="arc">
            <a:avLst>
              <a:gd name="adj1" fmla="val 16179757"/>
              <a:gd name="adj2" fmla="val 21570422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44" name="Rett pil 143"/>
          <p:cNvCxnSpPr/>
          <p:nvPr/>
        </p:nvCxnSpPr>
        <p:spPr>
          <a:xfrm flipV="1">
            <a:off x="811540" y="2340858"/>
            <a:ext cx="1152128" cy="121115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Bue 145"/>
          <p:cNvSpPr/>
          <p:nvPr/>
        </p:nvSpPr>
        <p:spPr>
          <a:xfrm rot="14093562" flipV="1">
            <a:off x="1888213" y="2268322"/>
            <a:ext cx="673434" cy="596545"/>
          </a:xfrm>
          <a:prstGeom prst="arc">
            <a:avLst>
              <a:gd name="adj1" fmla="val 17108845"/>
              <a:gd name="adj2" fmla="val 372026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2" name="Bue 151"/>
          <p:cNvSpPr/>
          <p:nvPr/>
        </p:nvSpPr>
        <p:spPr>
          <a:xfrm rot="17936438" flipV="1">
            <a:off x="2004527" y="2365723"/>
            <a:ext cx="673434" cy="596545"/>
          </a:xfrm>
          <a:prstGeom prst="arc">
            <a:avLst>
              <a:gd name="adj1" fmla="val 16306491"/>
              <a:gd name="adj2" fmla="val 372026"/>
            </a:avLst>
          </a:prstGeom>
          <a:ln w="25400">
            <a:solidFill>
              <a:srgbClr val="E6602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53" name="Rett pil 152"/>
          <p:cNvCxnSpPr/>
          <p:nvPr/>
        </p:nvCxnSpPr>
        <p:spPr>
          <a:xfrm>
            <a:off x="1403648" y="2996952"/>
            <a:ext cx="254391" cy="280566"/>
          </a:xfrm>
          <a:prstGeom prst="straightConnector1">
            <a:avLst/>
          </a:prstGeom>
          <a:ln w="25400">
            <a:solidFill>
              <a:srgbClr val="0F01C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Rett pil 155"/>
          <p:cNvCxnSpPr/>
          <p:nvPr/>
        </p:nvCxnSpPr>
        <p:spPr>
          <a:xfrm flipH="1">
            <a:off x="2426465" y="2729429"/>
            <a:ext cx="206568" cy="512284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tt pil 161"/>
          <p:cNvCxnSpPr/>
          <p:nvPr/>
        </p:nvCxnSpPr>
        <p:spPr>
          <a:xfrm>
            <a:off x="1918720" y="3878582"/>
            <a:ext cx="0" cy="55853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Rett pil 167"/>
          <p:cNvCxnSpPr/>
          <p:nvPr/>
        </p:nvCxnSpPr>
        <p:spPr>
          <a:xfrm>
            <a:off x="2384860" y="3429000"/>
            <a:ext cx="0" cy="558530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Bue 168"/>
          <p:cNvSpPr/>
          <p:nvPr/>
        </p:nvSpPr>
        <p:spPr>
          <a:xfrm rot="16907297" flipV="1">
            <a:off x="484848" y="3175108"/>
            <a:ext cx="1477559" cy="1383504"/>
          </a:xfrm>
          <a:prstGeom prst="arc">
            <a:avLst>
              <a:gd name="adj1" fmla="val 17108845"/>
              <a:gd name="adj2" fmla="val 19915397"/>
            </a:avLst>
          </a:prstGeom>
          <a:ln w="25400">
            <a:solidFill>
              <a:srgbClr val="0F01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Bue 169"/>
          <p:cNvSpPr/>
          <p:nvPr/>
        </p:nvSpPr>
        <p:spPr>
          <a:xfrm rot="15092271">
            <a:off x="2321505" y="3160171"/>
            <a:ext cx="785153" cy="643854"/>
          </a:xfrm>
          <a:prstGeom prst="arc">
            <a:avLst>
              <a:gd name="adj1" fmla="val 17852835"/>
              <a:gd name="adj2" fmla="val 19224889"/>
            </a:avLst>
          </a:prstGeom>
          <a:ln w="25400">
            <a:solidFill>
              <a:srgbClr val="E6602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TekstSylinder 170"/>
          <p:cNvSpPr txBox="1"/>
          <p:nvPr/>
        </p:nvSpPr>
        <p:spPr>
          <a:xfrm>
            <a:off x="2843808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172" name="TekstSylinder 171"/>
          <p:cNvSpPr txBox="1"/>
          <p:nvPr/>
        </p:nvSpPr>
        <p:spPr>
          <a:xfrm>
            <a:off x="2915816" y="54452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173" name="TekstSylinder 172"/>
          <p:cNvSpPr txBox="1"/>
          <p:nvPr/>
        </p:nvSpPr>
        <p:spPr>
          <a:xfrm>
            <a:off x="3851920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175" name="TekstSylinder 174"/>
          <p:cNvSpPr txBox="1"/>
          <p:nvPr/>
        </p:nvSpPr>
        <p:spPr>
          <a:xfrm>
            <a:off x="3771536" y="26268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176" name="TekstSylinder 175"/>
          <p:cNvSpPr txBox="1"/>
          <p:nvPr/>
        </p:nvSpPr>
        <p:spPr>
          <a:xfrm>
            <a:off x="2843808" y="18448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177" name="TekstSylinder 176"/>
          <p:cNvSpPr txBox="1"/>
          <p:nvPr/>
        </p:nvSpPr>
        <p:spPr>
          <a:xfrm>
            <a:off x="1979712" y="141277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178" name="TekstSylinder 177"/>
          <p:cNvSpPr txBox="1"/>
          <p:nvPr/>
        </p:nvSpPr>
        <p:spPr>
          <a:xfrm>
            <a:off x="1835696" y="661177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179" name="TekstSylinder 178"/>
          <p:cNvSpPr txBox="1"/>
          <p:nvPr/>
        </p:nvSpPr>
        <p:spPr>
          <a:xfrm>
            <a:off x="1907704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180" name="TekstSylinder 179"/>
          <p:cNvSpPr txBox="1"/>
          <p:nvPr/>
        </p:nvSpPr>
        <p:spPr>
          <a:xfrm>
            <a:off x="645048" y="44287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181" name="TekstSylinder 180"/>
          <p:cNvSpPr txBox="1"/>
          <p:nvPr/>
        </p:nvSpPr>
        <p:spPr>
          <a:xfrm>
            <a:off x="311808" y="38710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182" name="TekstSylinder 181"/>
          <p:cNvSpPr txBox="1"/>
          <p:nvPr/>
        </p:nvSpPr>
        <p:spPr>
          <a:xfrm>
            <a:off x="626640" y="33168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2E</a:t>
            </a:r>
          </a:p>
        </p:txBody>
      </p:sp>
      <p:sp>
        <p:nvSpPr>
          <p:cNvPr id="183" name="TekstSylinder 182"/>
          <p:cNvSpPr txBox="1"/>
          <p:nvPr/>
        </p:nvSpPr>
        <p:spPr>
          <a:xfrm>
            <a:off x="1587856" y="229696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2F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6046" t="14577"/>
          <a:stretch>
            <a:fillRect/>
          </a:stretch>
        </p:blipFill>
        <p:spPr bwMode="auto">
          <a:xfrm>
            <a:off x="4743522" y="4437112"/>
            <a:ext cx="3356870" cy="210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8331544">
            <a:off x="2963210" y="2101911"/>
            <a:ext cx="379480" cy="532436"/>
          </a:xfrm>
          <a:prstGeom prst="rect">
            <a:avLst/>
          </a:prstGeom>
        </p:spPr>
      </p:pic>
      <p:pic>
        <p:nvPicPr>
          <p:cNvPr id="190" name="Bilde 189" descr="f18 494 silhou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547393">
            <a:off x="1044744" y="2839203"/>
            <a:ext cx="379480" cy="532436"/>
          </a:xfrm>
          <a:prstGeom prst="rect">
            <a:avLst/>
          </a:prstGeom>
        </p:spPr>
      </p:pic>
      <p:sp>
        <p:nvSpPr>
          <p:cNvPr id="197" name="TekstSylinder 196"/>
          <p:cNvSpPr txBox="1"/>
          <p:nvPr/>
        </p:nvSpPr>
        <p:spPr>
          <a:xfrm>
            <a:off x="1497424" y="292494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1H</a:t>
            </a:r>
          </a:p>
        </p:txBody>
      </p:sp>
      <p:sp>
        <p:nvSpPr>
          <p:cNvPr id="198" name="TekstSylinder 197"/>
          <p:cNvSpPr txBox="1"/>
          <p:nvPr/>
        </p:nvSpPr>
        <p:spPr>
          <a:xfrm>
            <a:off x="1547664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1I</a:t>
            </a:r>
          </a:p>
        </p:txBody>
      </p:sp>
      <p:sp>
        <p:nvSpPr>
          <p:cNvPr id="199" name="TekstSylinder 198"/>
          <p:cNvSpPr txBox="1"/>
          <p:nvPr/>
        </p:nvSpPr>
        <p:spPr>
          <a:xfrm>
            <a:off x="2321328" y="211443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sp>
        <p:nvSpPr>
          <p:cNvPr id="200" name="TekstSylinder 199"/>
          <p:cNvSpPr txBox="1"/>
          <p:nvPr/>
        </p:nvSpPr>
        <p:spPr>
          <a:xfrm>
            <a:off x="2555776" y="2708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2H</a:t>
            </a:r>
          </a:p>
        </p:txBody>
      </p:sp>
      <p:sp>
        <p:nvSpPr>
          <p:cNvPr id="201" name="TekstSylinder 200"/>
          <p:cNvSpPr txBox="1"/>
          <p:nvPr/>
        </p:nvSpPr>
        <p:spPr>
          <a:xfrm>
            <a:off x="2411760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2I</a:t>
            </a:r>
          </a:p>
        </p:txBody>
      </p:sp>
      <p:sp>
        <p:nvSpPr>
          <p:cNvPr id="202" name="TekstSylinder 201"/>
          <p:cNvSpPr txBox="1"/>
          <p:nvPr/>
        </p:nvSpPr>
        <p:spPr>
          <a:xfrm>
            <a:off x="4101432" y="32230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sp>
        <p:nvSpPr>
          <p:cNvPr id="203" name="TekstSylinder 202"/>
          <p:cNvSpPr txBox="1"/>
          <p:nvPr/>
        </p:nvSpPr>
        <p:spPr>
          <a:xfrm>
            <a:off x="5721490" y="56093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sp>
        <p:nvSpPr>
          <p:cNvPr id="204" name="TekstSylinder 203"/>
          <p:cNvSpPr txBox="1"/>
          <p:nvPr/>
        </p:nvSpPr>
        <p:spPr>
          <a:xfrm>
            <a:off x="5977706" y="56712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205" name="TekstSylinder 204"/>
          <p:cNvSpPr txBox="1"/>
          <p:nvPr/>
        </p:nvSpPr>
        <p:spPr>
          <a:xfrm>
            <a:off x="7335810" y="60932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206" name="TekstSylinder 205"/>
          <p:cNvSpPr txBox="1"/>
          <p:nvPr/>
        </p:nvSpPr>
        <p:spPr>
          <a:xfrm>
            <a:off x="7335810" y="54971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207" name="TekstSylinder 206"/>
          <p:cNvSpPr txBox="1"/>
          <p:nvPr/>
        </p:nvSpPr>
        <p:spPr>
          <a:xfrm>
            <a:off x="6295882" y="47150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208" name="TekstSylinder 207"/>
          <p:cNvSpPr txBox="1"/>
          <p:nvPr/>
        </p:nvSpPr>
        <p:spPr>
          <a:xfrm>
            <a:off x="6161914" y="46028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484784"/>
            <a:ext cx="883658" cy="764704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1475656" y="4671242"/>
            <a:ext cx="3528392" cy="936104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Likebent trekant 9"/>
          <p:cNvSpPr/>
          <p:nvPr/>
        </p:nvSpPr>
        <p:spPr>
          <a:xfrm>
            <a:off x="2843808" y="2924944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Eksplosjon 2 10"/>
          <p:cNvSpPr/>
          <p:nvPr/>
        </p:nvSpPr>
        <p:spPr>
          <a:xfrm rot="2137063">
            <a:off x="2927375" y="3085764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3" name="Rett linje 12"/>
          <p:cNvCxnSpPr/>
          <p:nvPr/>
        </p:nvCxnSpPr>
        <p:spPr>
          <a:xfrm>
            <a:off x="7271792" y="3717032"/>
            <a:ext cx="1872208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Buet linje 14"/>
          <p:cNvCxnSpPr/>
          <p:nvPr/>
        </p:nvCxnSpPr>
        <p:spPr>
          <a:xfrm>
            <a:off x="1475656" y="2132856"/>
            <a:ext cx="4176464" cy="936104"/>
          </a:xfrm>
          <a:prstGeom prst="curved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endCxn id="10" idx="5"/>
          </p:cNvCxnSpPr>
          <p:nvPr/>
        </p:nvCxnSpPr>
        <p:spPr>
          <a:xfrm flipH="1">
            <a:off x="3221850" y="2708920"/>
            <a:ext cx="414046" cy="4320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Bilde 26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2996952"/>
            <a:ext cx="727956" cy="166065"/>
          </a:xfrm>
          <a:prstGeom prst="rect">
            <a:avLst/>
          </a:prstGeom>
        </p:spPr>
      </p:pic>
      <p:pic>
        <p:nvPicPr>
          <p:cNvPr id="28" name="Bilde 27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4581128"/>
            <a:ext cx="727956" cy="166065"/>
          </a:xfrm>
          <a:prstGeom prst="rect">
            <a:avLst/>
          </a:prstGeom>
        </p:spPr>
      </p:pic>
      <p:sp>
        <p:nvSpPr>
          <p:cNvPr id="29" name="TekstSylinder 28"/>
          <p:cNvSpPr txBox="1"/>
          <p:nvPr/>
        </p:nvSpPr>
        <p:spPr>
          <a:xfrm>
            <a:off x="2853277" y="335699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32" name="TekstSylinder 31"/>
          <p:cNvSpPr txBox="1"/>
          <p:nvPr/>
        </p:nvSpPr>
        <p:spPr>
          <a:xfrm>
            <a:off x="4887191" y="340267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CAS </a:t>
            </a:r>
            <a:r>
              <a:rPr lang="nb-NO" sz="1400" dirty="0" err="1"/>
              <a:t>flight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2941340" y="434072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FAC(A)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1043608" y="119675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FAC(A) Side holding </a:t>
            </a:r>
            <a:r>
              <a:rPr lang="nb-NO" sz="2400" dirty="0" err="1"/>
              <a:t>pattern</a:t>
            </a:r>
            <a:endParaRPr lang="nb-NO" sz="2400" dirty="0"/>
          </a:p>
        </p:txBody>
      </p:sp>
      <p:pic>
        <p:nvPicPr>
          <p:cNvPr id="18" name="Bilde 17" descr="M1045_M1045A2_HMMWV_Humvee_anti-tank_missile_carrier_TOW_ligh_tactical_vehicle_United_States_US_army_line_drawing_blueprint_0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1840" y="5175298"/>
            <a:ext cx="317043" cy="210536"/>
          </a:xfrm>
          <a:prstGeom prst="rect">
            <a:avLst/>
          </a:prstGeom>
        </p:spPr>
      </p:pic>
      <p:sp>
        <p:nvSpPr>
          <p:cNvPr id="20" name="Rektangel 19"/>
          <p:cNvSpPr/>
          <p:nvPr/>
        </p:nvSpPr>
        <p:spPr>
          <a:xfrm>
            <a:off x="2699792" y="4959274"/>
            <a:ext cx="864096" cy="504056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7" name="Bilde 16" descr="m1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3768" y="4900092"/>
            <a:ext cx="659018" cy="419222"/>
          </a:xfrm>
          <a:prstGeom prst="rect">
            <a:avLst/>
          </a:prstGeom>
        </p:spPr>
      </p:pic>
      <p:pic>
        <p:nvPicPr>
          <p:cNvPr id="25" name="Bilde 24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2060848"/>
            <a:ext cx="727956" cy="166065"/>
          </a:xfrm>
          <a:prstGeom prst="rect">
            <a:avLst/>
          </a:prstGeom>
        </p:spPr>
      </p:pic>
      <p:sp>
        <p:nvSpPr>
          <p:cNvPr id="30" name="Eksplosjon 1 29"/>
          <p:cNvSpPr/>
          <p:nvPr/>
        </p:nvSpPr>
        <p:spPr>
          <a:xfrm>
            <a:off x="2987824" y="3140968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49" name="Gruppe 48"/>
          <p:cNvGrpSpPr/>
          <p:nvPr/>
        </p:nvGrpSpPr>
        <p:grpSpPr>
          <a:xfrm>
            <a:off x="2699792" y="3717032"/>
            <a:ext cx="648072" cy="648072"/>
            <a:chOff x="2483768" y="3933056"/>
            <a:chExt cx="648072" cy="648072"/>
          </a:xfrm>
        </p:grpSpPr>
        <p:sp>
          <p:nvSpPr>
            <p:cNvPr id="47" name="Utsettelse 46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Rektangel 47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0" name="Gruppe 49"/>
          <p:cNvGrpSpPr/>
          <p:nvPr/>
        </p:nvGrpSpPr>
        <p:grpSpPr>
          <a:xfrm>
            <a:off x="3131840" y="3717032"/>
            <a:ext cx="648072" cy="648072"/>
            <a:chOff x="2483768" y="3933056"/>
            <a:chExt cx="648072" cy="648072"/>
          </a:xfrm>
        </p:grpSpPr>
        <p:sp>
          <p:nvSpPr>
            <p:cNvPr id="51" name="Utsettelse 50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Rektangel 51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3" name="Gruppe 52"/>
          <p:cNvGrpSpPr/>
          <p:nvPr/>
        </p:nvGrpSpPr>
        <p:grpSpPr>
          <a:xfrm>
            <a:off x="1835696" y="3717032"/>
            <a:ext cx="648072" cy="648072"/>
            <a:chOff x="2483768" y="3933056"/>
            <a:chExt cx="648072" cy="648072"/>
          </a:xfrm>
        </p:grpSpPr>
        <p:sp>
          <p:nvSpPr>
            <p:cNvPr id="54" name="Utsettelse 53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Rektangel 54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6" name="Gruppe 55"/>
          <p:cNvGrpSpPr/>
          <p:nvPr/>
        </p:nvGrpSpPr>
        <p:grpSpPr>
          <a:xfrm>
            <a:off x="3563888" y="3717032"/>
            <a:ext cx="648072" cy="648072"/>
            <a:chOff x="2483768" y="3933056"/>
            <a:chExt cx="648072" cy="648072"/>
          </a:xfrm>
        </p:grpSpPr>
        <p:sp>
          <p:nvSpPr>
            <p:cNvPr id="57" name="Utsettelse 56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Rektangel 57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9" name="Gruppe 58"/>
          <p:cNvGrpSpPr/>
          <p:nvPr/>
        </p:nvGrpSpPr>
        <p:grpSpPr>
          <a:xfrm>
            <a:off x="2267744" y="3717032"/>
            <a:ext cx="648072" cy="648072"/>
            <a:chOff x="2483768" y="3933056"/>
            <a:chExt cx="648072" cy="648072"/>
          </a:xfrm>
        </p:grpSpPr>
        <p:sp>
          <p:nvSpPr>
            <p:cNvPr id="60" name="Utsettelse 59"/>
            <p:cNvSpPr/>
            <p:nvPr/>
          </p:nvSpPr>
          <p:spPr>
            <a:xfrm rot="16200000">
              <a:off x="2555776" y="4005064"/>
              <a:ext cx="576064" cy="432048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Rektangel 60"/>
            <p:cNvSpPr/>
            <p:nvPr/>
          </p:nvSpPr>
          <p:spPr>
            <a:xfrm>
              <a:off x="2483768" y="4221088"/>
              <a:ext cx="6480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62" name="TekstSylinder 61"/>
          <p:cNvSpPr txBox="1"/>
          <p:nvPr/>
        </p:nvSpPr>
        <p:spPr>
          <a:xfrm>
            <a:off x="539552" y="4005064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Forward Line </a:t>
            </a:r>
            <a:r>
              <a:rPr lang="nb-NO" sz="1400" dirty="0" err="1"/>
              <a:t>of</a:t>
            </a:r>
            <a:r>
              <a:rPr lang="nb-NO" sz="1400" dirty="0"/>
              <a:t> </a:t>
            </a:r>
            <a:r>
              <a:rPr lang="nb-NO" sz="1400" dirty="0" err="1"/>
              <a:t>Own</a:t>
            </a:r>
            <a:r>
              <a:rPr lang="nb-NO" sz="1400" dirty="0"/>
              <a:t> </a:t>
            </a:r>
            <a:r>
              <a:rPr lang="nb-NO" sz="1400" dirty="0" err="1"/>
              <a:t>Troops</a:t>
            </a:r>
            <a:r>
              <a:rPr lang="nb-NO" sz="1400" dirty="0"/>
              <a:t> (FLOT)</a:t>
            </a:r>
          </a:p>
        </p:txBody>
      </p:sp>
      <p:sp>
        <p:nvSpPr>
          <p:cNvPr id="63" name="TekstSylinder 62"/>
          <p:cNvSpPr txBox="1"/>
          <p:nvPr/>
        </p:nvSpPr>
        <p:spPr>
          <a:xfrm>
            <a:off x="3563888" y="486916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Friendly</a:t>
            </a:r>
            <a:r>
              <a:rPr lang="nb-NO" sz="1400" dirty="0"/>
              <a:t> </a:t>
            </a:r>
            <a:r>
              <a:rPr lang="nb-NO" sz="1400" dirty="0" err="1"/>
              <a:t>position</a:t>
            </a:r>
            <a:endParaRPr lang="nb-NO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725144"/>
            <a:ext cx="2955004" cy="1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TekstSylinder 58"/>
          <p:cNvSpPr txBox="1"/>
          <p:nvPr/>
        </p:nvSpPr>
        <p:spPr>
          <a:xfrm>
            <a:off x="4860032" y="1700808"/>
            <a:ext cx="3384376" cy="27363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FL </a:t>
            </a:r>
            <a:r>
              <a:rPr lang="nb-NO" sz="1200" b="1" dirty="0" err="1"/>
              <a:t>Conducting</a:t>
            </a:r>
            <a:r>
              <a:rPr lang="nb-NO" sz="1200" b="1" dirty="0"/>
              <a:t> a 10˚ LAHD </a:t>
            </a:r>
            <a:r>
              <a:rPr lang="nb-NO" sz="1200" b="1" dirty="0" err="1"/>
              <a:t>using</a:t>
            </a:r>
            <a:r>
              <a:rPr lang="nb-NO" sz="1200" b="1" dirty="0"/>
              <a:t> MK82 </a:t>
            </a:r>
            <a:r>
              <a:rPr lang="nb-NO" sz="1200" b="1" dirty="0" err="1"/>
              <a:t>High</a:t>
            </a:r>
            <a:r>
              <a:rPr lang="nb-NO" sz="1200" b="1" dirty="0"/>
              <a:t> drag</a:t>
            </a:r>
          </a:p>
          <a:p>
            <a:r>
              <a:rPr lang="nb-NO" sz="1200" b="1" dirty="0"/>
              <a:t>WM </a:t>
            </a:r>
            <a:r>
              <a:rPr lang="nb-NO" sz="1200" b="1" dirty="0" err="1"/>
              <a:t>conducting</a:t>
            </a:r>
            <a:r>
              <a:rPr lang="nb-NO" sz="1200" b="1" dirty="0"/>
              <a:t> a 30˚ HADB </a:t>
            </a:r>
            <a:r>
              <a:rPr lang="nb-NO" sz="1200" b="1" dirty="0" err="1"/>
              <a:t>using</a:t>
            </a:r>
            <a:r>
              <a:rPr lang="nb-NO" sz="1200" b="1" dirty="0"/>
              <a:t> MK82 </a:t>
            </a:r>
            <a:r>
              <a:rPr lang="nb-NO" sz="1200" b="1" dirty="0" err="1"/>
              <a:t>Low</a:t>
            </a:r>
            <a:r>
              <a:rPr lang="nb-NO" sz="1200" b="1" dirty="0"/>
              <a:t> drag </a:t>
            </a:r>
          </a:p>
          <a:p>
            <a:endParaRPr lang="nb-NO" sz="1200" b="1" dirty="0"/>
          </a:p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/>
              <a:t>FL </a:t>
            </a:r>
            <a:r>
              <a:rPr lang="nb-NO" sz="1200" dirty="0" err="1"/>
              <a:t>calls</a:t>
            </a:r>
            <a:r>
              <a:rPr lang="nb-NO" sz="1200" dirty="0"/>
              <a:t> ”ACTION” , and </a:t>
            </a:r>
            <a:r>
              <a:rPr lang="nb-NO" sz="1200" dirty="0" err="1"/>
              <a:t>intiate</a:t>
            </a:r>
            <a:r>
              <a:rPr lang="nb-NO" sz="1200" dirty="0"/>
              <a:t> turn and </a:t>
            </a:r>
            <a:r>
              <a:rPr lang="nb-NO" sz="1200" dirty="0" err="1"/>
              <a:t>cpop-up</a:t>
            </a:r>
            <a:r>
              <a:rPr lang="nb-NO" sz="1200" dirty="0"/>
              <a:t>. WM </a:t>
            </a:r>
            <a:r>
              <a:rPr lang="nb-NO" sz="1200" dirty="0" err="1"/>
              <a:t>continue</a:t>
            </a:r>
            <a:r>
              <a:rPr lang="nb-NO" sz="1200" dirty="0"/>
              <a:t> </a:t>
            </a:r>
            <a:r>
              <a:rPr lang="nb-NO" sz="1200" dirty="0" err="1"/>
              <a:t>until</a:t>
            </a:r>
            <a:r>
              <a:rPr lang="nb-NO" sz="1200" dirty="0"/>
              <a:t> </a:t>
            </a:r>
            <a:r>
              <a:rPr lang="nb-NO" sz="1200" dirty="0" err="1"/>
              <a:t>own</a:t>
            </a:r>
            <a:r>
              <a:rPr lang="nb-NO" sz="1200" dirty="0"/>
              <a:t> action </a:t>
            </a:r>
            <a:r>
              <a:rPr lang="nb-NO" sz="1200" dirty="0" err="1"/>
              <a:t>point</a:t>
            </a:r>
            <a:r>
              <a:rPr lang="nb-NO" sz="1200" dirty="0"/>
              <a:t> for turn and </a:t>
            </a:r>
            <a:r>
              <a:rPr lang="nb-NO" sz="1200" dirty="0" err="1"/>
              <a:t>pop-up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 err="1"/>
              <a:t>Pull-down</a:t>
            </a:r>
            <a:r>
              <a:rPr lang="nb-NO" sz="1200" dirty="0"/>
              <a:t> and </a:t>
            </a:r>
          </a:p>
          <a:p>
            <a:r>
              <a:rPr lang="nb-NO" sz="1200" b="1" dirty="0"/>
              <a:t>D: </a:t>
            </a:r>
            <a:r>
              <a:rPr lang="nb-NO" sz="1200" dirty="0" err="1"/>
              <a:t>Highest</a:t>
            </a:r>
            <a:r>
              <a:rPr lang="nb-NO" sz="1200" dirty="0"/>
              <a:t> </a:t>
            </a:r>
            <a:r>
              <a:rPr lang="nb-NO" sz="1200" dirty="0" err="1"/>
              <a:t>altitude</a:t>
            </a:r>
            <a:r>
              <a:rPr lang="nb-NO" sz="1200" dirty="0"/>
              <a:t> (APEX)</a:t>
            </a:r>
          </a:p>
          <a:p>
            <a:r>
              <a:rPr lang="nb-NO" sz="1200" b="1" dirty="0"/>
              <a:t>E: </a:t>
            </a:r>
            <a:r>
              <a:rPr lang="nb-NO" sz="1200" dirty="0"/>
              <a:t>On final, </a:t>
            </a:r>
            <a:r>
              <a:rPr lang="nb-NO" sz="1200" dirty="0" err="1"/>
              <a:t>tracking</a:t>
            </a:r>
            <a:r>
              <a:rPr lang="nb-NO" sz="1200" dirty="0"/>
              <a:t> target</a:t>
            </a:r>
          </a:p>
          <a:p>
            <a:r>
              <a:rPr lang="nb-NO" sz="1200" b="1" dirty="0"/>
              <a:t>F: </a:t>
            </a:r>
            <a:r>
              <a:rPr lang="nb-NO" sz="1200" dirty="0" err="1"/>
              <a:t>Releasing</a:t>
            </a:r>
            <a:r>
              <a:rPr lang="nb-NO" sz="1200" dirty="0"/>
              <a:t> </a:t>
            </a:r>
            <a:r>
              <a:rPr lang="nb-NO" sz="1200" dirty="0" err="1"/>
              <a:t>weapons</a:t>
            </a:r>
            <a:endParaRPr lang="nb-NO" sz="1200" dirty="0"/>
          </a:p>
          <a:p>
            <a:r>
              <a:rPr lang="nb-NO" sz="1200" b="1" dirty="0"/>
              <a:t>G: </a:t>
            </a:r>
            <a:r>
              <a:rPr lang="nb-NO" sz="1200" dirty="0"/>
              <a:t>Turn to </a:t>
            </a:r>
            <a:r>
              <a:rPr lang="nb-NO" sz="1200" dirty="0" err="1"/>
              <a:t>reverse</a:t>
            </a:r>
            <a:r>
              <a:rPr lang="nb-NO" sz="1200" dirty="0"/>
              <a:t> </a:t>
            </a:r>
            <a:r>
              <a:rPr lang="nb-NO" sz="1200" dirty="0" err="1"/>
              <a:t>course</a:t>
            </a:r>
            <a:r>
              <a:rPr lang="nb-NO" sz="1200" dirty="0"/>
              <a:t> back to IP</a:t>
            </a:r>
          </a:p>
          <a:p>
            <a:r>
              <a:rPr lang="nb-NO" sz="1200" b="1" dirty="0"/>
              <a:t>H: </a:t>
            </a:r>
            <a:r>
              <a:rPr lang="nb-NO" sz="1200" dirty="0" err="1"/>
              <a:t>Reaquire</a:t>
            </a:r>
            <a:r>
              <a:rPr lang="nb-NO" sz="1200" dirty="0"/>
              <a:t> </a:t>
            </a:r>
            <a:r>
              <a:rPr lang="nb-NO" sz="1200" dirty="0" err="1"/>
              <a:t>visual</a:t>
            </a:r>
            <a:endParaRPr lang="nb-NO" sz="1200" dirty="0"/>
          </a:p>
          <a:p>
            <a:r>
              <a:rPr lang="nb-NO" sz="1200" b="1" dirty="0"/>
              <a:t>I:  </a:t>
            </a:r>
            <a:r>
              <a:rPr lang="nb-NO" sz="1200" dirty="0"/>
              <a:t>Back in WEDGE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endParaRPr lang="nb-NO" sz="1200" dirty="0"/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360681">
            <a:off x="11401613" y="4720672"/>
            <a:ext cx="1305706" cy="583009"/>
          </a:xfrm>
          <a:prstGeom prst="rect">
            <a:avLst/>
          </a:prstGeom>
        </p:spPr>
      </p:pic>
      <p:cxnSp>
        <p:nvCxnSpPr>
          <p:cNvPr id="12" name="Rett pil 11"/>
          <p:cNvCxnSpPr/>
          <p:nvPr/>
        </p:nvCxnSpPr>
        <p:spPr>
          <a:xfrm flipV="1">
            <a:off x="10764688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/>
          <p:cNvCxnSpPr/>
          <p:nvPr/>
        </p:nvCxnSpPr>
        <p:spPr>
          <a:xfrm flipH="1">
            <a:off x="11268744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Sylinder 57"/>
          <p:cNvSpPr txBox="1"/>
          <p:nvPr/>
        </p:nvSpPr>
        <p:spPr>
          <a:xfrm>
            <a:off x="467544" y="888975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Low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Pop-up</a:t>
            </a:r>
            <a:r>
              <a:rPr lang="nb-NO" sz="1400" b="1" dirty="0">
                <a:latin typeface="Arial Narrow" pitchFamily="34" charset="0"/>
              </a:rPr>
              <a:t>/ </a:t>
            </a:r>
            <a:r>
              <a:rPr lang="nb-NO" sz="1400" b="1" dirty="0" err="1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636912" y="692696"/>
            <a:ext cx="30447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Likebent trekant 91"/>
          <p:cNvSpPr/>
          <p:nvPr/>
        </p:nvSpPr>
        <p:spPr>
          <a:xfrm>
            <a:off x="2612510" y="1924191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Likebent trekant 92"/>
          <p:cNvSpPr/>
          <p:nvPr/>
        </p:nvSpPr>
        <p:spPr>
          <a:xfrm>
            <a:off x="2267744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5" name="Rett pil 94"/>
          <p:cNvCxnSpPr/>
          <p:nvPr/>
        </p:nvCxnSpPr>
        <p:spPr>
          <a:xfrm flipV="1">
            <a:off x="2871785" y="5517232"/>
            <a:ext cx="0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Bue 95"/>
          <p:cNvSpPr/>
          <p:nvPr/>
        </p:nvSpPr>
        <p:spPr>
          <a:xfrm rot="8952496" flipV="1">
            <a:off x="2872139" y="5003554"/>
            <a:ext cx="830743" cy="750648"/>
          </a:xfrm>
          <a:prstGeom prst="arc">
            <a:avLst>
              <a:gd name="adj1" fmla="val 17108845"/>
              <a:gd name="adj2" fmla="val 2008744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8" name="Rett pil 97"/>
          <p:cNvCxnSpPr/>
          <p:nvPr/>
        </p:nvCxnSpPr>
        <p:spPr>
          <a:xfrm flipV="1">
            <a:off x="3087232" y="3933056"/>
            <a:ext cx="836696" cy="1097653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Bue 100"/>
          <p:cNvSpPr/>
          <p:nvPr/>
        </p:nvSpPr>
        <p:spPr>
          <a:xfrm rot="5219981">
            <a:off x="3313350" y="3042764"/>
            <a:ext cx="1010759" cy="679187"/>
          </a:xfrm>
          <a:prstGeom prst="arc">
            <a:avLst>
              <a:gd name="adj1" fmla="val 11636083"/>
              <a:gd name="adj2" fmla="val 20068556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2" name="Rett pil 101"/>
          <p:cNvCxnSpPr/>
          <p:nvPr/>
        </p:nvCxnSpPr>
        <p:spPr>
          <a:xfrm flipH="1" flipV="1">
            <a:off x="2856253" y="2148009"/>
            <a:ext cx="997633" cy="723911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ue 112"/>
          <p:cNvSpPr/>
          <p:nvPr/>
        </p:nvSpPr>
        <p:spPr>
          <a:xfrm rot="21443323">
            <a:off x="1384734" y="1724281"/>
            <a:ext cx="1158347" cy="679187"/>
          </a:xfrm>
          <a:prstGeom prst="arc">
            <a:avLst>
              <a:gd name="adj1" fmla="val 11733911"/>
              <a:gd name="adj2" fmla="val 20150332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4" name="Bue 113"/>
          <p:cNvSpPr/>
          <p:nvPr/>
        </p:nvSpPr>
        <p:spPr>
          <a:xfrm rot="16041602">
            <a:off x="980445" y="2138602"/>
            <a:ext cx="1158347" cy="679187"/>
          </a:xfrm>
          <a:prstGeom prst="arc">
            <a:avLst>
              <a:gd name="adj1" fmla="val 12241739"/>
              <a:gd name="adj2" fmla="val 20534923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9" name="Rett pil 118"/>
          <p:cNvCxnSpPr/>
          <p:nvPr/>
        </p:nvCxnSpPr>
        <p:spPr>
          <a:xfrm flipH="1" flipV="1">
            <a:off x="2189747" y="5514474"/>
            <a:ext cx="5989" cy="1343526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tt pil 129"/>
          <p:cNvCxnSpPr/>
          <p:nvPr/>
        </p:nvCxnSpPr>
        <p:spPr>
          <a:xfrm flipH="1" flipV="1">
            <a:off x="2461702" y="1870251"/>
            <a:ext cx="145143" cy="9869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Bue 132"/>
          <p:cNvSpPr/>
          <p:nvPr/>
        </p:nvSpPr>
        <p:spPr>
          <a:xfrm rot="2776140">
            <a:off x="1262978" y="4986378"/>
            <a:ext cx="1010759" cy="679187"/>
          </a:xfrm>
          <a:prstGeom prst="arc">
            <a:avLst>
              <a:gd name="adj1" fmla="val 13903499"/>
              <a:gd name="adj2" fmla="val 20019632"/>
            </a:avLst>
          </a:prstGeom>
          <a:ln w="25400">
            <a:solidFill>
              <a:srgbClr val="FFFF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39" name="Rett pil 138"/>
          <p:cNvCxnSpPr/>
          <p:nvPr/>
        </p:nvCxnSpPr>
        <p:spPr>
          <a:xfrm flipH="1" flipV="1">
            <a:off x="783867" y="4328447"/>
            <a:ext cx="1017506" cy="588607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Bue 142"/>
          <p:cNvSpPr/>
          <p:nvPr/>
        </p:nvSpPr>
        <p:spPr>
          <a:xfrm rot="7842925" flipV="1">
            <a:off x="566842" y="3452222"/>
            <a:ext cx="1074272" cy="925737"/>
          </a:xfrm>
          <a:prstGeom prst="arc">
            <a:avLst>
              <a:gd name="adj1" fmla="val 16179757"/>
              <a:gd name="adj2" fmla="val 21570422"/>
            </a:avLst>
          </a:prstGeom>
          <a:ln w="25400">
            <a:solidFill>
              <a:srgbClr val="FFFF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44" name="Rett pil 143"/>
          <p:cNvCxnSpPr/>
          <p:nvPr/>
        </p:nvCxnSpPr>
        <p:spPr>
          <a:xfrm flipV="1">
            <a:off x="811540" y="2340858"/>
            <a:ext cx="1152128" cy="1211156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Bue 145"/>
          <p:cNvSpPr/>
          <p:nvPr/>
        </p:nvSpPr>
        <p:spPr>
          <a:xfrm rot="14093562" flipV="1">
            <a:off x="1888213" y="2268322"/>
            <a:ext cx="673434" cy="596545"/>
          </a:xfrm>
          <a:prstGeom prst="arc">
            <a:avLst>
              <a:gd name="adj1" fmla="val 17108845"/>
              <a:gd name="adj2" fmla="val 372026"/>
            </a:avLst>
          </a:prstGeom>
          <a:ln w="25400">
            <a:solidFill>
              <a:srgbClr val="FFFF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2" name="Bue 151"/>
          <p:cNvSpPr/>
          <p:nvPr/>
        </p:nvSpPr>
        <p:spPr>
          <a:xfrm rot="17936438" flipV="1">
            <a:off x="2004527" y="2365723"/>
            <a:ext cx="673434" cy="596545"/>
          </a:xfrm>
          <a:prstGeom prst="arc">
            <a:avLst>
              <a:gd name="adj1" fmla="val 16306491"/>
              <a:gd name="adj2" fmla="val 372026"/>
            </a:avLst>
          </a:prstGeom>
          <a:ln w="25400">
            <a:solidFill>
              <a:srgbClr val="FFFF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53" name="Rett pil 152"/>
          <p:cNvCxnSpPr/>
          <p:nvPr/>
        </p:nvCxnSpPr>
        <p:spPr>
          <a:xfrm>
            <a:off x="1403648" y="2996952"/>
            <a:ext cx="254391" cy="280566"/>
          </a:xfrm>
          <a:prstGeom prst="straightConnector1">
            <a:avLst/>
          </a:prstGeom>
          <a:ln w="25400">
            <a:solidFill>
              <a:srgbClr val="0F01C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Rett pil 155"/>
          <p:cNvCxnSpPr/>
          <p:nvPr/>
        </p:nvCxnSpPr>
        <p:spPr>
          <a:xfrm flipH="1">
            <a:off x="2426465" y="2729429"/>
            <a:ext cx="206568" cy="512284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tt pil 161"/>
          <p:cNvCxnSpPr/>
          <p:nvPr/>
        </p:nvCxnSpPr>
        <p:spPr>
          <a:xfrm>
            <a:off x="1918720" y="3878582"/>
            <a:ext cx="0" cy="558530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Rett pil 167"/>
          <p:cNvCxnSpPr/>
          <p:nvPr/>
        </p:nvCxnSpPr>
        <p:spPr>
          <a:xfrm>
            <a:off x="2384860" y="3429000"/>
            <a:ext cx="0" cy="558530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Bue 168"/>
          <p:cNvSpPr/>
          <p:nvPr/>
        </p:nvSpPr>
        <p:spPr>
          <a:xfrm rot="16907297" flipV="1">
            <a:off x="484848" y="3175108"/>
            <a:ext cx="1477559" cy="1383504"/>
          </a:xfrm>
          <a:prstGeom prst="arc">
            <a:avLst>
              <a:gd name="adj1" fmla="val 17108845"/>
              <a:gd name="adj2" fmla="val 19915397"/>
            </a:avLst>
          </a:prstGeom>
          <a:ln w="25400">
            <a:solidFill>
              <a:srgbClr val="0F01C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Bue 169"/>
          <p:cNvSpPr/>
          <p:nvPr/>
        </p:nvSpPr>
        <p:spPr>
          <a:xfrm rot="15092271">
            <a:off x="2321505" y="3160171"/>
            <a:ext cx="785153" cy="643854"/>
          </a:xfrm>
          <a:prstGeom prst="arc">
            <a:avLst>
              <a:gd name="adj1" fmla="val 17852835"/>
              <a:gd name="adj2" fmla="val 19224889"/>
            </a:avLst>
          </a:prstGeom>
          <a:ln w="25400">
            <a:solidFill>
              <a:srgbClr val="FFFF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TekstSylinder 170"/>
          <p:cNvSpPr txBox="1"/>
          <p:nvPr/>
        </p:nvSpPr>
        <p:spPr>
          <a:xfrm>
            <a:off x="2843808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172" name="TekstSylinder 171"/>
          <p:cNvSpPr txBox="1"/>
          <p:nvPr/>
        </p:nvSpPr>
        <p:spPr>
          <a:xfrm>
            <a:off x="2915816" y="54452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173" name="TekstSylinder 172"/>
          <p:cNvSpPr txBox="1"/>
          <p:nvPr/>
        </p:nvSpPr>
        <p:spPr>
          <a:xfrm>
            <a:off x="3851920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175" name="TekstSylinder 174"/>
          <p:cNvSpPr txBox="1"/>
          <p:nvPr/>
        </p:nvSpPr>
        <p:spPr>
          <a:xfrm>
            <a:off x="3771536" y="26268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176" name="TekstSylinder 175"/>
          <p:cNvSpPr txBox="1"/>
          <p:nvPr/>
        </p:nvSpPr>
        <p:spPr>
          <a:xfrm>
            <a:off x="2843808" y="18448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177" name="TekstSylinder 176"/>
          <p:cNvSpPr txBox="1"/>
          <p:nvPr/>
        </p:nvSpPr>
        <p:spPr>
          <a:xfrm>
            <a:off x="1979712" y="141277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178" name="TekstSylinder 177"/>
          <p:cNvSpPr txBox="1"/>
          <p:nvPr/>
        </p:nvSpPr>
        <p:spPr>
          <a:xfrm>
            <a:off x="1835696" y="661177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179" name="TekstSylinder 178"/>
          <p:cNvSpPr txBox="1"/>
          <p:nvPr/>
        </p:nvSpPr>
        <p:spPr>
          <a:xfrm>
            <a:off x="1907704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180" name="TekstSylinder 179"/>
          <p:cNvSpPr txBox="1"/>
          <p:nvPr/>
        </p:nvSpPr>
        <p:spPr>
          <a:xfrm>
            <a:off x="645048" y="44287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181" name="TekstSylinder 180"/>
          <p:cNvSpPr txBox="1"/>
          <p:nvPr/>
        </p:nvSpPr>
        <p:spPr>
          <a:xfrm>
            <a:off x="311808" y="38710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182" name="TekstSylinder 181"/>
          <p:cNvSpPr txBox="1"/>
          <p:nvPr/>
        </p:nvSpPr>
        <p:spPr>
          <a:xfrm>
            <a:off x="626640" y="33168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2E</a:t>
            </a:r>
          </a:p>
        </p:txBody>
      </p:sp>
      <p:sp>
        <p:nvSpPr>
          <p:cNvPr id="183" name="TekstSylinder 182"/>
          <p:cNvSpPr txBox="1"/>
          <p:nvPr/>
        </p:nvSpPr>
        <p:spPr>
          <a:xfrm>
            <a:off x="1587856" y="229696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2F</a:t>
            </a:r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8331544">
            <a:off x="2963210" y="2101911"/>
            <a:ext cx="379480" cy="532436"/>
          </a:xfrm>
          <a:prstGeom prst="rect">
            <a:avLst/>
          </a:prstGeom>
        </p:spPr>
      </p:pic>
      <p:pic>
        <p:nvPicPr>
          <p:cNvPr id="190" name="Bilde 189" descr="f18 494 silhou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547393">
            <a:off x="1044744" y="2839203"/>
            <a:ext cx="379480" cy="532436"/>
          </a:xfrm>
          <a:prstGeom prst="rect">
            <a:avLst/>
          </a:prstGeom>
        </p:spPr>
      </p:pic>
      <p:sp>
        <p:nvSpPr>
          <p:cNvPr id="197" name="TekstSylinder 196"/>
          <p:cNvSpPr txBox="1"/>
          <p:nvPr/>
        </p:nvSpPr>
        <p:spPr>
          <a:xfrm>
            <a:off x="1497424" y="292494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1H</a:t>
            </a:r>
          </a:p>
        </p:txBody>
      </p:sp>
      <p:sp>
        <p:nvSpPr>
          <p:cNvPr id="198" name="TekstSylinder 197"/>
          <p:cNvSpPr txBox="1"/>
          <p:nvPr/>
        </p:nvSpPr>
        <p:spPr>
          <a:xfrm>
            <a:off x="1547664" y="40050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1I</a:t>
            </a:r>
          </a:p>
        </p:txBody>
      </p:sp>
      <p:sp>
        <p:nvSpPr>
          <p:cNvPr id="199" name="TekstSylinder 198"/>
          <p:cNvSpPr txBox="1"/>
          <p:nvPr/>
        </p:nvSpPr>
        <p:spPr>
          <a:xfrm>
            <a:off x="2321328" y="211443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2G</a:t>
            </a:r>
          </a:p>
        </p:txBody>
      </p:sp>
      <p:sp>
        <p:nvSpPr>
          <p:cNvPr id="200" name="TekstSylinder 199"/>
          <p:cNvSpPr txBox="1"/>
          <p:nvPr/>
        </p:nvSpPr>
        <p:spPr>
          <a:xfrm>
            <a:off x="2555776" y="27089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2H</a:t>
            </a:r>
          </a:p>
        </p:txBody>
      </p:sp>
      <p:sp>
        <p:nvSpPr>
          <p:cNvPr id="201" name="TekstSylinder 200"/>
          <p:cNvSpPr txBox="1"/>
          <p:nvPr/>
        </p:nvSpPr>
        <p:spPr>
          <a:xfrm>
            <a:off x="2411760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2I</a:t>
            </a:r>
          </a:p>
        </p:txBody>
      </p:sp>
      <p:sp>
        <p:nvSpPr>
          <p:cNvPr id="202" name="TekstSylinder 201"/>
          <p:cNvSpPr txBox="1"/>
          <p:nvPr/>
        </p:nvSpPr>
        <p:spPr>
          <a:xfrm>
            <a:off x="4101432" y="322302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sp>
        <p:nvSpPr>
          <p:cNvPr id="203" name="TekstSylinder 202"/>
          <p:cNvSpPr txBox="1"/>
          <p:nvPr/>
        </p:nvSpPr>
        <p:spPr>
          <a:xfrm>
            <a:off x="5940152" y="594928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sp>
        <p:nvSpPr>
          <p:cNvPr id="204" name="TekstSylinder 203"/>
          <p:cNvSpPr txBox="1"/>
          <p:nvPr/>
        </p:nvSpPr>
        <p:spPr>
          <a:xfrm>
            <a:off x="6228184" y="60932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205" name="TekstSylinder 204"/>
          <p:cNvSpPr txBox="1"/>
          <p:nvPr/>
        </p:nvSpPr>
        <p:spPr>
          <a:xfrm>
            <a:off x="7335810" y="609329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206" name="TekstSylinder 205"/>
          <p:cNvSpPr txBox="1"/>
          <p:nvPr/>
        </p:nvSpPr>
        <p:spPr>
          <a:xfrm>
            <a:off x="7335810" y="549713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207" name="TekstSylinder 206"/>
          <p:cNvSpPr txBox="1"/>
          <p:nvPr/>
        </p:nvSpPr>
        <p:spPr>
          <a:xfrm>
            <a:off x="6660232" y="508518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208" name="TekstSylinder 207"/>
          <p:cNvSpPr txBox="1"/>
          <p:nvPr/>
        </p:nvSpPr>
        <p:spPr>
          <a:xfrm>
            <a:off x="6300192" y="486916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FFFF00"/>
                </a:solidFill>
                <a:latin typeface="Arial Narrow" pitchFamily="34" charset="0"/>
              </a:rPr>
              <a:t>2D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ihåndsform 66"/>
          <p:cNvSpPr/>
          <p:nvPr/>
        </p:nvSpPr>
        <p:spPr>
          <a:xfrm>
            <a:off x="3301409" y="3496647"/>
            <a:ext cx="2350711" cy="809854"/>
          </a:xfrm>
          <a:custGeom>
            <a:avLst/>
            <a:gdLst>
              <a:gd name="connsiteX0" fmla="*/ 2336505 w 2336505"/>
              <a:gd name="connsiteY0" fmla="*/ 189170 h 859021"/>
              <a:gd name="connsiteX1" fmla="*/ 1786270 w 2336505"/>
              <a:gd name="connsiteY1" fmla="*/ 5759 h 859021"/>
              <a:gd name="connsiteX2" fmla="*/ 996803 w 2336505"/>
              <a:gd name="connsiteY2" fmla="*/ 223726 h 859021"/>
              <a:gd name="connsiteX3" fmla="*/ 0 w 2336505"/>
              <a:gd name="connsiteY3" fmla="*/ 859021 h 859021"/>
              <a:gd name="connsiteX4" fmla="*/ 0 w 2336505"/>
              <a:gd name="connsiteY4" fmla="*/ 859021 h 859021"/>
              <a:gd name="connsiteX0" fmla="*/ 2336505 w 2336505"/>
              <a:gd name="connsiteY0" fmla="*/ 141399 h 811250"/>
              <a:gd name="connsiteX1" fmla="*/ 1630631 w 2336505"/>
              <a:gd name="connsiteY1" fmla="*/ 5759 h 811250"/>
              <a:gd name="connsiteX2" fmla="*/ 996803 w 2336505"/>
              <a:gd name="connsiteY2" fmla="*/ 175955 h 811250"/>
              <a:gd name="connsiteX3" fmla="*/ 0 w 2336505"/>
              <a:gd name="connsiteY3" fmla="*/ 811250 h 811250"/>
              <a:gd name="connsiteX4" fmla="*/ 0 w 2336505"/>
              <a:gd name="connsiteY4" fmla="*/ 811250 h 811250"/>
              <a:gd name="connsiteX0" fmla="*/ 2350711 w 2350711"/>
              <a:gd name="connsiteY0" fmla="*/ 148378 h 809854"/>
              <a:gd name="connsiteX1" fmla="*/ 1630631 w 2350711"/>
              <a:gd name="connsiteY1" fmla="*/ 4363 h 809854"/>
              <a:gd name="connsiteX2" fmla="*/ 996803 w 2350711"/>
              <a:gd name="connsiteY2" fmla="*/ 174559 h 809854"/>
              <a:gd name="connsiteX3" fmla="*/ 0 w 2350711"/>
              <a:gd name="connsiteY3" fmla="*/ 809854 h 809854"/>
              <a:gd name="connsiteX4" fmla="*/ 0 w 2350711"/>
              <a:gd name="connsiteY4" fmla="*/ 809854 h 80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0711" h="809854">
                <a:moveTo>
                  <a:pt x="2350711" y="148378"/>
                </a:moveTo>
                <a:cubicBezTo>
                  <a:pt x="2187235" y="53793"/>
                  <a:pt x="1856282" y="0"/>
                  <a:pt x="1630631" y="4363"/>
                </a:cubicBezTo>
                <a:cubicBezTo>
                  <a:pt x="1404980" y="8726"/>
                  <a:pt x="1268575" y="40311"/>
                  <a:pt x="996803" y="174559"/>
                </a:cubicBezTo>
                <a:cubicBezTo>
                  <a:pt x="725031" y="308807"/>
                  <a:pt x="0" y="809854"/>
                  <a:pt x="0" y="809854"/>
                </a:cubicBezTo>
                <a:lnTo>
                  <a:pt x="0" y="809854"/>
                </a:lnTo>
              </a:path>
            </a:pathLst>
          </a:cu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3" name="Rett linje 72"/>
          <p:cNvCxnSpPr/>
          <p:nvPr/>
        </p:nvCxnSpPr>
        <p:spPr>
          <a:xfrm flipV="1">
            <a:off x="3419872" y="2564904"/>
            <a:ext cx="864096" cy="576064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Bue 43"/>
          <p:cNvSpPr/>
          <p:nvPr/>
        </p:nvSpPr>
        <p:spPr>
          <a:xfrm rot="13766381">
            <a:off x="6136169" y="3691231"/>
            <a:ext cx="2993056" cy="1707787"/>
          </a:xfrm>
          <a:prstGeom prst="arc">
            <a:avLst>
              <a:gd name="adj1" fmla="val 19248374"/>
              <a:gd name="adj2" fmla="val 20181693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3779912" y="44624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pop-up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r>
              <a:rPr lang="nb-NO" sz="2400" dirty="0"/>
              <a:t>                    (</a:t>
            </a:r>
            <a:r>
              <a:rPr lang="nb-NO" sz="2400" dirty="0" err="1"/>
              <a:t>horizontal</a:t>
            </a:r>
            <a:r>
              <a:rPr lang="nb-NO" sz="2400" dirty="0"/>
              <a:t> </a:t>
            </a:r>
            <a:r>
              <a:rPr lang="nb-NO" sz="2400" dirty="0" err="1"/>
              <a:t>view</a:t>
            </a:r>
            <a:r>
              <a:rPr lang="nb-NO" sz="2400" dirty="0"/>
              <a:t>)</a:t>
            </a:r>
          </a:p>
        </p:txBody>
      </p:sp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7469510" y="3212976"/>
            <a:ext cx="2125862" cy="20645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ue 17"/>
          <p:cNvSpPr/>
          <p:nvPr/>
        </p:nvSpPr>
        <p:spPr>
          <a:xfrm rot="5952947">
            <a:off x="6882840" y="2079894"/>
            <a:ext cx="1080120" cy="1224136"/>
          </a:xfrm>
          <a:prstGeom prst="arc">
            <a:avLst>
              <a:gd name="adj1" fmla="val 20751963"/>
              <a:gd name="adj2" fmla="val 2533098"/>
            </a:avLst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Frihåndsform 24"/>
          <p:cNvSpPr/>
          <p:nvPr/>
        </p:nvSpPr>
        <p:spPr>
          <a:xfrm rot="21356746">
            <a:off x="4237671" y="1708745"/>
            <a:ext cx="1991332" cy="797793"/>
          </a:xfrm>
          <a:custGeom>
            <a:avLst/>
            <a:gdLst>
              <a:gd name="connsiteX0" fmla="*/ 3267075 w 3267075"/>
              <a:gd name="connsiteY0" fmla="*/ 457200 h 1028700"/>
              <a:gd name="connsiteX1" fmla="*/ 2295525 w 3267075"/>
              <a:gd name="connsiteY1" fmla="*/ 95250 h 1028700"/>
              <a:gd name="connsiteX2" fmla="*/ 0 w 326707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7075" h="1028700">
                <a:moveTo>
                  <a:pt x="3267075" y="457200"/>
                </a:moveTo>
                <a:cubicBezTo>
                  <a:pt x="3053556" y="228600"/>
                  <a:pt x="2840038" y="0"/>
                  <a:pt x="2295525" y="95250"/>
                </a:cubicBezTo>
                <a:cubicBezTo>
                  <a:pt x="1751013" y="190500"/>
                  <a:pt x="875506" y="609600"/>
                  <a:pt x="0" y="1028700"/>
                </a:cubicBezTo>
              </a:path>
            </a:pathLst>
          </a:custGeom>
          <a:ln w="15875">
            <a:solidFill>
              <a:srgbClr val="E6602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/>
          <p:cNvCxnSpPr>
            <a:stCxn id="18" idx="2"/>
            <a:endCxn id="25" idx="0"/>
          </p:cNvCxnSpPr>
          <p:nvPr/>
        </p:nvCxnSpPr>
        <p:spPr>
          <a:xfrm flipH="1" flipV="1">
            <a:off x="6223378" y="1993037"/>
            <a:ext cx="754414" cy="1053816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/>
          <p:cNvCxnSpPr/>
          <p:nvPr/>
        </p:nvCxnSpPr>
        <p:spPr>
          <a:xfrm>
            <a:off x="7884368" y="3140968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linje 64"/>
          <p:cNvCxnSpPr/>
          <p:nvPr/>
        </p:nvCxnSpPr>
        <p:spPr>
          <a:xfrm flipH="1">
            <a:off x="6124884" y="1916832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/>
          <p:cNvCxnSpPr/>
          <p:nvPr/>
        </p:nvCxnSpPr>
        <p:spPr>
          <a:xfrm>
            <a:off x="7380312" y="3140968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Bilde 23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605680">
            <a:off x="4107277" y="2075119"/>
            <a:ext cx="969513" cy="432896"/>
          </a:xfrm>
          <a:prstGeom prst="rect">
            <a:avLst/>
          </a:prstGeom>
        </p:spPr>
      </p:pic>
      <p:cxnSp>
        <p:nvCxnSpPr>
          <p:cNvPr id="31" name="Rett linje 30"/>
          <p:cNvCxnSpPr/>
          <p:nvPr/>
        </p:nvCxnSpPr>
        <p:spPr>
          <a:xfrm>
            <a:off x="5796136" y="1628800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/>
          <p:cNvCxnSpPr/>
          <p:nvPr/>
        </p:nvCxnSpPr>
        <p:spPr>
          <a:xfrm flipV="1">
            <a:off x="3452240" y="3232115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ue 44"/>
          <p:cNvSpPr/>
          <p:nvPr/>
        </p:nvSpPr>
        <p:spPr>
          <a:xfrm rot="13766381">
            <a:off x="6264294" y="2552125"/>
            <a:ext cx="2880320" cy="1800200"/>
          </a:xfrm>
          <a:prstGeom prst="arc">
            <a:avLst>
              <a:gd name="adj1" fmla="val 19248374"/>
              <a:gd name="adj2" fmla="val 21028584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Likebent trekant 27"/>
          <p:cNvSpPr/>
          <p:nvPr/>
        </p:nvSpPr>
        <p:spPr>
          <a:xfrm>
            <a:off x="3203848" y="3140968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3" name="Rett linje 32"/>
          <p:cNvCxnSpPr>
            <a:endCxn id="34" idx="0"/>
          </p:cNvCxnSpPr>
          <p:nvPr/>
        </p:nvCxnSpPr>
        <p:spPr>
          <a:xfrm flipH="1">
            <a:off x="7469510" y="4318654"/>
            <a:ext cx="2125862" cy="20645"/>
          </a:xfrm>
          <a:prstGeom prst="line">
            <a:avLst/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ue 33"/>
          <p:cNvSpPr/>
          <p:nvPr/>
        </p:nvSpPr>
        <p:spPr>
          <a:xfrm rot="5952947">
            <a:off x="6882840" y="3185572"/>
            <a:ext cx="1080120" cy="1224136"/>
          </a:xfrm>
          <a:prstGeom prst="arc">
            <a:avLst>
              <a:gd name="adj1" fmla="val 20751963"/>
              <a:gd name="adj2" fmla="val 1231365"/>
            </a:avLst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6" name="Rett linje 35"/>
          <p:cNvCxnSpPr>
            <a:stCxn id="34" idx="2"/>
          </p:cNvCxnSpPr>
          <p:nvPr/>
        </p:nvCxnSpPr>
        <p:spPr>
          <a:xfrm flipH="1" flipV="1">
            <a:off x="5652121" y="3645025"/>
            <a:ext cx="1499165" cy="628063"/>
          </a:xfrm>
          <a:prstGeom prst="line">
            <a:avLst/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/>
          <p:cNvCxnSpPr/>
          <p:nvPr/>
        </p:nvCxnSpPr>
        <p:spPr>
          <a:xfrm>
            <a:off x="7884368" y="4246646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/>
          <p:nvPr/>
        </p:nvCxnSpPr>
        <p:spPr>
          <a:xfrm flipH="1">
            <a:off x="5580112" y="3645025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linje 39"/>
          <p:cNvCxnSpPr/>
          <p:nvPr/>
        </p:nvCxnSpPr>
        <p:spPr>
          <a:xfrm>
            <a:off x="7380312" y="4246646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tt linje 41"/>
          <p:cNvCxnSpPr/>
          <p:nvPr/>
        </p:nvCxnSpPr>
        <p:spPr>
          <a:xfrm>
            <a:off x="5004048" y="3429001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/>
          <p:cNvCxnSpPr/>
          <p:nvPr/>
        </p:nvCxnSpPr>
        <p:spPr>
          <a:xfrm flipV="1">
            <a:off x="3452240" y="4337793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kebent trekant 46"/>
          <p:cNvSpPr/>
          <p:nvPr/>
        </p:nvSpPr>
        <p:spPr>
          <a:xfrm>
            <a:off x="3203848" y="4246646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9" name="Bilde 6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023310">
            <a:off x="3825643" y="3405225"/>
            <a:ext cx="969513" cy="43289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ihåndsform 66"/>
          <p:cNvSpPr/>
          <p:nvPr/>
        </p:nvSpPr>
        <p:spPr>
          <a:xfrm>
            <a:off x="3301409" y="3496647"/>
            <a:ext cx="2350711" cy="809854"/>
          </a:xfrm>
          <a:custGeom>
            <a:avLst/>
            <a:gdLst>
              <a:gd name="connsiteX0" fmla="*/ 2336505 w 2336505"/>
              <a:gd name="connsiteY0" fmla="*/ 189170 h 859021"/>
              <a:gd name="connsiteX1" fmla="*/ 1786270 w 2336505"/>
              <a:gd name="connsiteY1" fmla="*/ 5759 h 859021"/>
              <a:gd name="connsiteX2" fmla="*/ 996803 w 2336505"/>
              <a:gd name="connsiteY2" fmla="*/ 223726 h 859021"/>
              <a:gd name="connsiteX3" fmla="*/ 0 w 2336505"/>
              <a:gd name="connsiteY3" fmla="*/ 859021 h 859021"/>
              <a:gd name="connsiteX4" fmla="*/ 0 w 2336505"/>
              <a:gd name="connsiteY4" fmla="*/ 859021 h 859021"/>
              <a:gd name="connsiteX0" fmla="*/ 2336505 w 2336505"/>
              <a:gd name="connsiteY0" fmla="*/ 141399 h 811250"/>
              <a:gd name="connsiteX1" fmla="*/ 1630631 w 2336505"/>
              <a:gd name="connsiteY1" fmla="*/ 5759 h 811250"/>
              <a:gd name="connsiteX2" fmla="*/ 996803 w 2336505"/>
              <a:gd name="connsiteY2" fmla="*/ 175955 h 811250"/>
              <a:gd name="connsiteX3" fmla="*/ 0 w 2336505"/>
              <a:gd name="connsiteY3" fmla="*/ 811250 h 811250"/>
              <a:gd name="connsiteX4" fmla="*/ 0 w 2336505"/>
              <a:gd name="connsiteY4" fmla="*/ 811250 h 811250"/>
              <a:gd name="connsiteX0" fmla="*/ 2350711 w 2350711"/>
              <a:gd name="connsiteY0" fmla="*/ 148378 h 809854"/>
              <a:gd name="connsiteX1" fmla="*/ 1630631 w 2350711"/>
              <a:gd name="connsiteY1" fmla="*/ 4363 h 809854"/>
              <a:gd name="connsiteX2" fmla="*/ 996803 w 2350711"/>
              <a:gd name="connsiteY2" fmla="*/ 174559 h 809854"/>
              <a:gd name="connsiteX3" fmla="*/ 0 w 2350711"/>
              <a:gd name="connsiteY3" fmla="*/ 809854 h 809854"/>
              <a:gd name="connsiteX4" fmla="*/ 0 w 2350711"/>
              <a:gd name="connsiteY4" fmla="*/ 809854 h 80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0711" h="809854">
                <a:moveTo>
                  <a:pt x="2350711" y="148378"/>
                </a:moveTo>
                <a:cubicBezTo>
                  <a:pt x="2187235" y="53793"/>
                  <a:pt x="1856282" y="0"/>
                  <a:pt x="1630631" y="4363"/>
                </a:cubicBezTo>
                <a:cubicBezTo>
                  <a:pt x="1404980" y="8726"/>
                  <a:pt x="1268575" y="40311"/>
                  <a:pt x="996803" y="174559"/>
                </a:cubicBezTo>
                <a:cubicBezTo>
                  <a:pt x="725031" y="308807"/>
                  <a:pt x="0" y="809854"/>
                  <a:pt x="0" y="809854"/>
                </a:cubicBezTo>
                <a:lnTo>
                  <a:pt x="0" y="809854"/>
                </a:lnTo>
              </a:path>
            </a:pathLst>
          </a:cu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3" name="Rett linje 72"/>
          <p:cNvCxnSpPr/>
          <p:nvPr/>
        </p:nvCxnSpPr>
        <p:spPr>
          <a:xfrm flipV="1">
            <a:off x="3419872" y="2564904"/>
            <a:ext cx="864096" cy="576064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Bue 43"/>
          <p:cNvSpPr/>
          <p:nvPr/>
        </p:nvSpPr>
        <p:spPr>
          <a:xfrm rot="13766381">
            <a:off x="6136169" y="3691231"/>
            <a:ext cx="2993056" cy="1707787"/>
          </a:xfrm>
          <a:prstGeom prst="arc">
            <a:avLst>
              <a:gd name="adj1" fmla="val 19248374"/>
              <a:gd name="adj2" fmla="val 20181693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/>
          <p:cNvSpPr txBox="1"/>
          <p:nvPr/>
        </p:nvSpPr>
        <p:spPr>
          <a:xfrm>
            <a:off x="-2628800" y="0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Level</a:t>
            </a:r>
            <a:r>
              <a:rPr lang="nb-NO" dirty="0"/>
              <a:t> – medium</a:t>
            </a:r>
          </a:p>
          <a:p>
            <a:r>
              <a:rPr lang="nb-NO" dirty="0" err="1"/>
              <a:t>Level</a:t>
            </a:r>
            <a:r>
              <a:rPr lang="nb-NO" dirty="0"/>
              <a:t> - </a:t>
            </a:r>
            <a:r>
              <a:rPr lang="nb-NO" dirty="0" err="1"/>
              <a:t>lowlevel</a:t>
            </a:r>
            <a:endParaRPr lang="nb-NO" dirty="0"/>
          </a:p>
          <a:p>
            <a:r>
              <a:rPr lang="nb-NO" dirty="0" err="1"/>
              <a:t>Dive</a:t>
            </a:r>
            <a:endParaRPr lang="nb-NO" dirty="0"/>
          </a:p>
          <a:p>
            <a:r>
              <a:rPr lang="nb-NO" dirty="0" err="1"/>
              <a:t>Toss/loft</a:t>
            </a:r>
            <a:endParaRPr lang="nb-NO" dirty="0"/>
          </a:p>
          <a:p>
            <a:endParaRPr lang="nb-NO" dirty="0"/>
          </a:p>
          <a:p>
            <a:r>
              <a:rPr lang="nb-NO" dirty="0"/>
              <a:t>Pop up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3779912" y="44624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altitude</a:t>
            </a:r>
            <a:r>
              <a:rPr lang="nb-NO" sz="2400" dirty="0"/>
              <a:t> – </a:t>
            </a:r>
            <a:r>
              <a:rPr lang="nb-NO" sz="2400" dirty="0" err="1"/>
              <a:t>pop-up</a:t>
            </a:r>
            <a:r>
              <a:rPr lang="nb-NO" sz="2400" dirty="0"/>
              <a:t> </a:t>
            </a:r>
            <a:r>
              <a:rPr lang="nb-NO" sz="2400" dirty="0" err="1"/>
              <a:t>delivery</a:t>
            </a:r>
            <a:r>
              <a:rPr lang="nb-NO" sz="2400" dirty="0"/>
              <a:t>                    (</a:t>
            </a:r>
            <a:r>
              <a:rPr lang="nb-NO" sz="2400" dirty="0" err="1"/>
              <a:t>horizontal</a:t>
            </a:r>
            <a:r>
              <a:rPr lang="nb-NO" sz="2400" dirty="0"/>
              <a:t> </a:t>
            </a:r>
            <a:r>
              <a:rPr lang="nb-NO" sz="2400" dirty="0" err="1"/>
              <a:t>view</a:t>
            </a:r>
            <a:r>
              <a:rPr lang="nb-NO" sz="2400" dirty="0"/>
              <a:t>)</a:t>
            </a:r>
          </a:p>
        </p:txBody>
      </p:sp>
      <p:cxnSp>
        <p:nvCxnSpPr>
          <p:cNvPr id="26" name="Rett linje 25"/>
          <p:cNvCxnSpPr>
            <a:endCxn id="18" idx="0"/>
          </p:cNvCxnSpPr>
          <p:nvPr/>
        </p:nvCxnSpPr>
        <p:spPr>
          <a:xfrm flipH="1">
            <a:off x="7469510" y="3212976"/>
            <a:ext cx="2125862" cy="20645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ue 17"/>
          <p:cNvSpPr/>
          <p:nvPr/>
        </p:nvSpPr>
        <p:spPr>
          <a:xfrm rot="5952947">
            <a:off x="6882840" y="2079894"/>
            <a:ext cx="1080120" cy="1224136"/>
          </a:xfrm>
          <a:prstGeom prst="arc">
            <a:avLst>
              <a:gd name="adj1" fmla="val 20751963"/>
              <a:gd name="adj2" fmla="val 2533098"/>
            </a:avLst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Frihåndsform 24"/>
          <p:cNvSpPr/>
          <p:nvPr/>
        </p:nvSpPr>
        <p:spPr>
          <a:xfrm rot="21356746">
            <a:off x="4237671" y="1708745"/>
            <a:ext cx="1991332" cy="797793"/>
          </a:xfrm>
          <a:custGeom>
            <a:avLst/>
            <a:gdLst>
              <a:gd name="connsiteX0" fmla="*/ 3267075 w 3267075"/>
              <a:gd name="connsiteY0" fmla="*/ 457200 h 1028700"/>
              <a:gd name="connsiteX1" fmla="*/ 2295525 w 3267075"/>
              <a:gd name="connsiteY1" fmla="*/ 95250 h 1028700"/>
              <a:gd name="connsiteX2" fmla="*/ 0 w 326707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7075" h="1028700">
                <a:moveTo>
                  <a:pt x="3267075" y="457200"/>
                </a:moveTo>
                <a:cubicBezTo>
                  <a:pt x="3053556" y="228600"/>
                  <a:pt x="2840038" y="0"/>
                  <a:pt x="2295525" y="95250"/>
                </a:cubicBezTo>
                <a:cubicBezTo>
                  <a:pt x="1751013" y="190500"/>
                  <a:pt x="875506" y="609600"/>
                  <a:pt x="0" y="1028700"/>
                </a:cubicBezTo>
              </a:path>
            </a:pathLst>
          </a:custGeom>
          <a:ln w="15875">
            <a:solidFill>
              <a:srgbClr val="E6602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linje 15"/>
          <p:cNvCxnSpPr>
            <a:stCxn id="18" idx="2"/>
            <a:endCxn id="25" idx="0"/>
          </p:cNvCxnSpPr>
          <p:nvPr/>
        </p:nvCxnSpPr>
        <p:spPr>
          <a:xfrm flipH="1" flipV="1">
            <a:off x="6223378" y="1993037"/>
            <a:ext cx="754414" cy="1053816"/>
          </a:xfrm>
          <a:prstGeom prst="line">
            <a:avLst/>
          </a:prstGeom>
          <a:ln w="15875">
            <a:solidFill>
              <a:srgbClr val="E66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/>
          <p:cNvCxnSpPr/>
          <p:nvPr/>
        </p:nvCxnSpPr>
        <p:spPr>
          <a:xfrm>
            <a:off x="7884368" y="3140968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tt linje 64"/>
          <p:cNvCxnSpPr/>
          <p:nvPr/>
        </p:nvCxnSpPr>
        <p:spPr>
          <a:xfrm flipH="1">
            <a:off x="6124884" y="1916832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linje 71"/>
          <p:cNvCxnSpPr/>
          <p:nvPr/>
        </p:nvCxnSpPr>
        <p:spPr>
          <a:xfrm>
            <a:off x="7380312" y="3140968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Bilde 23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605680">
            <a:off x="4107277" y="2075119"/>
            <a:ext cx="969513" cy="432896"/>
          </a:xfrm>
          <a:prstGeom prst="rect">
            <a:avLst/>
          </a:prstGeom>
        </p:spPr>
      </p:pic>
      <p:cxnSp>
        <p:nvCxnSpPr>
          <p:cNvPr id="31" name="Rett linje 30"/>
          <p:cNvCxnSpPr/>
          <p:nvPr/>
        </p:nvCxnSpPr>
        <p:spPr>
          <a:xfrm>
            <a:off x="5796136" y="1628800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/>
          <p:cNvCxnSpPr/>
          <p:nvPr/>
        </p:nvCxnSpPr>
        <p:spPr>
          <a:xfrm flipV="1">
            <a:off x="3452240" y="3232115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ue 44"/>
          <p:cNvSpPr/>
          <p:nvPr/>
        </p:nvSpPr>
        <p:spPr>
          <a:xfrm rot="13766381">
            <a:off x="6264294" y="2552125"/>
            <a:ext cx="2880320" cy="1800200"/>
          </a:xfrm>
          <a:prstGeom prst="arc">
            <a:avLst>
              <a:gd name="adj1" fmla="val 19248374"/>
              <a:gd name="adj2" fmla="val 21028584"/>
            </a:avLst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Likebent trekant 27"/>
          <p:cNvSpPr/>
          <p:nvPr/>
        </p:nvSpPr>
        <p:spPr>
          <a:xfrm>
            <a:off x="3203848" y="3140968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3" name="Rett linje 32"/>
          <p:cNvCxnSpPr>
            <a:endCxn id="34" idx="0"/>
          </p:cNvCxnSpPr>
          <p:nvPr/>
        </p:nvCxnSpPr>
        <p:spPr>
          <a:xfrm flipH="1">
            <a:off x="7469510" y="4318654"/>
            <a:ext cx="2125862" cy="20645"/>
          </a:xfrm>
          <a:prstGeom prst="line">
            <a:avLst/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ue 33"/>
          <p:cNvSpPr/>
          <p:nvPr/>
        </p:nvSpPr>
        <p:spPr>
          <a:xfrm rot="5952947">
            <a:off x="6882840" y="3185572"/>
            <a:ext cx="1080120" cy="1224136"/>
          </a:xfrm>
          <a:prstGeom prst="arc">
            <a:avLst>
              <a:gd name="adj1" fmla="val 20751963"/>
              <a:gd name="adj2" fmla="val 1231365"/>
            </a:avLst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6" name="Rett linje 35"/>
          <p:cNvCxnSpPr>
            <a:stCxn id="34" idx="2"/>
          </p:cNvCxnSpPr>
          <p:nvPr/>
        </p:nvCxnSpPr>
        <p:spPr>
          <a:xfrm flipH="1" flipV="1">
            <a:off x="5652121" y="3645025"/>
            <a:ext cx="1499165" cy="628063"/>
          </a:xfrm>
          <a:prstGeom prst="line">
            <a:avLst/>
          </a:prstGeom>
          <a:ln w="15875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/>
          <p:cNvCxnSpPr/>
          <p:nvPr/>
        </p:nvCxnSpPr>
        <p:spPr>
          <a:xfrm>
            <a:off x="7884368" y="4246646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/>
          <p:nvPr/>
        </p:nvCxnSpPr>
        <p:spPr>
          <a:xfrm flipH="1">
            <a:off x="5580112" y="3645025"/>
            <a:ext cx="191388" cy="1470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linje 39"/>
          <p:cNvCxnSpPr/>
          <p:nvPr/>
        </p:nvCxnSpPr>
        <p:spPr>
          <a:xfrm>
            <a:off x="7380312" y="4246646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tt linje 41"/>
          <p:cNvCxnSpPr/>
          <p:nvPr/>
        </p:nvCxnSpPr>
        <p:spPr>
          <a:xfrm>
            <a:off x="5004048" y="3429001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/>
          <p:cNvCxnSpPr/>
          <p:nvPr/>
        </p:nvCxnSpPr>
        <p:spPr>
          <a:xfrm flipV="1">
            <a:off x="3452240" y="4337793"/>
            <a:ext cx="3909933" cy="52869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kebent trekant 46"/>
          <p:cNvSpPr/>
          <p:nvPr/>
        </p:nvSpPr>
        <p:spPr>
          <a:xfrm>
            <a:off x="3203848" y="4246646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9" name="Bilde 68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023310">
            <a:off x="3825643" y="3405225"/>
            <a:ext cx="969513" cy="43289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kstSylinder 58"/>
          <p:cNvSpPr txBox="1"/>
          <p:nvPr/>
        </p:nvSpPr>
        <p:spPr>
          <a:xfrm>
            <a:off x="3923928" y="1268760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Line </a:t>
            </a:r>
            <a:r>
              <a:rPr lang="nb-NO" sz="1200" dirty="0" err="1"/>
              <a:t>abreast</a:t>
            </a:r>
            <a:r>
              <a:rPr lang="nb-NO" sz="1200" dirty="0"/>
              <a:t>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 err="1"/>
              <a:t>Flight</a:t>
            </a:r>
            <a:r>
              <a:rPr lang="nb-NO" sz="1200" dirty="0"/>
              <a:t> </a:t>
            </a:r>
            <a:r>
              <a:rPr lang="nb-NO" sz="1200" dirty="0" err="1"/>
              <a:t>climb</a:t>
            </a:r>
            <a:r>
              <a:rPr lang="nb-NO" sz="1200" dirty="0"/>
              <a:t> and </a:t>
            </a:r>
            <a:r>
              <a:rPr lang="nb-NO" sz="1200" dirty="0" err="1"/>
              <a:t>unmask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 err="1"/>
              <a:t>Flight</a:t>
            </a:r>
            <a:r>
              <a:rPr lang="nb-NO" sz="1200" dirty="0"/>
              <a:t> rifles and </a:t>
            </a:r>
            <a:r>
              <a:rPr lang="nb-NO" sz="1200" dirty="0" err="1"/>
              <a:t>conducts</a:t>
            </a:r>
            <a:r>
              <a:rPr lang="nb-NO" sz="1200" dirty="0"/>
              <a:t> a hook turn to </a:t>
            </a:r>
            <a:r>
              <a:rPr lang="nb-NO" sz="1200" dirty="0" err="1"/>
              <a:t>either</a:t>
            </a:r>
            <a:r>
              <a:rPr lang="nb-NO" sz="1200" dirty="0"/>
              <a:t> </a:t>
            </a:r>
            <a:r>
              <a:rPr lang="nb-NO" sz="1200" dirty="0" err="1"/>
              <a:t>left</a:t>
            </a:r>
            <a:r>
              <a:rPr lang="nb-NO" sz="1200" dirty="0"/>
              <a:t> or right </a:t>
            </a:r>
            <a:r>
              <a:rPr lang="nb-NO" sz="1200" dirty="0" err="1"/>
              <a:t>while</a:t>
            </a:r>
            <a:r>
              <a:rPr lang="nb-NO" sz="1200" dirty="0"/>
              <a:t> </a:t>
            </a:r>
            <a:r>
              <a:rPr lang="nb-NO" sz="1200" dirty="0" err="1"/>
              <a:t>diving</a:t>
            </a:r>
            <a:r>
              <a:rPr lang="nb-NO" sz="1200" dirty="0"/>
              <a:t> back to mask by </a:t>
            </a:r>
            <a:r>
              <a:rPr lang="nb-NO" sz="1200" dirty="0" err="1"/>
              <a:t>terrain</a:t>
            </a:r>
            <a:r>
              <a:rPr lang="nb-NO" sz="1200" dirty="0"/>
              <a:t>.</a:t>
            </a:r>
          </a:p>
          <a:p>
            <a:r>
              <a:rPr lang="nb-NO" sz="1200" b="1" dirty="0"/>
              <a:t>D: </a:t>
            </a:r>
            <a:r>
              <a:rPr lang="nb-NO" sz="1200" dirty="0" err="1"/>
              <a:t>Flight</a:t>
            </a:r>
            <a:r>
              <a:rPr lang="nb-NO" sz="1200" dirty="0"/>
              <a:t> </a:t>
            </a:r>
            <a:r>
              <a:rPr lang="nb-NO" sz="1200" dirty="0" err="1"/>
              <a:t>egresses</a:t>
            </a:r>
            <a:r>
              <a:rPr lang="nb-NO" sz="1200" dirty="0"/>
              <a:t> </a:t>
            </a:r>
          </a:p>
          <a:p>
            <a:r>
              <a:rPr lang="nb-NO" sz="1200" dirty="0"/>
              <a:t> </a:t>
            </a:r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1403648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/>
          <p:nvPr/>
        </p:nvCxnSpPr>
        <p:spPr>
          <a:xfrm flipV="1">
            <a:off x="2782047" y="5949280"/>
            <a:ext cx="0" cy="50405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9900592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/>
          <p:cNvCxnSpPr/>
          <p:nvPr/>
        </p:nvCxnSpPr>
        <p:spPr>
          <a:xfrm flipH="1">
            <a:off x="10404648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483768" y="58772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2483768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2492733" y="343495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1664785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1D</a:t>
            </a:r>
          </a:p>
        </p:txBody>
      </p:sp>
      <p:sp>
        <p:nvSpPr>
          <p:cNvPr id="47" name="TekstSylinder 46"/>
          <p:cNvSpPr txBox="1"/>
          <p:nvPr/>
        </p:nvSpPr>
        <p:spPr>
          <a:xfrm>
            <a:off x="9484990" y="515719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9950946" y="58052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9806930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1187624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1187624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368641" y="35010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2D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1169694" y="58772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58" name="TekstSylinder 57"/>
          <p:cNvSpPr txBox="1"/>
          <p:nvPr/>
        </p:nvSpPr>
        <p:spPr>
          <a:xfrm>
            <a:off x="323528" y="888975"/>
            <a:ext cx="684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Low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: Line </a:t>
            </a:r>
            <a:r>
              <a:rPr lang="nb-NO" sz="1400" b="1" dirty="0" err="1">
                <a:latin typeface="Arial Narrow" pitchFamily="34" charset="0"/>
              </a:rPr>
              <a:t>abreast</a:t>
            </a:r>
            <a:r>
              <a:rPr lang="nb-NO" sz="1400" b="1" dirty="0">
                <a:latin typeface="Arial Narrow" pitchFamily="34" charset="0"/>
              </a:rPr>
              <a:t>, </a:t>
            </a:r>
            <a:r>
              <a:rPr lang="nb-NO" sz="1400" b="1" dirty="0" err="1">
                <a:latin typeface="Arial Narrow" pitchFamily="34" charset="0"/>
              </a:rPr>
              <a:t>Maverick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Attack</a:t>
            </a:r>
            <a:r>
              <a:rPr lang="nb-NO" sz="1400" b="1" dirty="0">
                <a:latin typeface="Arial Narrow" pitchFamily="34" charset="0"/>
              </a:rPr>
              <a:t> / </a:t>
            </a:r>
            <a:r>
              <a:rPr lang="nb-NO" sz="1400" b="1" dirty="0" err="1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70" name="TekstSylinder 69"/>
          <p:cNvSpPr txBox="1"/>
          <p:nvPr/>
        </p:nvSpPr>
        <p:spPr>
          <a:xfrm>
            <a:off x="9144000" y="59534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sp>
        <p:nvSpPr>
          <p:cNvPr id="37" name="Likebent trekant 36"/>
          <p:cNvSpPr/>
          <p:nvPr/>
        </p:nvSpPr>
        <p:spPr>
          <a:xfrm>
            <a:off x="1763688" y="1844824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Likebent trekant 37"/>
          <p:cNvSpPr/>
          <p:nvPr/>
        </p:nvSpPr>
        <p:spPr>
          <a:xfrm>
            <a:off x="1556048" y="21412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Likebent trekant 38"/>
          <p:cNvSpPr/>
          <p:nvPr/>
        </p:nvSpPr>
        <p:spPr>
          <a:xfrm>
            <a:off x="1907704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Likebent trekant 39"/>
          <p:cNvSpPr/>
          <p:nvPr/>
        </p:nvSpPr>
        <p:spPr>
          <a:xfrm>
            <a:off x="2555776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Likebent trekant 40"/>
          <p:cNvSpPr/>
          <p:nvPr/>
        </p:nvSpPr>
        <p:spPr>
          <a:xfrm>
            <a:off x="2123728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3" name="Rett pil 42"/>
          <p:cNvCxnSpPr/>
          <p:nvPr/>
        </p:nvCxnSpPr>
        <p:spPr>
          <a:xfrm flipV="1">
            <a:off x="1475656" y="5949280"/>
            <a:ext cx="0" cy="50405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pil 43"/>
          <p:cNvCxnSpPr/>
          <p:nvPr/>
        </p:nvCxnSpPr>
        <p:spPr>
          <a:xfrm flipH="1" flipV="1">
            <a:off x="2771800" y="4509120"/>
            <a:ext cx="10247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tt pil 45"/>
          <p:cNvCxnSpPr/>
          <p:nvPr/>
        </p:nvCxnSpPr>
        <p:spPr>
          <a:xfrm flipV="1">
            <a:off x="1475656" y="4509120"/>
            <a:ext cx="0" cy="122413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tt pil 53"/>
          <p:cNvCxnSpPr/>
          <p:nvPr/>
        </p:nvCxnSpPr>
        <p:spPr>
          <a:xfrm flipV="1">
            <a:off x="2771800" y="3501008"/>
            <a:ext cx="10247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tt pil 54"/>
          <p:cNvCxnSpPr/>
          <p:nvPr/>
        </p:nvCxnSpPr>
        <p:spPr>
          <a:xfrm flipV="1">
            <a:off x="1475656" y="3501008"/>
            <a:ext cx="0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Bue 60"/>
          <p:cNvSpPr/>
          <p:nvPr/>
        </p:nvSpPr>
        <p:spPr>
          <a:xfrm rot="2125679">
            <a:off x="1952974" y="2969482"/>
            <a:ext cx="855811" cy="642630"/>
          </a:xfrm>
          <a:prstGeom prst="arc">
            <a:avLst>
              <a:gd name="adj1" fmla="val 12935502"/>
              <a:gd name="adj2" fmla="val 20291020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Bue 61"/>
          <p:cNvSpPr/>
          <p:nvPr/>
        </p:nvSpPr>
        <p:spPr>
          <a:xfrm rot="18721460">
            <a:off x="1655157" y="2992591"/>
            <a:ext cx="855811" cy="642630"/>
          </a:xfrm>
          <a:prstGeom prst="arc">
            <a:avLst>
              <a:gd name="adj1" fmla="val 12697359"/>
              <a:gd name="adj2" fmla="val 20058136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Bue 63"/>
          <p:cNvSpPr/>
          <p:nvPr/>
        </p:nvSpPr>
        <p:spPr>
          <a:xfrm rot="2125679">
            <a:off x="664514" y="3041491"/>
            <a:ext cx="855811" cy="642630"/>
          </a:xfrm>
          <a:prstGeom prst="arc">
            <a:avLst>
              <a:gd name="adj1" fmla="val 12935502"/>
              <a:gd name="adj2" fmla="val 20291020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Bue 65"/>
          <p:cNvSpPr/>
          <p:nvPr/>
        </p:nvSpPr>
        <p:spPr>
          <a:xfrm rot="18721460">
            <a:off x="366697" y="3064600"/>
            <a:ext cx="855811" cy="642630"/>
          </a:xfrm>
          <a:prstGeom prst="arc">
            <a:avLst>
              <a:gd name="adj1" fmla="val 12697359"/>
              <a:gd name="adj2" fmla="val 20058136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7" name="Rett pil 66"/>
          <p:cNvCxnSpPr/>
          <p:nvPr/>
        </p:nvCxnSpPr>
        <p:spPr>
          <a:xfrm flipH="1">
            <a:off x="395536" y="3573016"/>
            <a:ext cx="8384" cy="783704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pil 68"/>
          <p:cNvCxnSpPr/>
          <p:nvPr/>
        </p:nvCxnSpPr>
        <p:spPr>
          <a:xfrm flipH="1">
            <a:off x="1691680" y="3501008"/>
            <a:ext cx="8384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kebent trekant 70"/>
          <p:cNvSpPr/>
          <p:nvPr/>
        </p:nvSpPr>
        <p:spPr>
          <a:xfrm>
            <a:off x="2771800" y="1916832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2671" y="4797152"/>
            <a:ext cx="379480" cy="532436"/>
          </a:xfrm>
          <a:prstGeom prst="rect">
            <a:avLst/>
          </a:prstGeom>
        </p:spPr>
      </p:pic>
      <p:pic>
        <p:nvPicPr>
          <p:cNvPr id="72" name="Bilde 71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6527" y="4779798"/>
            <a:ext cx="379480" cy="53243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kstSylinder 58"/>
          <p:cNvSpPr txBox="1"/>
          <p:nvPr/>
        </p:nvSpPr>
        <p:spPr>
          <a:xfrm>
            <a:off x="3923928" y="1268760"/>
            <a:ext cx="338437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 err="1"/>
              <a:t>Both</a:t>
            </a:r>
            <a:r>
              <a:rPr lang="nb-NO" sz="1200" dirty="0"/>
              <a:t> FL and WM </a:t>
            </a:r>
            <a:r>
              <a:rPr lang="nb-NO" sz="1200" dirty="0" err="1"/>
              <a:t>are</a:t>
            </a:r>
            <a:r>
              <a:rPr lang="nb-NO" sz="1200" dirty="0"/>
              <a:t> in a Line </a:t>
            </a:r>
            <a:r>
              <a:rPr lang="nb-NO" sz="1200" dirty="0" err="1"/>
              <a:t>abreast</a:t>
            </a:r>
            <a:r>
              <a:rPr lang="nb-NO" sz="1200" dirty="0"/>
              <a:t> </a:t>
            </a:r>
            <a:r>
              <a:rPr lang="nb-NO" sz="1200" dirty="0" err="1"/>
              <a:t>formation</a:t>
            </a:r>
            <a:r>
              <a:rPr lang="nb-NO" sz="1200" dirty="0"/>
              <a:t>.</a:t>
            </a:r>
          </a:p>
          <a:p>
            <a:r>
              <a:rPr lang="nb-NO" sz="1200" b="1" dirty="0"/>
              <a:t>B: </a:t>
            </a:r>
            <a:r>
              <a:rPr lang="nb-NO" sz="1200" dirty="0" err="1"/>
              <a:t>Flight</a:t>
            </a:r>
            <a:r>
              <a:rPr lang="nb-NO" sz="1200" dirty="0"/>
              <a:t> </a:t>
            </a:r>
            <a:r>
              <a:rPr lang="nb-NO" sz="1200" dirty="0" err="1"/>
              <a:t>launches</a:t>
            </a:r>
            <a:r>
              <a:rPr lang="nb-NO" sz="1200" dirty="0"/>
              <a:t> </a:t>
            </a:r>
            <a:r>
              <a:rPr lang="nb-NO" sz="1200" dirty="0" err="1"/>
              <a:t>standoff</a:t>
            </a:r>
            <a:r>
              <a:rPr lang="nb-NO" sz="1200" dirty="0"/>
              <a:t> </a:t>
            </a:r>
            <a:r>
              <a:rPr lang="nb-NO" sz="1200" dirty="0" err="1"/>
              <a:t>weapons</a:t>
            </a:r>
            <a:r>
              <a:rPr lang="nb-NO" sz="1200" dirty="0"/>
              <a:t> (</a:t>
            </a:r>
            <a:r>
              <a:rPr lang="nb-NO" sz="1200" dirty="0" err="1"/>
              <a:t>Maverick</a:t>
            </a:r>
            <a:r>
              <a:rPr lang="nb-NO" sz="1200" dirty="0"/>
              <a:t> / JSOW) and </a:t>
            </a:r>
            <a:r>
              <a:rPr lang="nb-NO" sz="1200" dirty="0" err="1"/>
              <a:t>conducts</a:t>
            </a:r>
            <a:r>
              <a:rPr lang="nb-NO" sz="1200" dirty="0"/>
              <a:t> a hook turn to </a:t>
            </a:r>
            <a:r>
              <a:rPr lang="nb-NO" sz="1200" dirty="0" err="1"/>
              <a:t>either</a:t>
            </a:r>
            <a:r>
              <a:rPr lang="nb-NO" sz="1200" dirty="0"/>
              <a:t> </a:t>
            </a:r>
            <a:r>
              <a:rPr lang="nb-NO" sz="1200" dirty="0" err="1"/>
              <a:t>left</a:t>
            </a:r>
            <a:r>
              <a:rPr lang="nb-NO" sz="1200" dirty="0"/>
              <a:t> or right.</a:t>
            </a:r>
          </a:p>
          <a:p>
            <a:r>
              <a:rPr lang="nb-NO" sz="1200" b="1" dirty="0"/>
              <a:t>C: </a:t>
            </a:r>
            <a:r>
              <a:rPr lang="nb-NO" sz="1200" dirty="0" err="1"/>
              <a:t>Flight</a:t>
            </a:r>
            <a:r>
              <a:rPr lang="nb-NO" sz="1200" dirty="0"/>
              <a:t> </a:t>
            </a:r>
            <a:r>
              <a:rPr lang="nb-NO" sz="1200" dirty="0" err="1"/>
              <a:t>egresses</a:t>
            </a:r>
            <a:r>
              <a:rPr lang="nb-NO" sz="1200" dirty="0"/>
              <a:t>. </a:t>
            </a:r>
          </a:p>
          <a:p>
            <a:r>
              <a:rPr lang="nb-NO" sz="1200" dirty="0"/>
              <a:t> </a:t>
            </a:r>
          </a:p>
        </p:txBody>
      </p:sp>
      <p:pic>
        <p:nvPicPr>
          <p:cNvPr id="10" name="Bilde 9" descr="494 silhouette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60681">
            <a:off x="9961453" y="616217"/>
            <a:ext cx="1305706" cy="583009"/>
          </a:xfrm>
          <a:prstGeom prst="rect">
            <a:avLst/>
          </a:prstGeom>
        </p:spPr>
      </p:pic>
      <p:sp>
        <p:nvSpPr>
          <p:cNvPr id="13" name="Likebent trekant 12"/>
          <p:cNvSpPr/>
          <p:nvPr/>
        </p:nvSpPr>
        <p:spPr>
          <a:xfrm>
            <a:off x="1403648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 7"/>
          <p:cNvCxnSpPr/>
          <p:nvPr/>
        </p:nvCxnSpPr>
        <p:spPr>
          <a:xfrm flipV="1">
            <a:off x="2782047" y="5949280"/>
            <a:ext cx="0" cy="50405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/>
          <p:nvPr/>
        </p:nvCxnSpPr>
        <p:spPr>
          <a:xfrm flipV="1">
            <a:off x="9900592" y="4653136"/>
            <a:ext cx="648072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/>
          <p:cNvCxnSpPr/>
          <p:nvPr/>
        </p:nvCxnSpPr>
        <p:spPr>
          <a:xfrm flipH="1">
            <a:off x="10404648" y="3429000"/>
            <a:ext cx="12700" cy="122413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2483768" y="58772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1A</a:t>
            </a:r>
          </a:p>
        </p:txBody>
      </p:sp>
      <p:sp>
        <p:nvSpPr>
          <p:cNvPr id="35" name="TekstSylinder 34"/>
          <p:cNvSpPr txBox="1"/>
          <p:nvPr/>
        </p:nvSpPr>
        <p:spPr>
          <a:xfrm>
            <a:off x="2492733" y="343495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1B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1664785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1C</a:t>
            </a:r>
          </a:p>
        </p:txBody>
      </p:sp>
      <p:sp>
        <p:nvSpPr>
          <p:cNvPr id="47" name="TekstSylinder 46"/>
          <p:cNvSpPr txBox="1"/>
          <p:nvPr/>
        </p:nvSpPr>
        <p:spPr>
          <a:xfrm>
            <a:off x="9484990" y="515719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1E</a:t>
            </a:r>
          </a:p>
        </p:txBody>
      </p:sp>
      <p:sp>
        <p:nvSpPr>
          <p:cNvPr id="48" name="TekstSylinder 47"/>
          <p:cNvSpPr txBox="1"/>
          <p:nvPr/>
        </p:nvSpPr>
        <p:spPr>
          <a:xfrm>
            <a:off x="9950946" y="58052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1F</a:t>
            </a:r>
          </a:p>
        </p:txBody>
      </p:sp>
      <p:sp>
        <p:nvSpPr>
          <p:cNvPr id="49" name="TekstSylinder 48"/>
          <p:cNvSpPr txBox="1"/>
          <p:nvPr/>
        </p:nvSpPr>
        <p:spPr>
          <a:xfrm>
            <a:off x="9806930" y="63093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1G</a:t>
            </a:r>
          </a:p>
        </p:txBody>
      </p:sp>
      <p:sp>
        <p:nvSpPr>
          <p:cNvPr id="51" name="TekstSylinder 50"/>
          <p:cNvSpPr txBox="1"/>
          <p:nvPr/>
        </p:nvSpPr>
        <p:spPr>
          <a:xfrm>
            <a:off x="1187624" y="3429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2B</a:t>
            </a:r>
          </a:p>
        </p:txBody>
      </p:sp>
      <p:sp>
        <p:nvSpPr>
          <p:cNvPr id="52" name="TekstSylinder 51"/>
          <p:cNvSpPr txBox="1"/>
          <p:nvPr/>
        </p:nvSpPr>
        <p:spPr>
          <a:xfrm>
            <a:off x="368641" y="35010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2C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1169694" y="58772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2A</a:t>
            </a:r>
          </a:p>
        </p:txBody>
      </p:sp>
      <p:sp>
        <p:nvSpPr>
          <p:cNvPr id="58" name="TekstSylinder 57"/>
          <p:cNvSpPr txBox="1"/>
          <p:nvPr/>
        </p:nvSpPr>
        <p:spPr>
          <a:xfrm>
            <a:off x="323528" y="888975"/>
            <a:ext cx="684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latin typeface="Arial Narrow" pitchFamily="34" charset="0"/>
              </a:rPr>
              <a:t>Two-Ship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High/Medium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Altitude</a:t>
            </a:r>
            <a:r>
              <a:rPr lang="nb-NO" sz="1400" b="1" dirty="0">
                <a:latin typeface="Arial Narrow" pitchFamily="34" charset="0"/>
              </a:rPr>
              <a:t>: Line </a:t>
            </a:r>
            <a:r>
              <a:rPr lang="nb-NO" sz="1400" b="1" dirty="0" err="1">
                <a:latin typeface="Arial Narrow" pitchFamily="34" charset="0"/>
              </a:rPr>
              <a:t>abreast</a:t>
            </a:r>
            <a:r>
              <a:rPr lang="nb-NO" sz="1400" b="1" dirty="0">
                <a:latin typeface="Arial Narrow" pitchFamily="34" charset="0"/>
              </a:rPr>
              <a:t>, </a:t>
            </a:r>
            <a:r>
              <a:rPr lang="nb-NO" sz="1400" b="1" dirty="0" err="1">
                <a:latin typeface="Arial Narrow" pitchFamily="34" charset="0"/>
              </a:rPr>
              <a:t>Standoff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Attack</a:t>
            </a:r>
            <a:r>
              <a:rPr lang="nb-NO" sz="1400" b="1" dirty="0">
                <a:latin typeface="Arial Narrow" pitchFamily="34" charset="0"/>
              </a:rPr>
              <a:t> / </a:t>
            </a:r>
            <a:r>
              <a:rPr lang="nb-NO" sz="1400" b="1" dirty="0" err="1">
                <a:latin typeface="Arial Narrow" pitchFamily="34" charset="0"/>
              </a:rPr>
              <a:t>Shooter-Shooter</a:t>
            </a:r>
            <a:endParaRPr lang="nb-NO" sz="1400" b="1" dirty="0">
              <a:latin typeface="Arial Narrow" pitchFamily="34" charset="0"/>
            </a:endParaRPr>
          </a:p>
        </p:txBody>
      </p:sp>
      <p:sp>
        <p:nvSpPr>
          <p:cNvPr id="70" name="TekstSylinder 69"/>
          <p:cNvSpPr txBox="1"/>
          <p:nvPr/>
        </p:nvSpPr>
        <p:spPr>
          <a:xfrm>
            <a:off x="9144000" y="59534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E6602A"/>
                </a:solidFill>
                <a:latin typeface="Arial Narrow" pitchFamily="34" charset="0"/>
              </a:rPr>
              <a:t>2G</a:t>
            </a:r>
          </a:p>
        </p:txBody>
      </p:sp>
      <p:sp>
        <p:nvSpPr>
          <p:cNvPr id="37" name="Likebent trekant 36"/>
          <p:cNvSpPr/>
          <p:nvPr/>
        </p:nvSpPr>
        <p:spPr>
          <a:xfrm>
            <a:off x="1763688" y="1844824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Likebent trekant 37"/>
          <p:cNvSpPr/>
          <p:nvPr/>
        </p:nvSpPr>
        <p:spPr>
          <a:xfrm>
            <a:off x="1556048" y="21412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Likebent trekant 38"/>
          <p:cNvSpPr/>
          <p:nvPr/>
        </p:nvSpPr>
        <p:spPr>
          <a:xfrm>
            <a:off x="1907704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Likebent trekant 39"/>
          <p:cNvSpPr/>
          <p:nvPr/>
        </p:nvSpPr>
        <p:spPr>
          <a:xfrm>
            <a:off x="2555776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Likebent trekant 40"/>
          <p:cNvSpPr/>
          <p:nvPr/>
        </p:nvSpPr>
        <p:spPr>
          <a:xfrm>
            <a:off x="2123728" y="1988840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3" name="Rett pil 42"/>
          <p:cNvCxnSpPr/>
          <p:nvPr/>
        </p:nvCxnSpPr>
        <p:spPr>
          <a:xfrm flipV="1">
            <a:off x="1475656" y="5949280"/>
            <a:ext cx="0" cy="504056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pil 43"/>
          <p:cNvCxnSpPr/>
          <p:nvPr/>
        </p:nvCxnSpPr>
        <p:spPr>
          <a:xfrm flipH="1" flipV="1">
            <a:off x="2771800" y="3501008"/>
            <a:ext cx="10248" cy="223224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tt pil 45"/>
          <p:cNvCxnSpPr/>
          <p:nvPr/>
        </p:nvCxnSpPr>
        <p:spPr>
          <a:xfrm flipV="1">
            <a:off x="1475656" y="3501008"/>
            <a:ext cx="0" cy="223224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tt pil 53"/>
          <p:cNvCxnSpPr/>
          <p:nvPr/>
        </p:nvCxnSpPr>
        <p:spPr>
          <a:xfrm flipV="1">
            <a:off x="2771800" y="3501008"/>
            <a:ext cx="10247" cy="792088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tt pil 54"/>
          <p:cNvCxnSpPr/>
          <p:nvPr/>
        </p:nvCxnSpPr>
        <p:spPr>
          <a:xfrm flipV="1">
            <a:off x="1475656" y="3501008"/>
            <a:ext cx="0" cy="792088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Bue 60"/>
          <p:cNvSpPr/>
          <p:nvPr/>
        </p:nvSpPr>
        <p:spPr>
          <a:xfrm rot="2125679">
            <a:off x="1952974" y="2969482"/>
            <a:ext cx="855811" cy="642630"/>
          </a:xfrm>
          <a:prstGeom prst="arc">
            <a:avLst>
              <a:gd name="adj1" fmla="val 12935502"/>
              <a:gd name="adj2" fmla="val 20291020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Bue 61"/>
          <p:cNvSpPr/>
          <p:nvPr/>
        </p:nvSpPr>
        <p:spPr>
          <a:xfrm rot="18721460">
            <a:off x="1655157" y="2992591"/>
            <a:ext cx="855811" cy="642630"/>
          </a:xfrm>
          <a:prstGeom prst="arc">
            <a:avLst>
              <a:gd name="adj1" fmla="val 12697359"/>
              <a:gd name="adj2" fmla="val 20058136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Bue 63"/>
          <p:cNvSpPr/>
          <p:nvPr/>
        </p:nvSpPr>
        <p:spPr>
          <a:xfrm rot="2125679">
            <a:off x="664514" y="3041491"/>
            <a:ext cx="855811" cy="642630"/>
          </a:xfrm>
          <a:prstGeom prst="arc">
            <a:avLst>
              <a:gd name="adj1" fmla="val 12935502"/>
              <a:gd name="adj2" fmla="val 20291020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Bue 65"/>
          <p:cNvSpPr/>
          <p:nvPr/>
        </p:nvSpPr>
        <p:spPr>
          <a:xfrm rot="18721460">
            <a:off x="366697" y="3064600"/>
            <a:ext cx="855811" cy="642630"/>
          </a:xfrm>
          <a:prstGeom prst="arc">
            <a:avLst>
              <a:gd name="adj1" fmla="val 12697359"/>
              <a:gd name="adj2" fmla="val 20058136"/>
            </a:avLst>
          </a:prstGeom>
          <a:ln w="25400">
            <a:solidFill>
              <a:srgbClr val="E6602A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7" name="Rett pil 66"/>
          <p:cNvCxnSpPr/>
          <p:nvPr/>
        </p:nvCxnSpPr>
        <p:spPr>
          <a:xfrm flipH="1">
            <a:off x="395536" y="3573016"/>
            <a:ext cx="8384" cy="783704"/>
          </a:xfrm>
          <a:prstGeom prst="straightConnector1">
            <a:avLst/>
          </a:prstGeom>
          <a:ln w="25400">
            <a:solidFill>
              <a:srgbClr val="E660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tt pil 68"/>
          <p:cNvCxnSpPr/>
          <p:nvPr/>
        </p:nvCxnSpPr>
        <p:spPr>
          <a:xfrm flipH="1">
            <a:off x="1691680" y="3501008"/>
            <a:ext cx="8384" cy="864096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kebent trekant 70"/>
          <p:cNvSpPr/>
          <p:nvPr/>
        </p:nvSpPr>
        <p:spPr>
          <a:xfrm>
            <a:off x="2771800" y="1916832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7" name="Bilde 56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2671" y="4221088"/>
            <a:ext cx="379480" cy="532436"/>
          </a:xfrm>
          <a:prstGeom prst="rect">
            <a:avLst/>
          </a:prstGeom>
        </p:spPr>
      </p:pic>
      <p:pic>
        <p:nvPicPr>
          <p:cNvPr id="72" name="Bilde 71" descr="f18 494 silhou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6527" y="4221088"/>
            <a:ext cx="379480" cy="53243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2924944"/>
            <a:ext cx="883658" cy="764704"/>
          </a:xfrm>
          <a:prstGeom prst="rect">
            <a:avLst/>
          </a:prstGeom>
        </p:spPr>
      </p:pic>
      <p:pic>
        <p:nvPicPr>
          <p:cNvPr id="5" name="Bilde 4" descr="lite fly til illsutrasjoner fra sid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3429000"/>
            <a:ext cx="1043608" cy="238073"/>
          </a:xfrm>
          <a:prstGeom prst="rect">
            <a:avLst/>
          </a:prstGeom>
        </p:spPr>
      </p:pic>
      <p:pic>
        <p:nvPicPr>
          <p:cNvPr id="6" name="Bilde 5" descr="Ka50 overnfra illsutrasj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4149080"/>
            <a:ext cx="723662" cy="720080"/>
          </a:xfrm>
          <a:prstGeom prst="rect">
            <a:avLst/>
          </a:prstGeom>
        </p:spPr>
      </p:pic>
      <p:pic>
        <p:nvPicPr>
          <p:cNvPr id="7" name="Bilde 6" descr="Ka50 side illsutrasj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3928" y="4293096"/>
            <a:ext cx="1195143" cy="412748"/>
          </a:xfrm>
          <a:prstGeom prst="rect">
            <a:avLst/>
          </a:prstGeom>
        </p:spPr>
      </p:pic>
      <p:pic>
        <p:nvPicPr>
          <p:cNvPr id="9" name="Bilde 8" descr="F14 abov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3728" y="1340768"/>
            <a:ext cx="1174958" cy="1152128"/>
          </a:xfrm>
          <a:prstGeom prst="rect">
            <a:avLst/>
          </a:prstGeom>
        </p:spPr>
      </p:pic>
      <p:pic>
        <p:nvPicPr>
          <p:cNvPr id="10" name="Bilde 9" descr="F14 silhouett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1988840"/>
            <a:ext cx="2187690" cy="592822"/>
          </a:xfrm>
          <a:prstGeom prst="rect">
            <a:avLst/>
          </a:prstGeom>
        </p:spPr>
      </p:pic>
      <p:pic>
        <p:nvPicPr>
          <p:cNvPr id="11" name="Bilde 10" descr="F16 abov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39752" y="332656"/>
            <a:ext cx="784223" cy="1008112"/>
          </a:xfrm>
          <a:prstGeom prst="rect">
            <a:avLst/>
          </a:prstGeom>
        </p:spPr>
      </p:pic>
      <p:pic>
        <p:nvPicPr>
          <p:cNvPr id="12" name="Bilde 11" descr="F16 silhouett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260648"/>
            <a:ext cx="2187691" cy="12397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11620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kebent trekant 2">
            <a:extLst>
              <a:ext uri="{FF2B5EF4-FFF2-40B4-BE49-F238E27FC236}">
                <a16:creationId xmlns="" xmlns:a16="http://schemas.microsoft.com/office/drawing/2014/main" id="{B04ECB0A-D434-4B60-A0C5-F29B3AE16A86}"/>
              </a:ext>
            </a:extLst>
          </p:cNvPr>
          <p:cNvSpPr/>
          <p:nvPr/>
        </p:nvSpPr>
        <p:spPr>
          <a:xfrm>
            <a:off x="3923928" y="1340768"/>
            <a:ext cx="144016" cy="144016"/>
          </a:xfrm>
          <a:prstGeom prst="triangl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" name="Rett pil 94">
            <a:extLst>
              <a:ext uri="{FF2B5EF4-FFF2-40B4-BE49-F238E27FC236}">
                <a16:creationId xmlns="" xmlns:a16="http://schemas.microsoft.com/office/drawing/2014/main" id="{289F5DF3-FB20-4055-91CB-FEA0637743FF}"/>
              </a:ext>
            </a:extLst>
          </p:cNvPr>
          <p:cNvCxnSpPr>
            <a:cxnSpLocks/>
          </p:cNvCxnSpPr>
          <p:nvPr/>
        </p:nvCxnSpPr>
        <p:spPr>
          <a:xfrm flipV="1">
            <a:off x="3995936" y="3145396"/>
            <a:ext cx="0" cy="3045242"/>
          </a:xfrm>
          <a:prstGeom prst="straightConnector1">
            <a:avLst/>
          </a:prstGeom>
          <a:ln w="25400">
            <a:solidFill>
              <a:srgbClr val="0F01C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ue 5">
            <a:extLst>
              <a:ext uri="{FF2B5EF4-FFF2-40B4-BE49-F238E27FC236}">
                <a16:creationId xmlns="" xmlns:a16="http://schemas.microsoft.com/office/drawing/2014/main" id="{29295DA4-D53A-4F93-B4A8-32E111244AF8}"/>
              </a:ext>
            </a:extLst>
          </p:cNvPr>
          <p:cNvSpPr/>
          <p:nvPr/>
        </p:nvSpPr>
        <p:spPr>
          <a:xfrm rot="8952496" flipV="1">
            <a:off x="3982338" y="2003333"/>
            <a:ext cx="1855474" cy="1727590"/>
          </a:xfrm>
          <a:prstGeom prst="arc">
            <a:avLst>
              <a:gd name="adj1" fmla="val 8843459"/>
              <a:gd name="adj2" fmla="val 20087448"/>
            </a:avLst>
          </a:prstGeom>
          <a:ln w="25400">
            <a:solidFill>
              <a:srgbClr val="0F01C7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>
            <a:extLst>
              <a:ext uri="{FF2B5EF4-FFF2-40B4-BE49-F238E27FC236}">
                <a16:creationId xmlns="" xmlns:a16="http://schemas.microsoft.com/office/drawing/2014/main" id="{544B1DEC-E3B6-4359-B75E-F30B592ECD5C}"/>
              </a:ext>
            </a:extLst>
          </p:cNvPr>
          <p:cNvSpPr txBox="1"/>
          <p:nvPr/>
        </p:nvSpPr>
        <p:spPr>
          <a:xfrm>
            <a:off x="3995936" y="29182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A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="" xmlns:a16="http://schemas.microsoft.com/office/drawing/2014/main" id="{A38A7398-7E31-4E10-B5EC-848175384361}"/>
              </a:ext>
            </a:extLst>
          </p:cNvPr>
          <p:cNvSpPr txBox="1"/>
          <p:nvPr/>
        </p:nvSpPr>
        <p:spPr>
          <a:xfrm>
            <a:off x="4769180" y="212996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C</a:t>
            </a:r>
          </a:p>
        </p:txBody>
      </p:sp>
      <p:cxnSp>
        <p:nvCxnSpPr>
          <p:cNvPr id="10" name="Rett linje 9">
            <a:extLst>
              <a:ext uri="{FF2B5EF4-FFF2-40B4-BE49-F238E27FC236}">
                <a16:creationId xmlns="" xmlns:a16="http://schemas.microsoft.com/office/drawing/2014/main" id="{3691A1F4-68D6-4AE1-B695-538DD4142DF9}"/>
              </a:ext>
            </a:extLst>
          </p:cNvPr>
          <p:cNvCxnSpPr>
            <a:cxnSpLocks/>
          </p:cNvCxnSpPr>
          <p:nvPr/>
        </p:nvCxnSpPr>
        <p:spPr>
          <a:xfrm flipH="1" flipV="1">
            <a:off x="4001731" y="2481498"/>
            <a:ext cx="172521" cy="98852"/>
          </a:xfrm>
          <a:prstGeom prst="line">
            <a:avLst/>
          </a:prstGeom>
          <a:ln w="25400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="" xmlns:a16="http://schemas.microsoft.com/office/drawing/2014/main" id="{57928C5C-D0E9-41DA-8B2B-4D4805A4B7B0}"/>
              </a:ext>
            </a:extLst>
          </p:cNvPr>
          <p:cNvCxnSpPr>
            <a:cxnSpLocks/>
          </p:cNvCxnSpPr>
          <p:nvPr/>
        </p:nvCxnSpPr>
        <p:spPr>
          <a:xfrm flipH="1" flipV="1">
            <a:off x="4920919" y="1916832"/>
            <a:ext cx="1" cy="170860"/>
          </a:xfrm>
          <a:prstGeom prst="line">
            <a:avLst/>
          </a:prstGeom>
          <a:ln w="25400">
            <a:solidFill>
              <a:srgbClr val="0F01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Sylinder 13">
            <a:extLst>
              <a:ext uri="{FF2B5EF4-FFF2-40B4-BE49-F238E27FC236}">
                <a16:creationId xmlns="" xmlns:a16="http://schemas.microsoft.com/office/drawing/2014/main" id="{501358CA-BBBF-46AE-BFD7-C02117A442C6}"/>
              </a:ext>
            </a:extLst>
          </p:cNvPr>
          <p:cNvSpPr txBox="1"/>
          <p:nvPr/>
        </p:nvSpPr>
        <p:spPr>
          <a:xfrm>
            <a:off x="4115079" y="248757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1" dirty="0">
                <a:solidFill>
                  <a:srgbClr val="0F01C7"/>
                </a:solidFill>
                <a:latin typeface="Arial Narrow" pitchFamily="34" charset="0"/>
              </a:rPr>
              <a:t>B</a:t>
            </a:r>
          </a:p>
        </p:txBody>
      </p:sp>
      <p:pic>
        <p:nvPicPr>
          <p:cNvPr id="2" name="Bilde 1" descr="F16 above.png">
            <a:extLst>
              <a:ext uri="{FF2B5EF4-FFF2-40B4-BE49-F238E27FC236}">
                <a16:creationId xmlns="" xmlns:a16="http://schemas.microsoft.com/office/drawing/2014/main" id="{DA82CFCE-48FA-4C97-A1C3-FD8FD93D75A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443870">
            <a:off x="5304132" y="1916832"/>
            <a:ext cx="516159" cy="663518"/>
          </a:xfrm>
          <a:prstGeom prst="rect">
            <a:avLst/>
          </a:prstGeom>
        </p:spPr>
      </p:pic>
      <p:cxnSp>
        <p:nvCxnSpPr>
          <p:cNvPr id="16" name="Rett linje 15">
            <a:extLst>
              <a:ext uri="{FF2B5EF4-FFF2-40B4-BE49-F238E27FC236}">
                <a16:creationId xmlns="" xmlns:a16="http://schemas.microsoft.com/office/drawing/2014/main" id="{16D17831-68E5-4CE1-9E02-7EBE8CE2579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3995936" y="1484784"/>
            <a:ext cx="0" cy="15565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kebent trekant 17">
            <a:extLst>
              <a:ext uri="{FF2B5EF4-FFF2-40B4-BE49-F238E27FC236}">
                <a16:creationId xmlns="" xmlns:a16="http://schemas.microsoft.com/office/drawing/2014/main" id="{A6F3DCD0-15EC-42DE-AA4A-4B363CBF00B1}"/>
              </a:ext>
            </a:extLst>
          </p:cNvPr>
          <p:cNvSpPr/>
          <p:nvPr/>
        </p:nvSpPr>
        <p:spPr>
          <a:xfrm>
            <a:off x="1429728" y="2376190"/>
            <a:ext cx="144016" cy="144016"/>
          </a:xfrm>
          <a:prstGeom prst="triangle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9" name="Rett linje 18">
            <a:extLst>
              <a:ext uri="{FF2B5EF4-FFF2-40B4-BE49-F238E27FC236}">
                <a16:creationId xmlns="" xmlns:a16="http://schemas.microsoft.com/office/drawing/2014/main" id="{A9871B2D-383B-4D60-BE9B-CF673FD4779E}"/>
              </a:ext>
            </a:extLst>
          </p:cNvPr>
          <p:cNvCxnSpPr>
            <a:cxnSpLocks/>
            <a:stCxn id="3" idx="3"/>
            <a:endCxn id="18" idx="5"/>
          </p:cNvCxnSpPr>
          <p:nvPr/>
        </p:nvCxnSpPr>
        <p:spPr>
          <a:xfrm flipH="1">
            <a:off x="1537740" y="1484784"/>
            <a:ext cx="2458196" cy="96341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="" xmlns:a16="http://schemas.microsoft.com/office/drawing/2014/main" id="{CC170198-41D4-4F28-975D-CBB54D360743}"/>
              </a:ext>
            </a:extLst>
          </p:cNvPr>
          <p:cNvSpPr txBox="1"/>
          <p:nvPr/>
        </p:nvSpPr>
        <p:spPr>
          <a:xfrm>
            <a:off x="4547048" y="3573016"/>
            <a:ext cx="3564396" cy="36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b-NO" sz="1200" b="1" dirty="0"/>
              <a:t>A: </a:t>
            </a:r>
            <a:r>
              <a:rPr lang="nb-NO" sz="1200" dirty="0"/>
              <a:t>Pilot </a:t>
            </a:r>
            <a:r>
              <a:rPr lang="nb-NO" sz="1200" dirty="0" err="1"/>
              <a:t>releases</a:t>
            </a:r>
            <a:r>
              <a:rPr lang="nb-NO" sz="1200" dirty="0"/>
              <a:t> his </a:t>
            </a:r>
            <a:r>
              <a:rPr lang="nb-NO" sz="1200" dirty="0" err="1"/>
              <a:t>weapon</a:t>
            </a:r>
            <a:r>
              <a:rPr lang="nb-NO" sz="1200" dirty="0"/>
              <a:t> and turns </a:t>
            </a:r>
            <a:r>
              <a:rPr lang="nb-NO" sz="1200" dirty="0" err="1"/>
              <a:t>away</a:t>
            </a:r>
            <a:endParaRPr lang="nb-NO" sz="1200" dirty="0"/>
          </a:p>
          <a:p>
            <a:r>
              <a:rPr lang="nb-NO" sz="1200" b="1" dirty="0"/>
              <a:t>B: </a:t>
            </a:r>
            <a:r>
              <a:rPr lang="nb-NO" sz="1200" dirty="0"/>
              <a:t>Pilot </a:t>
            </a:r>
            <a:r>
              <a:rPr lang="nb-NO" sz="1200" dirty="0" err="1"/>
              <a:t>call</a:t>
            </a:r>
            <a:r>
              <a:rPr lang="nb-NO" sz="1200" dirty="0"/>
              <a:t> «10 </a:t>
            </a:r>
            <a:r>
              <a:rPr lang="nb-NO" sz="1200" dirty="0" err="1"/>
              <a:t>seconds</a:t>
            </a:r>
            <a:r>
              <a:rPr lang="nb-NO" sz="1200" dirty="0"/>
              <a:t>» </a:t>
            </a:r>
            <a:r>
              <a:rPr lang="nb-NO" sz="1200" dirty="0" err="1"/>
              <a:t>when</a:t>
            </a:r>
            <a:r>
              <a:rPr lang="nb-NO" sz="1200" dirty="0"/>
              <a:t> it is 10 </a:t>
            </a:r>
            <a:r>
              <a:rPr lang="nb-NO" sz="1200" dirty="0" err="1"/>
              <a:t>seconds</a:t>
            </a:r>
            <a:r>
              <a:rPr lang="nb-NO" sz="1200" dirty="0"/>
              <a:t> </a:t>
            </a:r>
            <a:r>
              <a:rPr lang="nb-NO" sz="1200" dirty="0" err="1"/>
              <a:t>until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ground</a:t>
            </a:r>
            <a:r>
              <a:rPr lang="nb-NO" sz="1200" dirty="0"/>
              <a:t> laser </a:t>
            </a:r>
            <a:r>
              <a:rPr lang="nb-NO" sz="1200" dirty="0" err="1"/>
              <a:t>should</a:t>
            </a:r>
            <a:r>
              <a:rPr lang="nb-NO" sz="1200" dirty="0"/>
              <a:t> be </a:t>
            </a:r>
            <a:r>
              <a:rPr lang="nb-NO" sz="1200" dirty="0" err="1"/>
              <a:t>started</a:t>
            </a:r>
            <a:r>
              <a:rPr lang="nb-NO" sz="1200" dirty="0"/>
              <a:t>. This serves as a </a:t>
            </a:r>
            <a:r>
              <a:rPr lang="nb-NO" sz="1200" dirty="0" err="1"/>
              <a:t>heads</a:t>
            </a:r>
            <a:r>
              <a:rPr lang="nb-NO" sz="1200" dirty="0"/>
              <a:t> up </a:t>
            </a:r>
            <a:r>
              <a:rPr lang="nb-NO" sz="1200" dirty="0" err="1"/>
              <a:t>call</a:t>
            </a:r>
            <a:r>
              <a:rPr lang="nb-NO" sz="1200" dirty="0"/>
              <a:t> to </a:t>
            </a:r>
            <a:r>
              <a:rPr lang="nb-NO" sz="1200" dirty="0" err="1"/>
              <a:t>the</a:t>
            </a:r>
            <a:r>
              <a:rPr lang="nb-NO" sz="1200" dirty="0"/>
              <a:t> laser operator </a:t>
            </a:r>
            <a:r>
              <a:rPr lang="nb-NO" sz="1200" dirty="0" err="1"/>
              <a:t>that</a:t>
            </a:r>
            <a:r>
              <a:rPr lang="nb-NO" sz="1200" dirty="0"/>
              <a:t> in 10 </a:t>
            </a:r>
            <a:r>
              <a:rPr lang="nb-NO" sz="1200" dirty="0" err="1"/>
              <a:t>seconds</a:t>
            </a:r>
            <a:r>
              <a:rPr lang="nb-NO" sz="1200" dirty="0"/>
              <a:t> </a:t>
            </a:r>
            <a:r>
              <a:rPr lang="nb-NO" sz="1200" dirty="0" err="1"/>
              <a:t>he</a:t>
            </a:r>
            <a:r>
              <a:rPr lang="nb-NO" sz="1200" dirty="0"/>
              <a:t> </a:t>
            </a:r>
            <a:r>
              <a:rPr lang="nb-NO" sz="1200" dirty="0" err="1"/>
              <a:t>will</a:t>
            </a:r>
            <a:r>
              <a:rPr lang="nb-NO" sz="1200" dirty="0"/>
              <a:t> </a:t>
            </a:r>
            <a:r>
              <a:rPr lang="nb-NO" sz="1200" dirty="0" err="1"/>
              <a:t>get</a:t>
            </a:r>
            <a:r>
              <a:rPr lang="nb-NO" sz="1200" dirty="0"/>
              <a:t> a laser </a:t>
            </a:r>
            <a:r>
              <a:rPr lang="nb-NO" sz="1200" dirty="0" err="1"/>
              <a:t>on</a:t>
            </a:r>
            <a:r>
              <a:rPr lang="nb-NO" sz="1200" dirty="0"/>
              <a:t> </a:t>
            </a:r>
            <a:r>
              <a:rPr lang="nb-NO" sz="1200" dirty="0" err="1"/>
              <a:t>call</a:t>
            </a:r>
            <a:r>
              <a:rPr lang="nb-NO" sz="1200" dirty="0"/>
              <a:t>.</a:t>
            </a:r>
          </a:p>
          <a:p>
            <a:r>
              <a:rPr lang="nb-NO" sz="1200" b="1" dirty="0"/>
              <a:t>C: </a:t>
            </a:r>
            <a:r>
              <a:rPr lang="nb-NO" sz="1200" dirty="0"/>
              <a:t>Pilot </a:t>
            </a:r>
            <a:r>
              <a:rPr lang="nb-NO" sz="1200" dirty="0" err="1"/>
              <a:t>call</a:t>
            </a:r>
            <a:r>
              <a:rPr lang="nb-NO" sz="1200" dirty="0"/>
              <a:t> «Laser </a:t>
            </a:r>
            <a:r>
              <a:rPr lang="nb-NO" sz="1200" dirty="0" err="1"/>
              <a:t>on</a:t>
            </a:r>
            <a:r>
              <a:rPr lang="nb-NO" sz="1200" dirty="0"/>
              <a:t>» </a:t>
            </a:r>
            <a:r>
              <a:rPr lang="nb-NO" sz="1200" dirty="0" err="1"/>
              <a:t>when</a:t>
            </a:r>
            <a:r>
              <a:rPr lang="nb-NO" sz="1200" dirty="0"/>
              <a:t> </a:t>
            </a:r>
            <a:r>
              <a:rPr lang="nb-NO" sz="1200" dirty="0" err="1"/>
              <a:t>ground</a:t>
            </a:r>
            <a:r>
              <a:rPr lang="nb-NO" sz="1200" dirty="0"/>
              <a:t> laser </a:t>
            </a:r>
            <a:r>
              <a:rPr lang="nb-NO" sz="1200" dirty="0" err="1"/>
              <a:t>should</a:t>
            </a:r>
            <a:r>
              <a:rPr lang="nb-NO" sz="1200" dirty="0"/>
              <a:t> be </a:t>
            </a:r>
            <a:r>
              <a:rPr lang="nb-NO" sz="1200" dirty="0" err="1"/>
              <a:t>started</a:t>
            </a:r>
            <a:r>
              <a:rPr lang="nb-NO" sz="1200" dirty="0"/>
              <a:t>. </a:t>
            </a:r>
            <a:r>
              <a:rPr lang="nb-NO" sz="1200" dirty="0" err="1"/>
              <a:t>Ground</a:t>
            </a:r>
            <a:r>
              <a:rPr lang="nb-NO" sz="1200" dirty="0"/>
              <a:t> laser </a:t>
            </a:r>
            <a:r>
              <a:rPr lang="nb-NO" sz="1200" dirty="0" err="1"/>
              <a:t>then</a:t>
            </a:r>
            <a:r>
              <a:rPr lang="nb-NO" sz="1200" dirty="0"/>
              <a:t> </a:t>
            </a:r>
            <a:r>
              <a:rPr lang="nb-NO" sz="1200" dirty="0" err="1"/>
              <a:t>replies</a:t>
            </a:r>
            <a:r>
              <a:rPr lang="nb-NO" sz="1200" dirty="0"/>
              <a:t> </a:t>
            </a:r>
            <a:r>
              <a:rPr lang="nb-NO" sz="1200" dirty="0" err="1"/>
              <a:t>with</a:t>
            </a:r>
            <a:r>
              <a:rPr lang="nb-NO" sz="1200" dirty="0"/>
              <a:t> «</a:t>
            </a:r>
            <a:r>
              <a:rPr lang="nb-NO" sz="1200" dirty="0" err="1"/>
              <a:t>lasing</a:t>
            </a:r>
            <a:r>
              <a:rPr lang="nb-NO" sz="1200" dirty="0"/>
              <a:t>» and have a </a:t>
            </a:r>
            <a:r>
              <a:rPr lang="nb-NO" sz="1200" dirty="0" err="1"/>
              <a:t>continous</a:t>
            </a:r>
            <a:r>
              <a:rPr lang="nb-NO" sz="1200" dirty="0"/>
              <a:t> </a:t>
            </a:r>
            <a:r>
              <a:rPr lang="nb-NO" sz="1200" dirty="0" err="1"/>
              <a:t>lasing</a:t>
            </a:r>
            <a:r>
              <a:rPr lang="nb-NO" sz="1200" dirty="0"/>
              <a:t> at </a:t>
            </a:r>
            <a:r>
              <a:rPr lang="nb-NO" sz="1200" dirty="0" err="1"/>
              <a:t>the</a:t>
            </a:r>
            <a:r>
              <a:rPr lang="nb-NO" sz="1200" dirty="0"/>
              <a:t> target </a:t>
            </a:r>
            <a:r>
              <a:rPr lang="nb-NO" sz="1200" dirty="0" err="1"/>
              <a:t>until</a:t>
            </a:r>
            <a:r>
              <a:rPr lang="nb-NO" sz="1200" dirty="0"/>
              <a:t> bomb </a:t>
            </a:r>
            <a:r>
              <a:rPr lang="nb-NO" sz="1200" dirty="0" err="1"/>
              <a:t>impact</a:t>
            </a:r>
            <a:r>
              <a:rPr lang="nb-NO" sz="1200" dirty="0"/>
              <a:t> or pilot </a:t>
            </a:r>
            <a:r>
              <a:rPr lang="nb-NO" sz="1200" dirty="0" err="1"/>
              <a:t>call</a:t>
            </a:r>
            <a:r>
              <a:rPr lang="nb-NO" sz="1200" dirty="0"/>
              <a:t> «</a:t>
            </a:r>
            <a:r>
              <a:rPr lang="nb-NO" sz="1200" dirty="0" err="1"/>
              <a:t>cease</a:t>
            </a:r>
            <a:r>
              <a:rPr lang="nb-NO" sz="1200" dirty="0"/>
              <a:t> laser» as a signal to stop </a:t>
            </a:r>
            <a:r>
              <a:rPr lang="nb-NO" sz="1200" dirty="0" err="1"/>
              <a:t>lasing</a:t>
            </a:r>
            <a:r>
              <a:rPr lang="nb-NO" sz="1200" dirty="0"/>
              <a:t>.</a:t>
            </a:r>
          </a:p>
          <a:p>
            <a:endParaRPr lang="nb-NO" sz="1200" dirty="0"/>
          </a:p>
          <a:p>
            <a:r>
              <a:rPr lang="nb-NO" sz="1200" dirty="0"/>
              <a:t>NOTE: Attacks </a:t>
            </a:r>
            <a:r>
              <a:rPr lang="nb-NO" sz="1200" dirty="0" err="1"/>
              <a:t>should</a:t>
            </a:r>
            <a:r>
              <a:rPr lang="nb-NO" sz="1200" dirty="0"/>
              <a:t> </a:t>
            </a:r>
            <a:r>
              <a:rPr lang="nb-NO" sz="1200" dirty="0" err="1"/>
              <a:t>only</a:t>
            </a:r>
            <a:r>
              <a:rPr lang="nb-NO" sz="1200" dirty="0"/>
              <a:t> be </a:t>
            </a:r>
            <a:r>
              <a:rPr lang="nb-NO" sz="1200" dirty="0" err="1"/>
              <a:t>made</a:t>
            </a:r>
            <a:r>
              <a:rPr lang="nb-NO" sz="1200" dirty="0"/>
              <a:t> </a:t>
            </a:r>
            <a:r>
              <a:rPr lang="nb-NO" sz="1200" dirty="0" err="1"/>
              <a:t>within</a:t>
            </a:r>
            <a:r>
              <a:rPr lang="nb-NO" sz="1200" dirty="0"/>
              <a:t> a 10°- 60° </a:t>
            </a:r>
            <a:r>
              <a:rPr lang="nb-NO" sz="1200" dirty="0" err="1"/>
              <a:t>cone</a:t>
            </a:r>
            <a:r>
              <a:rPr lang="nb-NO" sz="1200" dirty="0"/>
              <a:t> </a:t>
            </a:r>
            <a:r>
              <a:rPr lang="nb-NO" sz="1200" dirty="0" err="1"/>
              <a:t>on</a:t>
            </a:r>
            <a:r>
              <a:rPr lang="nb-NO" sz="1200" dirty="0"/>
              <a:t> </a:t>
            </a:r>
            <a:r>
              <a:rPr lang="nb-NO" sz="1200" dirty="0" err="1"/>
              <a:t>either</a:t>
            </a:r>
            <a:r>
              <a:rPr lang="nb-NO" sz="1200" dirty="0"/>
              <a:t> </a:t>
            </a:r>
            <a:r>
              <a:rPr lang="nb-NO" sz="1200" dirty="0" err="1"/>
              <a:t>left</a:t>
            </a:r>
            <a:r>
              <a:rPr lang="nb-NO" sz="1200" dirty="0"/>
              <a:t> or right side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ground</a:t>
            </a:r>
            <a:r>
              <a:rPr lang="nb-NO" sz="1200" dirty="0"/>
              <a:t> laser.</a:t>
            </a:r>
          </a:p>
        </p:txBody>
      </p:sp>
      <p:sp>
        <p:nvSpPr>
          <p:cNvPr id="23" name="Bue 22">
            <a:extLst>
              <a:ext uri="{FF2B5EF4-FFF2-40B4-BE49-F238E27FC236}">
                <a16:creationId xmlns="" xmlns:a16="http://schemas.microsoft.com/office/drawing/2014/main" id="{CE732115-08E9-4DFF-B418-7CAB3908DC00}"/>
              </a:ext>
            </a:extLst>
          </p:cNvPr>
          <p:cNvSpPr/>
          <p:nvPr/>
        </p:nvSpPr>
        <p:spPr>
          <a:xfrm rot="10962115">
            <a:off x="3684149" y="1374920"/>
            <a:ext cx="614864" cy="547796"/>
          </a:xfrm>
          <a:prstGeom prst="arc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TekstSylinder 23">
            <a:extLst>
              <a:ext uri="{FF2B5EF4-FFF2-40B4-BE49-F238E27FC236}">
                <a16:creationId xmlns="" xmlns:a16="http://schemas.microsoft.com/office/drawing/2014/main" id="{AC298FBD-136B-45C6-8789-EBEFB2631590}"/>
              </a:ext>
            </a:extLst>
          </p:cNvPr>
          <p:cNvSpPr txBox="1"/>
          <p:nvPr/>
        </p:nvSpPr>
        <p:spPr>
          <a:xfrm>
            <a:off x="3288159" y="1852970"/>
            <a:ext cx="797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10-60°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="" xmlns:a16="http://schemas.microsoft.com/office/drawing/2014/main" id="{253F5391-89A7-440B-B548-3BCFFCC3B225}"/>
              </a:ext>
            </a:extLst>
          </p:cNvPr>
          <p:cNvSpPr txBox="1"/>
          <p:nvPr/>
        </p:nvSpPr>
        <p:spPr>
          <a:xfrm>
            <a:off x="781721" y="2607761"/>
            <a:ext cx="151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Ground</a:t>
            </a:r>
            <a:r>
              <a:rPr lang="nb-NO" dirty="0"/>
              <a:t> laser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="" xmlns:a16="http://schemas.microsoft.com/office/drawing/2014/main" id="{58712FC6-7D95-4B4F-86BD-26C8D046C3D5}"/>
              </a:ext>
            </a:extLst>
          </p:cNvPr>
          <p:cNvSpPr txBox="1"/>
          <p:nvPr/>
        </p:nvSpPr>
        <p:spPr>
          <a:xfrm>
            <a:off x="323528" y="692696"/>
            <a:ext cx="684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latin typeface="Arial Narrow" pitchFamily="34" charset="0"/>
              </a:rPr>
              <a:t>Ground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lased</a:t>
            </a:r>
            <a:r>
              <a:rPr lang="nb-NO" sz="1400" b="1" dirty="0">
                <a:latin typeface="Arial Narrow" pitchFamily="34" charset="0"/>
              </a:rPr>
              <a:t> </a:t>
            </a:r>
            <a:r>
              <a:rPr lang="nb-NO" sz="1400" b="1" dirty="0" err="1">
                <a:latin typeface="Arial Narrow" pitchFamily="34" charset="0"/>
              </a:rPr>
              <a:t>delivery</a:t>
            </a:r>
            <a:endParaRPr lang="nb-NO" sz="14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7176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647700"/>
            <a:ext cx="71437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4616" y="4896544"/>
            <a:ext cx="883658" cy="764704"/>
          </a:xfrm>
          <a:prstGeom prst="rect">
            <a:avLst/>
          </a:prstGeom>
        </p:spPr>
      </p:pic>
      <p:sp>
        <p:nvSpPr>
          <p:cNvPr id="10" name="Likebent trekant 9"/>
          <p:cNvSpPr/>
          <p:nvPr/>
        </p:nvSpPr>
        <p:spPr>
          <a:xfrm>
            <a:off x="4967104" y="3356992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Eksplosjon 2 10"/>
          <p:cNvSpPr/>
          <p:nvPr/>
        </p:nvSpPr>
        <p:spPr>
          <a:xfrm rot="2137063">
            <a:off x="5050671" y="3517812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TekstSylinder 28"/>
          <p:cNvSpPr txBox="1"/>
          <p:nvPr/>
        </p:nvSpPr>
        <p:spPr>
          <a:xfrm>
            <a:off x="4922255" y="372566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32" name="TekstSylinder 31"/>
          <p:cNvSpPr txBox="1"/>
          <p:nvPr/>
        </p:nvSpPr>
        <p:spPr>
          <a:xfrm>
            <a:off x="4839680" y="556949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CAS </a:t>
            </a:r>
            <a:r>
              <a:rPr lang="nb-NO" sz="1400" dirty="0" err="1"/>
              <a:t>flight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2987824" y="225712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FAC(A)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3491880" y="134076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FAC(A) </a:t>
            </a:r>
            <a:r>
              <a:rPr lang="nb-NO" sz="2400" dirty="0" err="1"/>
              <a:t>Figure</a:t>
            </a:r>
            <a:r>
              <a:rPr lang="nb-NO" sz="2400" dirty="0"/>
              <a:t> 8 </a:t>
            </a:r>
            <a:r>
              <a:rPr lang="nb-NO" sz="2400" dirty="0" err="1"/>
              <a:t>Pattern</a:t>
            </a:r>
            <a:endParaRPr lang="nb-NO" sz="2400" dirty="0"/>
          </a:p>
        </p:txBody>
      </p:sp>
      <p:sp>
        <p:nvSpPr>
          <p:cNvPr id="30" name="Eksplosjon 1 29"/>
          <p:cNvSpPr/>
          <p:nvPr/>
        </p:nvSpPr>
        <p:spPr>
          <a:xfrm>
            <a:off x="5111120" y="3573016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Bue 36"/>
          <p:cNvSpPr/>
          <p:nvPr/>
        </p:nvSpPr>
        <p:spPr>
          <a:xfrm>
            <a:off x="3059832" y="2852936"/>
            <a:ext cx="1080120" cy="1224136"/>
          </a:xfrm>
          <a:prstGeom prst="arc">
            <a:avLst>
              <a:gd name="adj1" fmla="val 16200000"/>
              <a:gd name="adj2" fmla="val 2938795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1" name="Rett pil 40"/>
          <p:cNvCxnSpPr>
            <a:endCxn id="37" idx="2"/>
          </p:cNvCxnSpPr>
          <p:nvPr/>
        </p:nvCxnSpPr>
        <p:spPr>
          <a:xfrm flipV="1">
            <a:off x="2699792" y="3900866"/>
            <a:ext cx="1279257" cy="132833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Bue 64"/>
          <p:cNvSpPr/>
          <p:nvPr/>
        </p:nvSpPr>
        <p:spPr>
          <a:xfrm rot="10800000">
            <a:off x="2536321" y="5048261"/>
            <a:ext cx="1080120" cy="1224136"/>
          </a:xfrm>
          <a:prstGeom prst="arc">
            <a:avLst>
              <a:gd name="adj1" fmla="val 16200000"/>
              <a:gd name="adj2" fmla="val 2938795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Bue 65"/>
          <p:cNvSpPr/>
          <p:nvPr/>
        </p:nvSpPr>
        <p:spPr>
          <a:xfrm rot="13288397">
            <a:off x="2503251" y="2841111"/>
            <a:ext cx="1080120" cy="1224136"/>
          </a:xfrm>
          <a:prstGeom prst="arc">
            <a:avLst>
              <a:gd name="adj1" fmla="val 16059409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Bue 68"/>
          <p:cNvSpPr/>
          <p:nvPr/>
        </p:nvSpPr>
        <p:spPr>
          <a:xfrm rot="3053752">
            <a:off x="3047339" y="5089938"/>
            <a:ext cx="1080120" cy="1224136"/>
          </a:xfrm>
          <a:prstGeom prst="arc">
            <a:avLst>
              <a:gd name="adj1" fmla="val 15980357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2" name="Rett pil 71"/>
          <p:cNvCxnSpPr>
            <a:stCxn id="66" idx="0"/>
            <a:endCxn id="69" idx="0"/>
          </p:cNvCxnSpPr>
          <p:nvPr/>
        </p:nvCxnSpPr>
        <p:spPr>
          <a:xfrm>
            <a:off x="2657136" y="3927856"/>
            <a:ext cx="1379350" cy="13588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Bilde 74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2847103" y="2498837"/>
            <a:ext cx="883658" cy="764704"/>
          </a:xfrm>
          <a:prstGeom prst="rect">
            <a:avLst/>
          </a:prstGeom>
        </p:spPr>
      </p:pic>
      <p:cxnSp>
        <p:nvCxnSpPr>
          <p:cNvPr id="81" name="Rett pil 80"/>
          <p:cNvCxnSpPr/>
          <p:nvPr/>
        </p:nvCxnSpPr>
        <p:spPr>
          <a:xfrm flipH="1" flipV="1">
            <a:off x="5236664" y="4077072"/>
            <a:ext cx="9781" cy="81947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Bue 83"/>
          <p:cNvSpPr/>
          <p:nvPr/>
        </p:nvSpPr>
        <p:spPr>
          <a:xfrm rot="16200000">
            <a:off x="5256076" y="2240869"/>
            <a:ext cx="936104" cy="1008112"/>
          </a:xfrm>
          <a:prstGeom prst="arc">
            <a:avLst>
              <a:gd name="adj1" fmla="val 16307161"/>
              <a:gd name="adj2" fmla="val 21558662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5" name="Rett pil 84"/>
          <p:cNvCxnSpPr>
            <a:endCxn id="84" idx="0"/>
          </p:cNvCxnSpPr>
          <p:nvPr/>
        </p:nvCxnSpPr>
        <p:spPr>
          <a:xfrm flipV="1">
            <a:off x="5220072" y="2729216"/>
            <a:ext cx="284" cy="4837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/>
        </p:nvCxnSpPr>
        <p:spPr>
          <a:xfrm flipV="1">
            <a:off x="3076380" y="6271785"/>
            <a:ext cx="435169" cy="61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kebent trekant 9"/>
          <p:cNvSpPr/>
          <p:nvPr/>
        </p:nvSpPr>
        <p:spPr>
          <a:xfrm>
            <a:off x="4967104" y="3356992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Eksplosjon 2 10"/>
          <p:cNvSpPr/>
          <p:nvPr/>
        </p:nvSpPr>
        <p:spPr>
          <a:xfrm rot="2137063">
            <a:off x="5050671" y="3517812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TekstSylinder 28"/>
          <p:cNvSpPr txBox="1"/>
          <p:nvPr/>
        </p:nvSpPr>
        <p:spPr>
          <a:xfrm>
            <a:off x="4922255" y="372566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32" name="TekstSylinder 31"/>
          <p:cNvSpPr txBox="1"/>
          <p:nvPr/>
        </p:nvSpPr>
        <p:spPr>
          <a:xfrm>
            <a:off x="4869917" y="242047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CAS </a:t>
            </a:r>
            <a:r>
              <a:rPr lang="nb-NO" sz="1400" dirty="0" err="1"/>
              <a:t>flight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4896244" y="114243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FAC(A)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4391472" y="18864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FAC(A) Wheel</a:t>
            </a:r>
          </a:p>
        </p:txBody>
      </p:sp>
      <p:sp>
        <p:nvSpPr>
          <p:cNvPr id="30" name="Eksplosjon 1 29"/>
          <p:cNvSpPr/>
          <p:nvPr/>
        </p:nvSpPr>
        <p:spPr>
          <a:xfrm>
            <a:off x="5111120" y="3573016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Ellipse 20"/>
          <p:cNvSpPr/>
          <p:nvPr/>
        </p:nvSpPr>
        <p:spPr>
          <a:xfrm>
            <a:off x="3491880" y="1142850"/>
            <a:ext cx="3528392" cy="629966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2" name="Bilde 21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052736"/>
            <a:ext cx="727956" cy="166065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>
            <a:off x="3491880" y="2366986"/>
            <a:ext cx="3528392" cy="629966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4" name="Bilde 23" descr="lite fly til illsutrasjoner fra sid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2276872"/>
            <a:ext cx="727956" cy="166065"/>
          </a:xfrm>
          <a:prstGeom prst="rect">
            <a:avLst/>
          </a:prstGeom>
        </p:spPr>
      </p:pic>
      <p:cxnSp>
        <p:nvCxnSpPr>
          <p:cNvPr id="25" name="Rett linje 24"/>
          <p:cNvCxnSpPr>
            <a:stCxn id="23" idx="4"/>
            <a:endCxn id="11" idx="0"/>
          </p:cNvCxnSpPr>
          <p:nvPr/>
        </p:nvCxnSpPr>
        <p:spPr>
          <a:xfrm>
            <a:off x="5256076" y="2996952"/>
            <a:ext cx="33411" cy="5514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Utsettelse 35"/>
          <p:cNvSpPr/>
          <p:nvPr/>
        </p:nvSpPr>
        <p:spPr>
          <a:xfrm rot="10800000">
            <a:off x="2627783" y="2420888"/>
            <a:ext cx="864097" cy="1008112"/>
          </a:xfrm>
          <a:prstGeom prst="flowChartDelay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TekstSylinder 33"/>
          <p:cNvSpPr txBox="1"/>
          <p:nvPr/>
        </p:nvSpPr>
        <p:spPr>
          <a:xfrm>
            <a:off x="3501405" y="134076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Racetrack</a:t>
            </a:r>
            <a:r>
              <a:rPr lang="nb-NO" sz="2400" dirty="0"/>
              <a:t> </a:t>
            </a:r>
            <a:r>
              <a:rPr lang="nb-NO" sz="2400" dirty="0" err="1"/>
              <a:t>pattern</a:t>
            </a:r>
            <a:endParaRPr lang="nb-NO" sz="2400" dirty="0"/>
          </a:p>
        </p:txBody>
      </p:sp>
      <p:sp>
        <p:nvSpPr>
          <p:cNvPr id="21" name="Utsettelse 20"/>
          <p:cNvSpPr/>
          <p:nvPr/>
        </p:nvSpPr>
        <p:spPr>
          <a:xfrm>
            <a:off x="5868144" y="2420888"/>
            <a:ext cx="864096" cy="1008112"/>
          </a:xfrm>
          <a:prstGeom prst="flowChartDelay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Rektangel 27"/>
          <p:cNvSpPr/>
          <p:nvPr/>
        </p:nvSpPr>
        <p:spPr>
          <a:xfrm>
            <a:off x="3419872" y="2708920"/>
            <a:ext cx="2592288" cy="792088"/>
          </a:xfrm>
          <a:prstGeom prst="rect">
            <a:avLst/>
          </a:prstGeom>
          <a:solidFill>
            <a:schemeClr val="bg1"/>
          </a:solidFill>
          <a:ln w="984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4" name="Rett linje 23"/>
          <p:cNvCxnSpPr/>
          <p:nvPr/>
        </p:nvCxnSpPr>
        <p:spPr>
          <a:xfrm>
            <a:off x="3347864" y="2420888"/>
            <a:ext cx="28803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/>
          <p:nvPr/>
        </p:nvCxnSpPr>
        <p:spPr>
          <a:xfrm>
            <a:off x="3203848" y="3429000"/>
            <a:ext cx="28803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pil 42"/>
          <p:cNvCxnSpPr/>
          <p:nvPr/>
        </p:nvCxnSpPr>
        <p:spPr>
          <a:xfrm>
            <a:off x="3275856" y="3429000"/>
            <a:ext cx="115212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ktangel 12"/>
          <p:cNvSpPr/>
          <p:nvPr/>
        </p:nvSpPr>
        <p:spPr>
          <a:xfrm>
            <a:off x="3419872" y="2434575"/>
            <a:ext cx="216024" cy="270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ktangel 14"/>
          <p:cNvSpPr/>
          <p:nvPr/>
        </p:nvSpPr>
        <p:spPr>
          <a:xfrm>
            <a:off x="5770117" y="2432318"/>
            <a:ext cx="216024" cy="28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/>
          <p:cNvSpPr/>
          <p:nvPr/>
        </p:nvSpPr>
        <p:spPr>
          <a:xfrm>
            <a:off x="3091648" y="3392328"/>
            <a:ext cx="72008" cy="7200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9" name="Rett linje 18"/>
          <p:cNvCxnSpPr>
            <a:stCxn id="16" idx="0"/>
          </p:cNvCxnSpPr>
          <p:nvPr/>
        </p:nvCxnSpPr>
        <p:spPr>
          <a:xfrm flipV="1">
            <a:off x="3127652" y="2132856"/>
            <a:ext cx="4188" cy="1259472"/>
          </a:xfrm>
          <a:prstGeom prst="line">
            <a:avLst/>
          </a:prstGeom>
          <a:ln w="6350">
            <a:solidFill>
              <a:srgbClr val="FF0000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Sylinder 25"/>
          <p:cNvSpPr txBox="1"/>
          <p:nvPr/>
        </p:nvSpPr>
        <p:spPr>
          <a:xfrm>
            <a:off x="2853856" y="194697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ABEAM</a:t>
            </a:r>
          </a:p>
        </p:txBody>
      </p:sp>
      <p:sp>
        <p:nvSpPr>
          <p:cNvPr id="27" name="TekstSylinder 26"/>
          <p:cNvSpPr txBox="1"/>
          <p:nvPr/>
        </p:nvSpPr>
        <p:spPr>
          <a:xfrm>
            <a:off x="5004048" y="242088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OUTBOUND</a:t>
            </a:r>
          </a:p>
        </p:txBody>
      </p:sp>
      <p:cxnSp>
        <p:nvCxnSpPr>
          <p:cNvPr id="39" name="Rett pil 38"/>
          <p:cNvCxnSpPr/>
          <p:nvPr/>
        </p:nvCxnSpPr>
        <p:spPr>
          <a:xfrm flipH="1">
            <a:off x="5364088" y="2420888"/>
            <a:ext cx="50405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Sylinder 28"/>
          <p:cNvSpPr txBox="1"/>
          <p:nvPr/>
        </p:nvSpPr>
        <p:spPr>
          <a:xfrm>
            <a:off x="3347864" y="321297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INBOUND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2956008" y="341895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FIX</a:t>
            </a:r>
          </a:p>
        </p:txBody>
      </p:sp>
      <p:pic>
        <p:nvPicPr>
          <p:cNvPr id="20" name="Bilde 19" descr="F14 above.png">
            <a:extLst>
              <a:ext uri="{FF2B5EF4-FFF2-40B4-BE49-F238E27FC236}">
                <a16:creationId xmlns="" xmlns:a16="http://schemas.microsoft.com/office/drawing/2014/main" id="{994D61FE-539D-402D-82B9-BD3CE4BCFDE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4949933" y="2872313"/>
            <a:ext cx="1174958" cy="11521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kstSylinder 33"/>
          <p:cNvSpPr txBox="1"/>
          <p:nvPr/>
        </p:nvSpPr>
        <p:spPr>
          <a:xfrm>
            <a:off x="2051720" y="2247255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/>
              <a:t>Figure</a:t>
            </a:r>
            <a:r>
              <a:rPr lang="nb-NO" sz="2400" dirty="0"/>
              <a:t> </a:t>
            </a:r>
            <a:r>
              <a:rPr lang="nb-NO" sz="2400" dirty="0" err="1"/>
              <a:t>Eight</a:t>
            </a:r>
            <a:r>
              <a:rPr lang="nb-NO" sz="2400" dirty="0"/>
              <a:t> </a:t>
            </a:r>
            <a:r>
              <a:rPr lang="nb-NO" sz="2400" dirty="0" err="1"/>
              <a:t>Pattern</a:t>
            </a:r>
            <a:endParaRPr lang="nb-NO" sz="2400" dirty="0"/>
          </a:p>
        </p:txBody>
      </p:sp>
      <p:sp>
        <p:nvSpPr>
          <p:cNvPr id="37" name="Bue 36"/>
          <p:cNvSpPr/>
          <p:nvPr/>
        </p:nvSpPr>
        <p:spPr>
          <a:xfrm>
            <a:off x="3059832" y="2852936"/>
            <a:ext cx="1080120" cy="1224136"/>
          </a:xfrm>
          <a:prstGeom prst="arc">
            <a:avLst>
              <a:gd name="adj1" fmla="val 16200000"/>
              <a:gd name="adj2" fmla="val 2938795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1" name="Rett pil 40"/>
          <p:cNvCxnSpPr>
            <a:endCxn id="37" idx="2"/>
          </p:cNvCxnSpPr>
          <p:nvPr/>
        </p:nvCxnSpPr>
        <p:spPr>
          <a:xfrm flipV="1">
            <a:off x="2699792" y="3900866"/>
            <a:ext cx="1279257" cy="132833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Bue 64"/>
          <p:cNvSpPr/>
          <p:nvPr/>
        </p:nvSpPr>
        <p:spPr>
          <a:xfrm rot="10800000">
            <a:off x="2536321" y="5048261"/>
            <a:ext cx="1080120" cy="1224136"/>
          </a:xfrm>
          <a:prstGeom prst="arc">
            <a:avLst>
              <a:gd name="adj1" fmla="val 16200000"/>
              <a:gd name="adj2" fmla="val 2938795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Bue 65"/>
          <p:cNvSpPr/>
          <p:nvPr/>
        </p:nvSpPr>
        <p:spPr>
          <a:xfrm rot="13288397">
            <a:off x="2503251" y="2841111"/>
            <a:ext cx="1080120" cy="1224136"/>
          </a:xfrm>
          <a:prstGeom prst="arc">
            <a:avLst>
              <a:gd name="adj1" fmla="val 16059409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Bue 68"/>
          <p:cNvSpPr/>
          <p:nvPr/>
        </p:nvSpPr>
        <p:spPr>
          <a:xfrm rot="3053752">
            <a:off x="3047339" y="5089938"/>
            <a:ext cx="1080120" cy="1224136"/>
          </a:xfrm>
          <a:prstGeom prst="arc">
            <a:avLst>
              <a:gd name="adj1" fmla="val 15980357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2" name="Rett pil 71"/>
          <p:cNvCxnSpPr>
            <a:stCxn id="66" idx="0"/>
            <a:endCxn id="69" idx="0"/>
          </p:cNvCxnSpPr>
          <p:nvPr/>
        </p:nvCxnSpPr>
        <p:spPr>
          <a:xfrm>
            <a:off x="2657136" y="3927856"/>
            <a:ext cx="1379350" cy="13588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37" idx="0"/>
            <a:endCxn id="66" idx="2"/>
          </p:cNvCxnSpPr>
          <p:nvPr/>
        </p:nvCxnSpPr>
        <p:spPr>
          <a:xfrm flipH="1">
            <a:off x="3024857" y="2852936"/>
            <a:ext cx="575036" cy="25733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23"/>
          <p:cNvCxnSpPr>
            <a:stCxn id="65" idx="0"/>
            <a:endCxn id="69" idx="2"/>
          </p:cNvCxnSpPr>
          <p:nvPr/>
        </p:nvCxnSpPr>
        <p:spPr>
          <a:xfrm flipV="1">
            <a:off x="3076380" y="6271785"/>
            <a:ext cx="435169" cy="61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ilde 14" descr="f18 494 silhou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167618">
            <a:off x="2567434" y="3726720"/>
            <a:ext cx="512549" cy="71914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3287114" y="4540378"/>
            <a:ext cx="72008" cy="7200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/>
          <p:cNvSpPr txBox="1"/>
          <p:nvPr/>
        </p:nvSpPr>
        <p:spPr>
          <a:xfrm>
            <a:off x="3156626" y="4561850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FIX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627784" y="2204864"/>
            <a:ext cx="3528392" cy="3078238"/>
          </a:xfrm>
          <a:prstGeom prst="ellipse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/>
          <p:cNvSpPr txBox="1"/>
          <p:nvPr/>
        </p:nvSpPr>
        <p:spPr>
          <a:xfrm>
            <a:off x="3491880" y="175262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Wheel orbit</a:t>
            </a:r>
          </a:p>
        </p:txBody>
      </p:sp>
      <p:sp>
        <p:nvSpPr>
          <p:cNvPr id="11" name="Ellipse 10"/>
          <p:cNvSpPr/>
          <p:nvPr/>
        </p:nvSpPr>
        <p:spPr>
          <a:xfrm>
            <a:off x="4280744" y="3680104"/>
            <a:ext cx="72008" cy="7200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TekstSylinder 11"/>
          <p:cNvSpPr txBox="1"/>
          <p:nvPr/>
        </p:nvSpPr>
        <p:spPr>
          <a:xfrm>
            <a:off x="4150256" y="370157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FIX</a:t>
            </a:r>
          </a:p>
        </p:txBody>
      </p:sp>
      <p:pic>
        <p:nvPicPr>
          <p:cNvPr id="8" name="Bilde 7" descr="F16 above.png">
            <a:extLst>
              <a:ext uri="{FF2B5EF4-FFF2-40B4-BE49-F238E27FC236}">
                <a16:creationId xmlns="" xmlns:a16="http://schemas.microsoft.com/office/drawing/2014/main" id="{54E69CFD-7983-4EE5-B3AC-A26405B44FC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9199" y="3308349"/>
            <a:ext cx="578385" cy="7435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/>
          <p:cNvSpPr/>
          <p:nvPr/>
        </p:nvSpPr>
        <p:spPr>
          <a:xfrm>
            <a:off x="5796136" y="5517232"/>
            <a:ext cx="36004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9" name="Gruppe 28"/>
          <p:cNvGrpSpPr/>
          <p:nvPr/>
        </p:nvGrpSpPr>
        <p:grpSpPr>
          <a:xfrm>
            <a:off x="5724128" y="5445224"/>
            <a:ext cx="504056" cy="432048"/>
            <a:chOff x="5724128" y="5445224"/>
            <a:chExt cx="504056" cy="432048"/>
          </a:xfrm>
        </p:grpSpPr>
        <p:sp>
          <p:nvSpPr>
            <p:cNvPr id="5" name="Rektangel 4"/>
            <p:cNvSpPr/>
            <p:nvPr/>
          </p:nvSpPr>
          <p:spPr>
            <a:xfrm>
              <a:off x="5724128" y="5445224"/>
              <a:ext cx="504056" cy="432048"/>
            </a:xfrm>
            <a:prstGeom prst="rect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baseline="-25000" dirty="0"/>
            </a:p>
          </p:txBody>
        </p:sp>
        <p:cxnSp>
          <p:nvCxnSpPr>
            <p:cNvPr id="7" name="Rett linje 6"/>
            <p:cNvCxnSpPr>
              <a:stCxn id="5" idx="0"/>
              <a:endCxn id="5" idx="2"/>
            </p:cNvCxnSpPr>
            <p:nvPr/>
          </p:nvCxnSpPr>
          <p:spPr>
            <a:xfrm>
              <a:off x="5976156" y="5445224"/>
              <a:ext cx="0" cy="432048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tt linje 7"/>
            <p:cNvCxnSpPr>
              <a:stCxn id="5" idx="1"/>
              <a:endCxn id="5" idx="3"/>
            </p:cNvCxnSpPr>
            <p:nvPr/>
          </p:nvCxnSpPr>
          <p:spPr>
            <a:xfrm>
              <a:off x="5724128" y="5661248"/>
              <a:ext cx="504056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ktangel 12"/>
            <p:cNvSpPr/>
            <p:nvPr/>
          </p:nvSpPr>
          <p:spPr>
            <a:xfrm>
              <a:off x="5796136" y="5517232"/>
              <a:ext cx="36004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4" name="Likebent trekant 13"/>
          <p:cNvSpPr/>
          <p:nvPr/>
        </p:nvSpPr>
        <p:spPr>
          <a:xfrm>
            <a:off x="5264921" y="1556792"/>
            <a:ext cx="504056" cy="432048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ksplosjon 2 14"/>
          <p:cNvSpPr/>
          <p:nvPr/>
        </p:nvSpPr>
        <p:spPr>
          <a:xfrm rot="2137063">
            <a:off x="5348488" y="1717612"/>
            <a:ext cx="386732" cy="254423"/>
          </a:xfrm>
          <a:prstGeom prst="irregularSeal2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/>
          <p:cNvSpPr txBox="1"/>
          <p:nvPr/>
        </p:nvSpPr>
        <p:spPr>
          <a:xfrm>
            <a:off x="5220072" y="192546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Target</a:t>
            </a:r>
          </a:p>
        </p:txBody>
      </p:sp>
      <p:sp>
        <p:nvSpPr>
          <p:cNvPr id="17" name="Eksplosjon 1 16"/>
          <p:cNvSpPr/>
          <p:nvPr/>
        </p:nvSpPr>
        <p:spPr>
          <a:xfrm>
            <a:off x="5408937" y="1772816"/>
            <a:ext cx="216024" cy="216024"/>
          </a:xfrm>
          <a:prstGeom prst="irregularSeal1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Bue 18"/>
          <p:cNvSpPr/>
          <p:nvPr/>
        </p:nvSpPr>
        <p:spPr>
          <a:xfrm rot="598138">
            <a:off x="6648225" y="3480504"/>
            <a:ext cx="1080120" cy="1224136"/>
          </a:xfrm>
          <a:prstGeom prst="arc">
            <a:avLst>
              <a:gd name="adj1" fmla="val 17858755"/>
              <a:gd name="adj2" fmla="val 2801216"/>
            </a:avLst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0" name="Rett linje 19"/>
          <p:cNvCxnSpPr>
            <a:stCxn id="5" idx="3"/>
            <a:endCxn id="19" idx="2"/>
          </p:cNvCxnSpPr>
          <p:nvPr/>
        </p:nvCxnSpPr>
        <p:spPr>
          <a:xfrm flipV="1">
            <a:off x="6228184" y="4572756"/>
            <a:ext cx="1276052" cy="108849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Bilde 25" descr="lite fly til illsutrasjon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130616">
            <a:off x="6802696" y="2905221"/>
            <a:ext cx="883658" cy="764704"/>
          </a:xfrm>
          <a:prstGeom prst="rect">
            <a:avLst/>
          </a:prstGeom>
        </p:spPr>
      </p:pic>
      <p:sp>
        <p:nvSpPr>
          <p:cNvPr id="28" name="TekstSylinder 27"/>
          <p:cNvSpPr txBox="1"/>
          <p:nvPr/>
        </p:nvSpPr>
        <p:spPr>
          <a:xfrm>
            <a:off x="3131840" y="548680"/>
            <a:ext cx="5040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b="0" i="0" u="none" strike="noStrike" dirty="0">
                <a:latin typeface="MapSym-EN-Land"/>
              </a:rPr>
              <a:t>õ</a:t>
            </a:r>
          </a:p>
          <a:p>
            <a:endParaRPr lang="nb-NO" dirty="0"/>
          </a:p>
        </p:txBody>
      </p:sp>
      <p:sp>
        <p:nvSpPr>
          <p:cNvPr id="30" name="TekstSylinder 29"/>
          <p:cNvSpPr txBox="1"/>
          <p:nvPr/>
        </p:nvSpPr>
        <p:spPr>
          <a:xfrm>
            <a:off x="3347864" y="4653136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b="0" i="0" u="none" strike="noStrike" dirty="0">
                <a:latin typeface="MapSym-FR-Land"/>
              </a:rPr>
              <a:t>#</a:t>
            </a:r>
            <a:endParaRPr lang="nb-NO" sz="6000" dirty="0"/>
          </a:p>
        </p:txBody>
      </p:sp>
      <p:sp>
        <p:nvSpPr>
          <p:cNvPr id="31" name="TekstSylinder 30"/>
          <p:cNvSpPr txBox="1"/>
          <p:nvPr/>
        </p:nvSpPr>
        <p:spPr>
          <a:xfrm>
            <a:off x="2771800" y="601524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Enemy</a:t>
            </a:r>
            <a:r>
              <a:rPr lang="nb-NO" sz="1400" dirty="0"/>
              <a:t> air </a:t>
            </a:r>
            <a:r>
              <a:rPr lang="nb-NO" sz="1400" dirty="0" err="1"/>
              <a:t>defense</a:t>
            </a:r>
            <a:r>
              <a:rPr lang="nb-NO" sz="1400" dirty="0"/>
              <a:t> target</a:t>
            </a:r>
          </a:p>
        </p:txBody>
      </p:sp>
      <p:sp>
        <p:nvSpPr>
          <p:cNvPr id="32" name="TekstSylinder 31"/>
          <p:cNvSpPr txBox="1"/>
          <p:nvPr/>
        </p:nvSpPr>
        <p:spPr>
          <a:xfrm>
            <a:off x="3059832" y="542606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Friendly</a:t>
            </a:r>
            <a:r>
              <a:rPr lang="nb-NO" sz="1400" dirty="0"/>
              <a:t> </a:t>
            </a:r>
            <a:r>
              <a:rPr lang="nb-NO" sz="1400" dirty="0" err="1"/>
              <a:t>artillery</a:t>
            </a:r>
            <a:endParaRPr lang="nb-NO" sz="1400" dirty="0"/>
          </a:p>
        </p:txBody>
      </p:sp>
      <p:sp>
        <p:nvSpPr>
          <p:cNvPr id="33" name="TekstSylinder 32"/>
          <p:cNvSpPr txBox="1"/>
          <p:nvPr/>
        </p:nvSpPr>
        <p:spPr>
          <a:xfrm>
            <a:off x="5220072" y="587727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Initial Point (IP)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7039322" y="278975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CAS </a:t>
            </a:r>
            <a:r>
              <a:rPr lang="nb-NO" sz="1400" dirty="0" err="1"/>
              <a:t>flight</a:t>
            </a:r>
            <a:endParaRPr lang="nb-NO" sz="1400" dirty="0"/>
          </a:p>
        </p:txBody>
      </p:sp>
      <p:cxnSp>
        <p:nvCxnSpPr>
          <p:cNvPr id="35" name="Rett linje 34"/>
          <p:cNvCxnSpPr>
            <a:stCxn id="5" idx="0"/>
          </p:cNvCxnSpPr>
          <p:nvPr/>
        </p:nvCxnSpPr>
        <p:spPr>
          <a:xfrm flipH="1" flipV="1">
            <a:off x="5580112" y="2276872"/>
            <a:ext cx="396044" cy="316835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/>
          <p:cNvCxnSpPr>
            <a:stCxn id="30" idx="0"/>
          </p:cNvCxnSpPr>
          <p:nvPr/>
        </p:nvCxnSpPr>
        <p:spPr>
          <a:xfrm flipH="1" flipV="1">
            <a:off x="3491880" y="1556792"/>
            <a:ext cx="288032" cy="30963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Sylinder 41"/>
          <p:cNvSpPr txBox="1"/>
          <p:nvPr/>
        </p:nvSpPr>
        <p:spPr>
          <a:xfrm rot="15891219">
            <a:off x="2798539" y="294083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Gun-target-line</a:t>
            </a:r>
            <a:endParaRPr lang="nb-NO" sz="1400" dirty="0"/>
          </a:p>
        </p:txBody>
      </p:sp>
      <p:sp>
        <p:nvSpPr>
          <p:cNvPr id="43" name="TekstSylinder 42"/>
          <p:cNvSpPr txBox="1"/>
          <p:nvPr/>
        </p:nvSpPr>
        <p:spPr>
          <a:xfrm rot="15769424">
            <a:off x="4858196" y="369625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IP-target</a:t>
            </a:r>
            <a:r>
              <a:rPr lang="nb-NO" sz="1400" dirty="0"/>
              <a:t> line</a:t>
            </a:r>
          </a:p>
        </p:txBody>
      </p:sp>
      <p:sp>
        <p:nvSpPr>
          <p:cNvPr id="44" name="TekstSylinder 43"/>
          <p:cNvSpPr txBox="1"/>
          <p:nvPr/>
        </p:nvSpPr>
        <p:spPr>
          <a:xfrm>
            <a:off x="4391472" y="18864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Offset </a:t>
            </a:r>
            <a:r>
              <a:rPr lang="nb-NO" sz="2400" dirty="0" err="1"/>
              <a:t>example</a:t>
            </a:r>
            <a:endParaRPr lang="nb-NO" sz="2400" dirty="0"/>
          </a:p>
        </p:txBody>
      </p:sp>
      <p:sp>
        <p:nvSpPr>
          <p:cNvPr id="45" name="TekstSylinder 44"/>
          <p:cNvSpPr txBox="1"/>
          <p:nvPr/>
        </p:nvSpPr>
        <p:spPr>
          <a:xfrm>
            <a:off x="6444208" y="400506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OFFSET RIGHT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1514</Words>
  <Application>Microsoft Office PowerPoint</Application>
  <PresentationFormat>Skjermfremvisning (4:3)</PresentationFormat>
  <Paragraphs>421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37</vt:i4>
      </vt:variant>
    </vt:vector>
  </HeadingPairs>
  <TitlesOfParts>
    <vt:vector size="38" baseType="lpstr">
      <vt:lpstr>Office-tema</vt:lpstr>
      <vt:lpstr>Lysbilde 1</vt:lpstr>
      <vt:lpstr>Lysbilde 2</vt:lpstr>
      <vt:lpstr>Lysbilde 3</vt:lpstr>
      <vt:lpstr>Lysbilde 4</vt:lpstr>
      <vt:lpstr>Lysbilde 5</vt:lpstr>
      <vt:lpstr>Lysbilde 6</vt:lpstr>
      <vt:lpstr>Lysbilde 7</vt:lpstr>
      <vt:lpstr>Lysbilde 8</vt:lpstr>
      <vt:lpstr>Lysbilde 9</vt:lpstr>
      <vt:lpstr>Lysbilde 10</vt:lpstr>
      <vt:lpstr>Lysbilde 11</vt:lpstr>
      <vt:lpstr>Lysbilde 12</vt:lpstr>
      <vt:lpstr>Lysbilde 13</vt:lpstr>
      <vt:lpstr>Lysbilde 14</vt:lpstr>
      <vt:lpstr>Lysbilde 15</vt:lpstr>
      <vt:lpstr>Lysbilde 16</vt:lpstr>
      <vt:lpstr>Lysbilde 17</vt:lpstr>
      <vt:lpstr>Lysbilde 18</vt:lpstr>
      <vt:lpstr>Lysbilde 19</vt:lpstr>
      <vt:lpstr>Lysbilde 20</vt:lpstr>
      <vt:lpstr>Lysbilde 21</vt:lpstr>
      <vt:lpstr>Lysbilde 22</vt:lpstr>
      <vt:lpstr>Lysbilde 23</vt:lpstr>
      <vt:lpstr>Lysbilde 24</vt:lpstr>
      <vt:lpstr>Lysbilde 25</vt:lpstr>
      <vt:lpstr>Lysbilde 26</vt:lpstr>
      <vt:lpstr>Lysbilde 27</vt:lpstr>
      <vt:lpstr>Lysbilde 28</vt:lpstr>
      <vt:lpstr>Lysbilde 29</vt:lpstr>
      <vt:lpstr>Lysbilde 30</vt:lpstr>
      <vt:lpstr>Lysbilde 31</vt:lpstr>
      <vt:lpstr>Lysbilde 32</vt:lpstr>
      <vt:lpstr>Lysbilde 33</vt:lpstr>
      <vt:lpstr>Lysbilde 34</vt:lpstr>
      <vt:lpstr>Lysbilde 35</vt:lpstr>
      <vt:lpstr>Lysbilde 36</vt:lpstr>
      <vt:lpstr>Lysbilde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Lysbilde 1</dc:title>
  <dc:creator>Neck</dc:creator>
  <cp:lastModifiedBy>Neck</cp:lastModifiedBy>
  <cp:revision>157</cp:revision>
  <dcterms:created xsi:type="dcterms:W3CDTF">2014-08-08T17:50:31Z</dcterms:created>
  <dcterms:modified xsi:type="dcterms:W3CDTF">2019-12-13T12:40:40Z</dcterms:modified>
</cp:coreProperties>
</file>