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7" r:id="rId2"/>
    <p:sldId id="304" r:id="rId3"/>
    <p:sldId id="314" r:id="rId4"/>
    <p:sldId id="266" r:id="rId5"/>
    <p:sldId id="281" r:id="rId6"/>
    <p:sldId id="297" r:id="rId7"/>
    <p:sldId id="288" r:id="rId8"/>
    <p:sldId id="298" r:id="rId9"/>
    <p:sldId id="295" r:id="rId10"/>
    <p:sldId id="296" r:id="rId11"/>
    <p:sldId id="290" r:id="rId12"/>
    <p:sldId id="300" r:id="rId13"/>
    <p:sldId id="279" r:id="rId14"/>
    <p:sldId id="287" r:id="rId15"/>
    <p:sldId id="313" r:id="rId16"/>
    <p:sldId id="284" r:id="rId17"/>
    <p:sldId id="285" r:id="rId18"/>
    <p:sldId id="286" r:id="rId19"/>
    <p:sldId id="271" r:id="rId20"/>
    <p:sldId id="272" r:id="rId21"/>
    <p:sldId id="265" r:id="rId22"/>
    <p:sldId id="309" r:id="rId23"/>
    <p:sldId id="310" r:id="rId24"/>
    <p:sldId id="275" r:id="rId25"/>
    <p:sldId id="311" r:id="rId26"/>
    <p:sldId id="312" r:id="rId27"/>
    <p:sldId id="294" r:id="rId28"/>
    <p:sldId id="278" r:id="rId29"/>
    <p:sldId id="277" r:id="rId30"/>
    <p:sldId id="306" r:id="rId31"/>
    <p:sldId id="305" r:id="rId32"/>
    <p:sldId id="276" r:id="rId33"/>
    <p:sldId id="293" r:id="rId34"/>
    <p:sldId id="292" r:id="rId35"/>
    <p:sldId id="299" r:id="rId36"/>
    <p:sldId id="291" r:id="rId37"/>
    <p:sldId id="303" r:id="rId38"/>
    <p:sldId id="302" r:id="rId39"/>
    <p:sldId id="301" r:id="rId40"/>
    <p:sldId id="289" r:id="rId41"/>
    <p:sldId id="270" r:id="rId42"/>
    <p:sldId id="280" r:id="rId43"/>
    <p:sldId id="274" r:id="rId44"/>
    <p:sldId id="282" r:id="rId45"/>
    <p:sldId id="283" r:id="rId46"/>
    <p:sldId id="307" r:id="rId47"/>
    <p:sldId id="308" r:id="rId48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63" autoAdjust="0"/>
  </p:normalViewPr>
  <p:slideViewPr>
    <p:cSldViewPr>
      <p:cViewPr>
        <p:scale>
          <a:sx n="70" d="100"/>
          <a:sy n="70" d="100"/>
        </p:scale>
        <p:origin x="-1638" y="-40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24.01.2020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16</a:t>
            </a:fld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42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04056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763688"/>
            <a:ext cx="5143500" cy="716079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979712"/>
            <a:ext cx="5143500" cy="694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5143500" cy="4675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31259" cy="46754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9019822"/>
            <a:ext cx="5143500" cy="1241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445377" y="9821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9025207"/>
            <a:ext cx="51435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23.xml"/><Relationship Id="rId7" Type="http://schemas.openxmlformats.org/officeDocument/2006/relationships/slide" Target="slide33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14.xml"/><Relationship Id="rId5" Type="http://schemas.openxmlformats.org/officeDocument/2006/relationships/slide" Target="slide25.xml"/><Relationship Id="rId10" Type="http://schemas.openxmlformats.org/officeDocument/2006/relationships/slide" Target="slide3.xml"/><Relationship Id="rId4" Type="http://schemas.openxmlformats.org/officeDocument/2006/relationships/slide" Target="slide22.xml"/><Relationship Id="rId9" Type="http://schemas.openxmlformats.org/officeDocument/2006/relationships/slide" Target="slide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obalsecurity.org/military/library/policy/army/fm/3-90/ch2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3.xml"/><Relationship Id="rId7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42.xml"/><Relationship Id="rId5" Type="http://schemas.openxmlformats.org/officeDocument/2006/relationships/slide" Target="slide19.xml"/><Relationship Id="rId10" Type="http://schemas.openxmlformats.org/officeDocument/2006/relationships/slide" Target="slide36.xml"/><Relationship Id="rId4" Type="http://schemas.openxmlformats.org/officeDocument/2006/relationships/slide" Target="slide15.xml"/><Relationship Id="rId9" Type="http://schemas.openxmlformats.org/officeDocument/2006/relationships/slide" Target="slide3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slide" Target="slide14.xml"/><Relationship Id="rId2" Type="http://schemas.openxmlformats.org/officeDocument/2006/relationships/image" Target="../media/image4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1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28.xml"/><Relationship Id="rId4" Type="http://schemas.openxmlformats.org/officeDocument/2006/relationships/slide" Target="slide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287519461894782976/627800830069964800/Virtual_Intelligence_Servic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526" y="1907704"/>
            <a:ext cx="4089400" cy="2924176"/>
          </a:xfrm>
          <a:prstGeom prst="rect">
            <a:avLst/>
          </a:prstGeom>
          <a:noFill/>
        </p:spPr>
      </p:pic>
      <p:sp>
        <p:nvSpPr>
          <p:cNvPr id="3" name="TekstSylinder 2"/>
          <p:cNvSpPr txBox="1"/>
          <p:nvPr/>
        </p:nvSpPr>
        <p:spPr>
          <a:xfrm>
            <a:off x="0" y="4788024"/>
            <a:ext cx="514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smtClean="0">
                <a:latin typeface="Arial Black" pitchFamily="34" charset="0"/>
                <a:ea typeface="MS Mincho" pitchFamily="49" charset="-128"/>
              </a:rPr>
              <a:t>ORDER OF BATTLE</a:t>
            </a:r>
          </a:p>
          <a:p>
            <a:pPr algn="ctr"/>
            <a:endParaRPr lang="nb-NO" sz="28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1</a:t>
            </a:fld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428610" y="7140379"/>
            <a:ext cx="4572014" cy="6463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NOTE: </a:t>
            </a:r>
            <a:r>
              <a:rPr lang="nb-NO" sz="1200" dirty="0" smtClean="0"/>
              <a:t>This </a:t>
            </a:r>
            <a:r>
              <a:rPr lang="nb-NO" sz="1200" dirty="0" err="1" smtClean="0"/>
              <a:t>document</a:t>
            </a:r>
            <a:r>
              <a:rPr lang="nb-NO" sz="1200" dirty="0" smtClean="0"/>
              <a:t> and </a:t>
            </a:r>
            <a:r>
              <a:rPr lang="nb-NO" sz="1200" dirty="0" err="1" smtClean="0"/>
              <a:t>structure</a:t>
            </a:r>
            <a:r>
              <a:rPr lang="nb-NO" sz="1200" dirty="0" smtClean="0"/>
              <a:t> is a  </a:t>
            </a:r>
            <a:r>
              <a:rPr lang="nb-NO" sz="1200" dirty="0" err="1" smtClean="0"/>
              <a:t>simplification</a:t>
            </a:r>
            <a:r>
              <a:rPr lang="nb-NO" sz="1200" dirty="0" smtClean="0"/>
              <a:t> and a </a:t>
            </a:r>
            <a:r>
              <a:rPr lang="nb-NO" sz="1200" dirty="0" err="1" smtClean="0"/>
              <a:t>compromise</a:t>
            </a:r>
            <a:r>
              <a:rPr lang="nb-NO" sz="1200" dirty="0" smtClean="0"/>
              <a:t> </a:t>
            </a:r>
            <a:r>
              <a:rPr lang="nb-NO" sz="1200" dirty="0" err="1" smtClean="0"/>
              <a:t>between</a:t>
            </a:r>
            <a:r>
              <a:rPr lang="nb-NO" sz="1200" dirty="0" smtClean="0"/>
              <a:t> real world </a:t>
            </a:r>
            <a:r>
              <a:rPr lang="nb-NO" sz="1200" dirty="0" err="1" smtClean="0"/>
              <a:t>organization</a:t>
            </a:r>
            <a:r>
              <a:rPr lang="nb-NO" sz="1200" dirty="0" smtClean="0"/>
              <a:t>  and DCS </a:t>
            </a:r>
            <a:r>
              <a:rPr lang="nb-NO" sz="1200" dirty="0" err="1" smtClean="0"/>
              <a:t>limitation</a:t>
            </a:r>
            <a:r>
              <a:rPr lang="nb-NO" sz="1200" dirty="0" smtClean="0"/>
              <a:t>, </a:t>
            </a:r>
            <a:r>
              <a:rPr lang="nb-NO" sz="1200" dirty="0" err="1" smtClean="0"/>
              <a:t>while</a:t>
            </a:r>
            <a:r>
              <a:rPr lang="nb-NO" sz="1200" dirty="0" smtClean="0"/>
              <a:t> </a:t>
            </a:r>
            <a:r>
              <a:rPr lang="nb-NO" sz="1200" dirty="0" err="1" smtClean="0"/>
              <a:t>respecting</a:t>
            </a:r>
            <a:r>
              <a:rPr lang="nb-NO" sz="1200" dirty="0" smtClean="0"/>
              <a:t> </a:t>
            </a:r>
            <a:r>
              <a:rPr lang="nb-NO" sz="1200" dirty="0" err="1" smtClean="0"/>
              <a:t>that</a:t>
            </a:r>
            <a:r>
              <a:rPr lang="nb-NO" sz="1200" dirty="0" smtClean="0"/>
              <a:t> </a:t>
            </a:r>
            <a:r>
              <a:rPr lang="nb-NO" sz="1200" dirty="0" err="1" smtClean="0"/>
              <a:t>this</a:t>
            </a:r>
            <a:r>
              <a:rPr lang="nb-NO" sz="1200" dirty="0" smtClean="0"/>
              <a:t> is a hobby and not </a:t>
            </a:r>
            <a:r>
              <a:rPr lang="nb-NO" sz="1200" dirty="0" err="1" smtClean="0"/>
              <a:t>anyones</a:t>
            </a:r>
            <a:r>
              <a:rPr lang="nb-NO" sz="1200" dirty="0" smtClean="0"/>
              <a:t> </a:t>
            </a:r>
            <a:r>
              <a:rPr lang="nb-NO" sz="1200" dirty="0" err="1" smtClean="0"/>
              <a:t>job</a:t>
            </a:r>
            <a:r>
              <a:rPr lang="nb-NO" sz="1200" dirty="0" smtClean="0"/>
              <a:t>.</a:t>
            </a:r>
            <a:endParaRPr lang="nb-N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Explanation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214296" y="10001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Platoon</a:t>
            </a:r>
            <a:endParaRPr lang="nb-NO" sz="900" dirty="0" smtClean="0"/>
          </a:p>
        </p:txBody>
      </p:sp>
      <p:sp>
        <p:nvSpPr>
          <p:cNvPr id="4" name="Rektangel 3"/>
          <p:cNvSpPr/>
          <p:nvPr/>
        </p:nvSpPr>
        <p:spPr>
          <a:xfrm>
            <a:off x="214296" y="150016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Company/ </a:t>
            </a:r>
            <a:r>
              <a:rPr lang="nb-NO" sz="900" dirty="0" err="1" smtClean="0"/>
              <a:t>Battery</a:t>
            </a:r>
            <a:endParaRPr lang="nb-NO" sz="900" dirty="0" smtClean="0"/>
          </a:p>
        </p:txBody>
      </p:sp>
      <p:sp>
        <p:nvSpPr>
          <p:cNvPr id="5" name="Rektangel 4"/>
          <p:cNvSpPr/>
          <p:nvPr/>
        </p:nvSpPr>
        <p:spPr>
          <a:xfrm>
            <a:off x="214296" y="20002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Battalion</a:t>
            </a:r>
            <a:endParaRPr lang="nb-NO" sz="900" dirty="0" smtClean="0"/>
          </a:p>
        </p:txBody>
      </p:sp>
      <p:sp>
        <p:nvSpPr>
          <p:cNvPr id="6" name="Rektangel 5"/>
          <p:cNvSpPr/>
          <p:nvPr/>
        </p:nvSpPr>
        <p:spPr>
          <a:xfrm>
            <a:off x="214296" y="257173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Brigade / Regiment</a:t>
            </a:r>
          </a:p>
        </p:txBody>
      </p:sp>
      <p:sp>
        <p:nvSpPr>
          <p:cNvPr id="7" name="Rektangel 6"/>
          <p:cNvSpPr/>
          <p:nvPr/>
        </p:nvSpPr>
        <p:spPr>
          <a:xfrm>
            <a:off x="214296" y="3143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8" name="Rektangel 7"/>
          <p:cNvSpPr/>
          <p:nvPr/>
        </p:nvSpPr>
        <p:spPr>
          <a:xfrm>
            <a:off x="214296" y="37147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Corps</a:t>
            </a:r>
            <a:endParaRPr lang="nb-NO" sz="900" dirty="0" smtClean="0"/>
          </a:p>
        </p:txBody>
      </p:sp>
      <p:sp>
        <p:nvSpPr>
          <p:cNvPr id="9" name="TekstSylinder 8"/>
          <p:cNvSpPr txBox="1"/>
          <p:nvPr/>
        </p:nvSpPr>
        <p:spPr>
          <a:xfrm>
            <a:off x="1000114" y="1080291"/>
            <a:ext cx="400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3x Fighting </a:t>
            </a:r>
            <a:r>
              <a:rPr lang="nb-NO" sz="1200" dirty="0" err="1" smtClean="0"/>
              <a:t>veichles</a:t>
            </a:r>
            <a:r>
              <a:rPr lang="nb-NO" sz="1200" dirty="0" smtClean="0"/>
              <a:t> ( MBT, IFV, APC)</a:t>
            </a:r>
            <a:endParaRPr lang="nb-NO" sz="1200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1000114" y="1571604"/>
            <a:ext cx="400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3x </a:t>
            </a:r>
            <a:r>
              <a:rPr lang="nb-NO" sz="1200" dirty="0" err="1" smtClean="0"/>
              <a:t>Platoons</a:t>
            </a:r>
            <a:endParaRPr lang="nb-NO" sz="1200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1000114" y="2071670"/>
            <a:ext cx="400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2-5 </a:t>
            </a:r>
            <a:r>
              <a:rPr lang="nb-NO" sz="1200" dirty="0" err="1" smtClean="0"/>
              <a:t>Companies</a:t>
            </a:r>
            <a:r>
              <a:rPr lang="nb-NO" sz="1200" dirty="0" smtClean="0"/>
              <a:t> (3 ”line” </a:t>
            </a:r>
            <a:r>
              <a:rPr lang="nb-NO" sz="1200" dirty="0" err="1" smtClean="0"/>
              <a:t>companies</a:t>
            </a:r>
            <a:r>
              <a:rPr lang="nb-NO" sz="1200" dirty="0" smtClean="0"/>
              <a:t> +  support/HQ)</a:t>
            </a:r>
            <a:endParaRPr lang="nb-NO" sz="12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1000114" y="2643174"/>
            <a:ext cx="400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3-5 </a:t>
            </a:r>
            <a:r>
              <a:rPr lang="nb-NO" sz="1200" dirty="0" err="1" smtClean="0"/>
              <a:t>Battalions</a:t>
            </a:r>
            <a:r>
              <a:rPr lang="nb-NO" sz="1200" dirty="0" smtClean="0"/>
              <a:t> (3 ”line” </a:t>
            </a:r>
            <a:r>
              <a:rPr lang="nb-NO" sz="1200" dirty="0" err="1" smtClean="0"/>
              <a:t>Battalions</a:t>
            </a:r>
            <a:r>
              <a:rPr lang="nb-NO" sz="1200" dirty="0" smtClean="0"/>
              <a:t> +  support/HQ)</a:t>
            </a:r>
            <a:endParaRPr lang="nb-NO" sz="1200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1000114" y="3214678"/>
            <a:ext cx="400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3 Line Brigades + </a:t>
            </a:r>
            <a:r>
              <a:rPr lang="nb-NO" sz="1200" dirty="0" err="1" smtClean="0"/>
              <a:t>Regiments/Battalions</a:t>
            </a:r>
            <a:r>
              <a:rPr lang="nb-NO" sz="1200" dirty="0" smtClean="0"/>
              <a:t> for support</a:t>
            </a:r>
            <a:endParaRPr lang="nb-NO" sz="1200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1000114" y="3786182"/>
            <a:ext cx="414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3 Line </a:t>
            </a:r>
            <a:r>
              <a:rPr lang="nb-NO" sz="1200" dirty="0" err="1" smtClean="0"/>
              <a:t>Divisions</a:t>
            </a:r>
            <a:r>
              <a:rPr lang="nb-NO" sz="1200" dirty="0" smtClean="0"/>
              <a:t> + Brigades, Regiments and </a:t>
            </a:r>
            <a:r>
              <a:rPr lang="nb-NO" sz="1200" dirty="0" err="1" smtClean="0"/>
              <a:t>Battalions</a:t>
            </a:r>
            <a:r>
              <a:rPr lang="nb-NO" sz="1200" dirty="0" smtClean="0"/>
              <a:t> in support</a:t>
            </a:r>
            <a:endParaRPr lang="nb-NO" sz="1200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0" y="4429124"/>
            <a:ext cx="514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smtClean="0"/>
              <a:t>NOTE: </a:t>
            </a:r>
            <a:r>
              <a:rPr lang="nb-NO" dirty="0" smtClean="0"/>
              <a:t>”line” </a:t>
            </a:r>
            <a:r>
              <a:rPr lang="nb-NO" dirty="0" err="1" smtClean="0"/>
              <a:t>refer</a:t>
            </a:r>
            <a:r>
              <a:rPr lang="nb-NO" dirty="0" smtClean="0"/>
              <a:t> to </a:t>
            </a:r>
            <a:r>
              <a:rPr lang="nb-NO" dirty="0" err="1" smtClean="0"/>
              <a:t>main</a:t>
            </a:r>
            <a:r>
              <a:rPr lang="nb-NO" dirty="0" smtClean="0"/>
              <a:t> </a:t>
            </a:r>
            <a:r>
              <a:rPr lang="nb-NO" dirty="0" err="1" smtClean="0"/>
              <a:t>combat</a:t>
            </a:r>
            <a:r>
              <a:rPr lang="nb-NO" dirty="0" smtClean="0"/>
              <a:t> </a:t>
            </a:r>
            <a:r>
              <a:rPr lang="nb-NO" dirty="0" err="1" smtClean="0"/>
              <a:t>unit</a:t>
            </a:r>
            <a:r>
              <a:rPr lang="nb-NO" dirty="0" smtClean="0"/>
              <a:t> </a:t>
            </a:r>
            <a:r>
              <a:rPr lang="nb-NO" dirty="0" err="1" smtClean="0"/>
              <a:t>such</a:t>
            </a:r>
            <a:r>
              <a:rPr lang="nb-NO" dirty="0" smtClean="0"/>
              <a:t> as </a:t>
            </a:r>
            <a:r>
              <a:rPr lang="nb-NO" dirty="0" err="1" smtClean="0"/>
              <a:t>armor</a:t>
            </a:r>
            <a:r>
              <a:rPr lang="nb-NO" dirty="0" smtClean="0"/>
              <a:t>, </a:t>
            </a:r>
            <a:r>
              <a:rPr lang="nb-NO" dirty="0" err="1" smtClean="0"/>
              <a:t>mechanized</a:t>
            </a:r>
            <a:r>
              <a:rPr lang="nb-NO" dirty="0" smtClean="0"/>
              <a:t> or </a:t>
            </a:r>
            <a:r>
              <a:rPr lang="nb-NO" dirty="0" err="1" smtClean="0"/>
              <a:t>motorzed</a:t>
            </a:r>
            <a:r>
              <a:rPr lang="nb-NO" dirty="0" smtClean="0"/>
              <a:t> </a:t>
            </a:r>
            <a:r>
              <a:rPr lang="nb-NO" dirty="0" err="1" smtClean="0"/>
              <a:t>infantry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main</a:t>
            </a:r>
            <a:r>
              <a:rPr lang="nb-NO" dirty="0" smtClean="0"/>
              <a:t> fighting </a:t>
            </a:r>
            <a:r>
              <a:rPr lang="nb-NO" dirty="0" err="1" smtClean="0"/>
              <a:t>force</a:t>
            </a:r>
            <a:endParaRPr lang="nb-NO" dirty="0"/>
          </a:p>
        </p:txBody>
      </p:sp>
      <p:sp>
        <p:nvSpPr>
          <p:cNvPr id="16" name="TekstSylinder 1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8" name="TekstSylinder 17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400" dirty="0" err="1" smtClean="0"/>
              <a:t>Explanation</a:t>
            </a:r>
            <a:r>
              <a:rPr lang="nb-NO" sz="2400" dirty="0" smtClean="0"/>
              <a:t>: </a:t>
            </a:r>
            <a:r>
              <a:rPr lang="nb-NO" sz="2400" dirty="0" err="1" smtClean="0"/>
              <a:t>Distances</a:t>
            </a:r>
            <a:endParaRPr lang="nb-NO" sz="2400" dirty="0"/>
          </a:p>
        </p:txBody>
      </p:sp>
      <p:sp>
        <p:nvSpPr>
          <p:cNvPr id="3" name="Frihåndsform 2"/>
          <p:cNvSpPr/>
          <p:nvPr/>
        </p:nvSpPr>
        <p:spPr>
          <a:xfrm>
            <a:off x="1124700" y="1043608"/>
            <a:ext cx="363353" cy="7200800"/>
          </a:xfrm>
          <a:custGeom>
            <a:avLst/>
            <a:gdLst>
              <a:gd name="connsiteX0" fmla="*/ 9939 w 268357"/>
              <a:gd name="connsiteY0" fmla="*/ 7882 h 4013351"/>
              <a:gd name="connsiteX1" fmla="*/ 99391 w 268357"/>
              <a:gd name="connsiteY1" fmla="*/ 47638 h 4013351"/>
              <a:gd name="connsiteX2" fmla="*/ 119270 w 268357"/>
              <a:gd name="connsiteY2" fmla="*/ 107273 h 4013351"/>
              <a:gd name="connsiteX3" fmla="*/ 129209 w 268357"/>
              <a:gd name="connsiteY3" fmla="*/ 137090 h 4013351"/>
              <a:gd name="connsiteX4" fmla="*/ 119270 w 268357"/>
              <a:gd name="connsiteY4" fmla="*/ 475021 h 4013351"/>
              <a:gd name="connsiteX5" fmla="*/ 109330 w 268357"/>
              <a:gd name="connsiteY5" fmla="*/ 504838 h 4013351"/>
              <a:gd name="connsiteX6" fmla="*/ 99391 w 268357"/>
              <a:gd name="connsiteY6" fmla="*/ 574412 h 4013351"/>
              <a:gd name="connsiteX7" fmla="*/ 79513 w 268357"/>
              <a:gd name="connsiteY7" fmla="*/ 673803 h 4013351"/>
              <a:gd name="connsiteX8" fmla="*/ 59635 w 268357"/>
              <a:gd name="connsiteY8" fmla="*/ 733438 h 4013351"/>
              <a:gd name="connsiteX9" fmla="*/ 39757 w 268357"/>
              <a:gd name="connsiteY9" fmla="*/ 793073 h 4013351"/>
              <a:gd name="connsiteX10" fmla="*/ 29817 w 268357"/>
              <a:gd name="connsiteY10" fmla="*/ 822890 h 4013351"/>
              <a:gd name="connsiteX11" fmla="*/ 19878 w 268357"/>
              <a:gd name="connsiteY11" fmla="*/ 952099 h 4013351"/>
              <a:gd name="connsiteX12" fmla="*/ 0 w 268357"/>
              <a:gd name="connsiteY12" fmla="*/ 1011734 h 4013351"/>
              <a:gd name="connsiteX13" fmla="*/ 9939 w 268357"/>
              <a:gd name="connsiteY13" fmla="*/ 1230395 h 4013351"/>
              <a:gd name="connsiteX14" fmla="*/ 29817 w 268357"/>
              <a:gd name="connsiteY14" fmla="*/ 1319847 h 4013351"/>
              <a:gd name="connsiteX15" fmla="*/ 49696 w 268357"/>
              <a:gd name="connsiteY15" fmla="*/ 1379482 h 4013351"/>
              <a:gd name="connsiteX16" fmla="*/ 69574 w 268357"/>
              <a:gd name="connsiteY16" fmla="*/ 1409299 h 4013351"/>
              <a:gd name="connsiteX17" fmla="*/ 89452 w 268357"/>
              <a:gd name="connsiteY17" fmla="*/ 1468934 h 4013351"/>
              <a:gd name="connsiteX18" fmla="*/ 109330 w 268357"/>
              <a:gd name="connsiteY18" fmla="*/ 1528569 h 4013351"/>
              <a:gd name="connsiteX19" fmla="*/ 119270 w 268357"/>
              <a:gd name="connsiteY19" fmla="*/ 1558386 h 4013351"/>
              <a:gd name="connsiteX20" fmla="*/ 139148 w 268357"/>
              <a:gd name="connsiteY20" fmla="*/ 1588203 h 4013351"/>
              <a:gd name="connsiteX21" fmla="*/ 149087 w 268357"/>
              <a:gd name="connsiteY21" fmla="*/ 1637899 h 4013351"/>
              <a:gd name="connsiteX22" fmla="*/ 159026 w 268357"/>
              <a:gd name="connsiteY22" fmla="*/ 1697534 h 4013351"/>
              <a:gd name="connsiteX23" fmla="*/ 168965 w 268357"/>
              <a:gd name="connsiteY23" fmla="*/ 1737290 h 4013351"/>
              <a:gd name="connsiteX24" fmla="*/ 188843 w 268357"/>
              <a:gd name="connsiteY24" fmla="*/ 1846621 h 4013351"/>
              <a:gd name="connsiteX25" fmla="*/ 198783 w 268357"/>
              <a:gd name="connsiteY25" fmla="*/ 1876438 h 4013351"/>
              <a:gd name="connsiteX26" fmla="*/ 208722 w 268357"/>
              <a:gd name="connsiteY26" fmla="*/ 1916195 h 4013351"/>
              <a:gd name="connsiteX27" fmla="*/ 228600 w 268357"/>
              <a:gd name="connsiteY27" fmla="*/ 1955951 h 4013351"/>
              <a:gd name="connsiteX28" fmla="*/ 248478 w 268357"/>
              <a:gd name="connsiteY28" fmla="*/ 2045403 h 4013351"/>
              <a:gd name="connsiteX29" fmla="*/ 268357 w 268357"/>
              <a:gd name="connsiteY29" fmla="*/ 2105038 h 4013351"/>
              <a:gd name="connsiteX30" fmla="*/ 258417 w 268357"/>
              <a:gd name="connsiteY30" fmla="*/ 2293882 h 4013351"/>
              <a:gd name="connsiteX31" fmla="*/ 228600 w 268357"/>
              <a:gd name="connsiteY31" fmla="*/ 2393273 h 4013351"/>
              <a:gd name="connsiteX32" fmla="*/ 198783 w 268357"/>
              <a:gd name="connsiteY32" fmla="*/ 2442969 h 4013351"/>
              <a:gd name="connsiteX33" fmla="*/ 159026 w 268357"/>
              <a:gd name="connsiteY33" fmla="*/ 2502603 h 4013351"/>
              <a:gd name="connsiteX34" fmla="*/ 149087 w 268357"/>
              <a:gd name="connsiteY34" fmla="*/ 2532421 h 4013351"/>
              <a:gd name="connsiteX35" fmla="*/ 119270 w 268357"/>
              <a:gd name="connsiteY35" fmla="*/ 2562238 h 4013351"/>
              <a:gd name="connsiteX36" fmla="*/ 109330 w 268357"/>
              <a:gd name="connsiteY36" fmla="*/ 2611934 h 4013351"/>
              <a:gd name="connsiteX37" fmla="*/ 79513 w 268357"/>
              <a:gd name="connsiteY37" fmla="*/ 2671569 h 4013351"/>
              <a:gd name="connsiteX38" fmla="*/ 69574 w 268357"/>
              <a:gd name="connsiteY38" fmla="*/ 2741143 h 4013351"/>
              <a:gd name="connsiteX39" fmla="*/ 49696 w 268357"/>
              <a:gd name="connsiteY39" fmla="*/ 2800777 h 4013351"/>
              <a:gd name="connsiteX40" fmla="*/ 39757 w 268357"/>
              <a:gd name="connsiteY40" fmla="*/ 2900169 h 4013351"/>
              <a:gd name="connsiteX41" fmla="*/ 49696 w 268357"/>
              <a:gd name="connsiteY41" fmla="*/ 3466699 h 4013351"/>
              <a:gd name="connsiteX42" fmla="*/ 59635 w 268357"/>
              <a:gd name="connsiteY42" fmla="*/ 3526334 h 4013351"/>
              <a:gd name="connsiteX43" fmla="*/ 69574 w 268357"/>
              <a:gd name="connsiteY43" fmla="*/ 3625725 h 4013351"/>
              <a:gd name="connsiteX44" fmla="*/ 89452 w 268357"/>
              <a:gd name="connsiteY44" fmla="*/ 3705238 h 4013351"/>
              <a:gd name="connsiteX45" fmla="*/ 129209 w 268357"/>
              <a:gd name="connsiteY45" fmla="*/ 3814569 h 4013351"/>
              <a:gd name="connsiteX46" fmla="*/ 168965 w 268357"/>
              <a:gd name="connsiteY46" fmla="*/ 3933838 h 4013351"/>
              <a:gd name="connsiteX47" fmla="*/ 178904 w 268357"/>
              <a:gd name="connsiteY47" fmla="*/ 3963656 h 4013351"/>
              <a:gd name="connsiteX48" fmla="*/ 208722 w 268357"/>
              <a:gd name="connsiteY48" fmla="*/ 3973595 h 4013351"/>
              <a:gd name="connsiteX49" fmla="*/ 238539 w 268357"/>
              <a:gd name="connsiteY49" fmla="*/ 4013351 h 4013351"/>
              <a:gd name="connsiteX0" fmla="*/ 9939 w 268357"/>
              <a:gd name="connsiteY0" fmla="*/ 7882 h 7200800"/>
              <a:gd name="connsiteX1" fmla="*/ 99391 w 268357"/>
              <a:gd name="connsiteY1" fmla="*/ 47638 h 7200800"/>
              <a:gd name="connsiteX2" fmla="*/ 119270 w 268357"/>
              <a:gd name="connsiteY2" fmla="*/ 107273 h 7200800"/>
              <a:gd name="connsiteX3" fmla="*/ 129209 w 268357"/>
              <a:gd name="connsiteY3" fmla="*/ 137090 h 7200800"/>
              <a:gd name="connsiteX4" fmla="*/ 119270 w 268357"/>
              <a:gd name="connsiteY4" fmla="*/ 475021 h 7200800"/>
              <a:gd name="connsiteX5" fmla="*/ 109330 w 268357"/>
              <a:gd name="connsiteY5" fmla="*/ 504838 h 7200800"/>
              <a:gd name="connsiteX6" fmla="*/ 99391 w 268357"/>
              <a:gd name="connsiteY6" fmla="*/ 574412 h 7200800"/>
              <a:gd name="connsiteX7" fmla="*/ 79513 w 268357"/>
              <a:gd name="connsiteY7" fmla="*/ 673803 h 7200800"/>
              <a:gd name="connsiteX8" fmla="*/ 59635 w 268357"/>
              <a:gd name="connsiteY8" fmla="*/ 733438 h 7200800"/>
              <a:gd name="connsiteX9" fmla="*/ 39757 w 268357"/>
              <a:gd name="connsiteY9" fmla="*/ 793073 h 7200800"/>
              <a:gd name="connsiteX10" fmla="*/ 29817 w 268357"/>
              <a:gd name="connsiteY10" fmla="*/ 822890 h 7200800"/>
              <a:gd name="connsiteX11" fmla="*/ 19878 w 268357"/>
              <a:gd name="connsiteY11" fmla="*/ 952099 h 7200800"/>
              <a:gd name="connsiteX12" fmla="*/ 0 w 268357"/>
              <a:gd name="connsiteY12" fmla="*/ 1011734 h 7200800"/>
              <a:gd name="connsiteX13" fmla="*/ 9939 w 268357"/>
              <a:gd name="connsiteY13" fmla="*/ 1230395 h 7200800"/>
              <a:gd name="connsiteX14" fmla="*/ 29817 w 268357"/>
              <a:gd name="connsiteY14" fmla="*/ 1319847 h 7200800"/>
              <a:gd name="connsiteX15" fmla="*/ 49696 w 268357"/>
              <a:gd name="connsiteY15" fmla="*/ 1379482 h 7200800"/>
              <a:gd name="connsiteX16" fmla="*/ 69574 w 268357"/>
              <a:gd name="connsiteY16" fmla="*/ 1409299 h 7200800"/>
              <a:gd name="connsiteX17" fmla="*/ 89452 w 268357"/>
              <a:gd name="connsiteY17" fmla="*/ 1468934 h 7200800"/>
              <a:gd name="connsiteX18" fmla="*/ 109330 w 268357"/>
              <a:gd name="connsiteY18" fmla="*/ 1528569 h 7200800"/>
              <a:gd name="connsiteX19" fmla="*/ 119270 w 268357"/>
              <a:gd name="connsiteY19" fmla="*/ 1558386 h 7200800"/>
              <a:gd name="connsiteX20" fmla="*/ 139148 w 268357"/>
              <a:gd name="connsiteY20" fmla="*/ 1588203 h 7200800"/>
              <a:gd name="connsiteX21" fmla="*/ 149087 w 268357"/>
              <a:gd name="connsiteY21" fmla="*/ 1637899 h 7200800"/>
              <a:gd name="connsiteX22" fmla="*/ 159026 w 268357"/>
              <a:gd name="connsiteY22" fmla="*/ 1697534 h 7200800"/>
              <a:gd name="connsiteX23" fmla="*/ 168965 w 268357"/>
              <a:gd name="connsiteY23" fmla="*/ 1737290 h 7200800"/>
              <a:gd name="connsiteX24" fmla="*/ 188843 w 268357"/>
              <a:gd name="connsiteY24" fmla="*/ 1846621 h 7200800"/>
              <a:gd name="connsiteX25" fmla="*/ 198783 w 268357"/>
              <a:gd name="connsiteY25" fmla="*/ 1876438 h 7200800"/>
              <a:gd name="connsiteX26" fmla="*/ 208722 w 268357"/>
              <a:gd name="connsiteY26" fmla="*/ 1916195 h 7200800"/>
              <a:gd name="connsiteX27" fmla="*/ 228600 w 268357"/>
              <a:gd name="connsiteY27" fmla="*/ 1955951 h 7200800"/>
              <a:gd name="connsiteX28" fmla="*/ 248478 w 268357"/>
              <a:gd name="connsiteY28" fmla="*/ 2045403 h 7200800"/>
              <a:gd name="connsiteX29" fmla="*/ 268357 w 268357"/>
              <a:gd name="connsiteY29" fmla="*/ 2105038 h 7200800"/>
              <a:gd name="connsiteX30" fmla="*/ 258417 w 268357"/>
              <a:gd name="connsiteY30" fmla="*/ 2293882 h 7200800"/>
              <a:gd name="connsiteX31" fmla="*/ 228600 w 268357"/>
              <a:gd name="connsiteY31" fmla="*/ 2393273 h 7200800"/>
              <a:gd name="connsiteX32" fmla="*/ 198783 w 268357"/>
              <a:gd name="connsiteY32" fmla="*/ 2442969 h 7200800"/>
              <a:gd name="connsiteX33" fmla="*/ 159026 w 268357"/>
              <a:gd name="connsiteY33" fmla="*/ 2502603 h 7200800"/>
              <a:gd name="connsiteX34" fmla="*/ 149087 w 268357"/>
              <a:gd name="connsiteY34" fmla="*/ 2532421 h 7200800"/>
              <a:gd name="connsiteX35" fmla="*/ 119270 w 268357"/>
              <a:gd name="connsiteY35" fmla="*/ 2562238 h 7200800"/>
              <a:gd name="connsiteX36" fmla="*/ 109330 w 268357"/>
              <a:gd name="connsiteY36" fmla="*/ 2611934 h 7200800"/>
              <a:gd name="connsiteX37" fmla="*/ 79513 w 268357"/>
              <a:gd name="connsiteY37" fmla="*/ 2671569 h 7200800"/>
              <a:gd name="connsiteX38" fmla="*/ 69574 w 268357"/>
              <a:gd name="connsiteY38" fmla="*/ 2741143 h 7200800"/>
              <a:gd name="connsiteX39" fmla="*/ 49696 w 268357"/>
              <a:gd name="connsiteY39" fmla="*/ 2800777 h 7200800"/>
              <a:gd name="connsiteX40" fmla="*/ 39757 w 268357"/>
              <a:gd name="connsiteY40" fmla="*/ 2900169 h 7200800"/>
              <a:gd name="connsiteX41" fmla="*/ 49696 w 268357"/>
              <a:gd name="connsiteY41" fmla="*/ 3466699 h 7200800"/>
              <a:gd name="connsiteX42" fmla="*/ 59635 w 268357"/>
              <a:gd name="connsiteY42" fmla="*/ 3526334 h 7200800"/>
              <a:gd name="connsiteX43" fmla="*/ 69574 w 268357"/>
              <a:gd name="connsiteY43" fmla="*/ 3625725 h 7200800"/>
              <a:gd name="connsiteX44" fmla="*/ 89452 w 268357"/>
              <a:gd name="connsiteY44" fmla="*/ 3705238 h 7200800"/>
              <a:gd name="connsiteX45" fmla="*/ 129209 w 268357"/>
              <a:gd name="connsiteY45" fmla="*/ 3814569 h 7200800"/>
              <a:gd name="connsiteX46" fmla="*/ 168965 w 268357"/>
              <a:gd name="connsiteY46" fmla="*/ 3933838 h 7200800"/>
              <a:gd name="connsiteX47" fmla="*/ 178904 w 268357"/>
              <a:gd name="connsiteY47" fmla="*/ 3963656 h 7200800"/>
              <a:gd name="connsiteX48" fmla="*/ 208722 w 268357"/>
              <a:gd name="connsiteY48" fmla="*/ 3973595 h 7200800"/>
              <a:gd name="connsiteX49" fmla="*/ 216024 w 268357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129209 w 300314"/>
              <a:gd name="connsiteY45" fmla="*/ 3814569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288031 w 300314"/>
              <a:gd name="connsiteY45" fmla="*/ 5832647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91993 w 313403"/>
              <a:gd name="connsiteY47" fmla="*/ 3963656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57105 w 313403"/>
              <a:gd name="connsiteY47" fmla="*/ 6120679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733169"/>
              <a:gd name="connsiteY0" fmla="*/ 7882 h 7200800"/>
              <a:gd name="connsiteX1" fmla="*/ 112480 w 733169"/>
              <a:gd name="connsiteY1" fmla="*/ 47638 h 7200800"/>
              <a:gd name="connsiteX2" fmla="*/ 132359 w 733169"/>
              <a:gd name="connsiteY2" fmla="*/ 107273 h 7200800"/>
              <a:gd name="connsiteX3" fmla="*/ 142298 w 733169"/>
              <a:gd name="connsiteY3" fmla="*/ 137090 h 7200800"/>
              <a:gd name="connsiteX4" fmla="*/ 132359 w 733169"/>
              <a:gd name="connsiteY4" fmla="*/ 475021 h 7200800"/>
              <a:gd name="connsiteX5" fmla="*/ 122419 w 733169"/>
              <a:gd name="connsiteY5" fmla="*/ 504838 h 7200800"/>
              <a:gd name="connsiteX6" fmla="*/ 112480 w 733169"/>
              <a:gd name="connsiteY6" fmla="*/ 574412 h 7200800"/>
              <a:gd name="connsiteX7" fmla="*/ 92602 w 733169"/>
              <a:gd name="connsiteY7" fmla="*/ 673803 h 7200800"/>
              <a:gd name="connsiteX8" fmla="*/ 72724 w 733169"/>
              <a:gd name="connsiteY8" fmla="*/ 733438 h 7200800"/>
              <a:gd name="connsiteX9" fmla="*/ 52846 w 733169"/>
              <a:gd name="connsiteY9" fmla="*/ 793073 h 7200800"/>
              <a:gd name="connsiteX10" fmla="*/ 42906 w 733169"/>
              <a:gd name="connsiteY10" fmla="*/ 822890 h 7200800"/>
              <a:gd name="connsiteX11" fmla="*/ 32967 w 733169"/>
              <a:gd name="connsiteY11" fmla="*/ 952099 h 7200800"/>
              <a:gd name="connsiteX12" fmla="*/ 13089 w 733169"/>
              <a:gd name="connsiteY12" fmla="*/ 1011734 h 7200800"/>
              <a:gd name="connsiteX13" fmla="*/ 23028 w 733169"/>
              <a:gd name="connsiteY13" fmla="*/ 1230395 h 7200800"/>
              <a:gd name="connsiteX14" fmla="*/ 42906 w 733169"/>
              <a:gd name="connsiteY14" fmla="*/ 1319847 h 7200800"/>
              <a:gd name="connsiteX15" fmla="*/ 62785 w 733169"/>
              <a:gd name="connsiteY15" fmla="*/ 1379482 h 7200800"/>
              <a:gd name="connsiteX16" fmla="*/ 82663 w 733169"/>
              <a:gd name="connsiteY16" fmla="*/ 1409299 h 7200800"/>
              <a:gd name="connsiteX17" fmla="*/ 102541 w 733169"/>
              <a:gd name="connsiteY17" fmla="*/ 1468934 h 7200800"/>
              <a:gd name="connsiteX18" fmla="*/ 122419 w 733169"/>
              <a:gd name="connsiteY18" fmla="*/ 1528569 h 7200800"/>
              <a:gd name="connsiteX19" fmla="*/ 132359 w 733169"/>
              <a:gd name="connsiteY19" fmla="*/ 1558386 h 7200800"/>
              <a:gd name="connsiteX20" fmla="*/ 152237 w 733169"/>
              <a:gd name="connsiteY20" fmla="*/ 1588203 h 7200800"/>
              <a:gd name="connsiteX21" fmla="*/ 162176 w 733169"/>
              <a:gd name="connsiteY21" fmla="*/ 1637899 h 7200800"/>
              <a:gd name="connsiteX22" fmla="*/ 172115 w 733169"/>
              <a:gd name="connsiteY22" fmla="*/ 1697534 h 7200800"/>
              <a:gd name="connsiteX23" fmla="*/ 182054 w 733169"/>
              <a:gd name="connsiteY23" fmla="*/ 1737290 h 7200800"/>
              <a:gd name="connsiteX24" fmla="*/ 201932 w 733169"/>
              <a:gd name="connsiteY24" fmla="*/ 1846621 h 7200800"/>
              <a:gd name="connsiteX25" fmla="*/ 211872 w 733169"/>
              <a:gd name="connsiteY25" fmla="*/ 1876438 h 7200800"/>
              <a:gd name="connsiteX26" fmla="*/ 221811 w 733169"/>
              <a:gd name="connsiteY26" fmla="*/ 1916195 h 7200800"/>
              <a:gd name="connsiteX27" fmla="*/ 241689 w 733169"/>
              <a:gd name="connsiteY27" fmla="*/ 1955951 h 7200800"/>
              <a:gd name="connsiteX28" fmla="*/ 261567 w 733169"/>
              <a:gd name="connsiteY28" fmla="*/ 2045403 h 7200800"/>
              <a:gd name="connsiteX29" fmla="*/ 281446 w 733169"/>
              <a:gd name="connsiteY29" fmla="*/ 2105038 h 7200800"/>
              <a:gd name="connsiteX30" fmla="*/ 271506 w 733169"/>
              <a:gd name="connsiteY30" fmla="*/ 2293882 h 7200800"/>
              <a:gd name="connsiteX31" fmla="*/ 241689 w 733169"/>
              <a:gd name="connsiteY31" fmla="*/ 2393273 h 7200800"/>
              <a:gd name="connsiteX32" fmla="*/ 211872 w 733169"/>
              <a:gd name="connsiteY32" fmla="*/ 2442969 h 7200800"/>
              <a:gd name="connsiteX33" fmla="*/ 172115 w 733169"/>
              <a:gd name="connsiteY33" fmla="*/ 2502603 h 7200800"/>
              <a:gd name="connsiteX34" fmla="*/ 162176 w 733169"/>
              <a:gd name="connsiteY34" fmla="*/ 2532421 h 7200800"/>
              <a:gd name="connsiteX35" fmla="*/ 132359 w 733169"/>
              <a:gd name="connsiteY35" fmla="*/ 2562238 h 7200800"/>
              <a:gd name="connsiteX36" fmla="*/ 122419 w 733169"/>
              <a:gd name="connsiteY36" fmla="*/ 2611934 h 7200800"/>
              <a:gd name="connsiteX37" fmla="*/ 92602 w 733169"/>
              <a:gd name="connsiteY37" fmla="*/ 2671569 h 7200800"/>
              <a:gd name="connsiteX38" fmla="*/ 82663 w 733169"/>
              <a:gd name="connsiteY38" fmla="*/ 2741143 h 7200800"/>
              <a:gd name="connsiteX39" fmla="*/ 62785 w 733169"/>
              <a:gd name="connsiteY39" fmla="*/ 2800777 h 7200800"/>
              <a:gd name="connsiteX40" fmla="*/ 52846 w 733169"/>
              <a:gd name="connsiteY40" fmla="*/ 2900169 h 7200800"/>
              <a:gd name="connsiteX41" fmla="*/ 62785 w 733169"/>
              <a:gd name="connsiteY41" fmla="*/ 3466699 h 7200800"/>
              <a:gd name="connsiteX42" fmla="*/ 72724 w 733169"/>
              <a:gd name="connsiteY42" fmla="*/ 3526334 h 7200800"/>
              <a:gd name="connsiteX43" fmla="*/ 82663 w 733169"/>
              <a:gd name="connsiteY43" fmla="*/ 3625725 h 7200800"/>
              <a:gd name="connsiteX44" fmla="*/ 13088 w 733169"/>
              <a:gd name="connsiteY44" fmla="*/ 5328591 h 7200800"/>
              <a:gd name="connsiteX45" fmla="*/ 733169 w 733169"/>
              <a:gd name="connsiteY45" fmla="*/ 5184575 h 7200800"/>
              <a:gd name="connsiteX46" fmla="*/ 182054 w 733169"/>
              <a:gd name="connsiteY46" fmla="*/ 3933838 h 7200800"/>
              <a:gd name="connsiteX47" fmla="*/ 157105 w 733169"/>
              <a:gd name="connsiteY47" fmla="*/ 6120679 h 7200800"/>
              <a:gd name="connsiteX48" fmla="*/ 301121 w 733169"/>
              <a:gd name="connsiteY48" fmla="*/ 6480719 h 7200800"/>
              <a:gd name="connsiteX49" fmla="*/ 229113 w 733169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144016 w 720080"/>
              <a:gd name="connsiteY47" fmla="*/ 6120679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360040 w 720080"/>
              <a:gd name="connsiteY46" fmla="*/ 5328592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386319"/>
              <a:gd name="connsiteY0" fmla="*/ 7882 h 7200800"/>
              <a:gd name="connsiteX1" fmla="*/ 99391 w 386319"/>
              <a:gd name="connsiteY1" fmla="*/ 47638 h 7200800"/>
              <a:gd name="connsiteX2" fmla="*/ 119270 w 386319"/>
              <a:gd name="connsiteY2" fmla="*/ 107273 h 7200800"/>
              <a:gd name="connsiteX3" fmla="*/ 129209 w 386319"/>
              <a:gd name="connsiteY3" fmla="*/ 137090 h 7200800"/>
              <a:gd name="connsiteX4" fmla="*/ 119270 w 386319"/>
              <a:gd name="connsiteY4" fmla="*/ 475021 h 7200800"/>
              <a:gd name="connsiteX5" fmla="*/ 109330 w 386319"/>
              <a:gd name="connsiteY5" fmla="*/ 504838 h 7200800"/>
              <a:gd name="connsiteX6" fmla="*/ 99391 w 386319"/>
              <a:gd name="connsiteY6" fmla="*/ 574412 h 7200800"/>
              <a:gd name="connsiteX7" fmla="*/ 79513 w 386319"/>
              <a:gd name="connsiteY7" fmla="*/ 673803 h 7200800"/>
              <a:gd name="connsiteX8" fmla="*/ 59635 w 386319"/>
              <a:gd name="connsiteY8" fmla="*/ 733438 h 7200800"/>
              <a:gd name="connsiteX9" fmla="*/ 39757 w 386319"/>
              <a:gd name="connsiteY9" fmla="*/ 793073 h 7200800"/>
              <a:gd name="connsiteX10" fmla="*/ 29817 w 386319"/>
              <a:gd name="connsiteY10" fmla="*/ 822890 h 7200800"/>
              <a:gd name="connsiteX11" fmla="*/ 19878 w 386319"/>
              <a:gd name="connsiteY11" fmla="*/ 952099 h 7200800"/>
              <a:gd name="connsiteX12" fmla="*/ 0 w 386319"/>
              <a:gd name="connsiteY12" fmla="*/ 1011734 h 7200800"/>
              <a:gd name="connsiteX13" fmla="*/ 9939 w 386319"/>
              <a:gd name="connsiteY13" fmla="*/ 1230395 h 7200800"/>
              <a:gd name="connsiteX14" fmla="*/ 29817 w 386319"/>
              <a:gd name="connsiteY14" fmla="*/ 1319847 h 7200800"/>
              <a:gd name="connsiteX15" fmla="*/ 49696 w 386319"/>
              <a:gd name="connsiteY15" fmla="*/ 1379482 h 7200800"/>
              <a:gd name="connsiteX16" fmla="*/ 69574 w 386319"/>
              <a:gd name="connsiteY16" fmla="*/ 1409299 h 7200800"/>
              <a:gd name="connsiteX17" fmla="*/ 89452 w 386319"/>
              <a:gd name="connsiteY17" fmla="*/ 1468934 h 7200800"/>
              <a:gd name="connsiteX18" fmla="*/ 109330 w 386319"/>
              <a:gd name="connsiteY18" fmla="*/ 1528569 h 7200800"/>
              <a:gd name="connsiteX19" fmla="*/ 119270 w 386319"/>
              <a:gd name="connsiteY19" fmla="*/ 1558386 h 7200800"/>
              <a:gd name="connsiteX20" fmla="*/ 139148 w 386319"/>
              <a:gd name="connsiteY20" fmla="*/ 1588203 h 7200800"/>
              <a:gd name="connsiteX21" fmla="*/ 149087 w 386319"/>
              <a:gd name="connsiteY21" fmla="*/ 1637899 h 7200800"/>
              <a:gd name="connsiteX22" fmla="*/ 159026 w 386319"/>
              <a:gd name="connsiteY22" fmla="*/ 1697534 h 7200800"/>
              <a:gd name="connsiteX23" fmla="*/ 168965 w 386319"/>
              <a:gd name="connsiteY23" fmla="*/ 1737290 h 7200800"/>
              <a:gd name="connsiteX24" fmla="*/ 188843 w 386319"/>
              <a:gd name="connsiteY24" fmla="*/ 1846621 h 7200800"/>
              <a:gd name="connsiteX25" fmla="*/ 198783 w 386319"/>
              <a:gd name="connsiteY25" fmla="*/ 1876438 h 7200800"/>
              <a:gd name="connsiteX26" fmla="*/ 208722 w 386319"/>
              <a:gd name="connsiteY26" fmla="*/ 1916195 h 7200800"/>
              <a:gd name="connsiteX27" fmla="*/ 228600 w 386319"/>
              <a:gd name="connsiteY27" fmla="*/ 1955951 h 7200800"/>
              <a:gd name="connsiteX28" fmla="*/ 248478 w 386319"/>
              <a:gd name="connsiteY28" fmla="*/ 2045403 h 7200800"/>
              <a:gd name="connsiteX29" fmla="*/ 268357 w 386319"/>
              <a:gd name="connsiteY29" fmla="*/ 2105038 h 7200800"/>
              <a:gd name="connsiteX30" fmla="*/ 258417 w 386319"/>
              <a:gd name="connsiteY30" fmla="*/ 2293882 h 7200800"/>
              <a:gd name="connsiteX31" fmla="*/ 228600 w 386319"/>
              <a:gd name="connsiteY31" fmla="*/ 2393273 h 7200800"/>
              <a:gd name="connsiteX32" fmla="*/ 198783 w 386319"/>
              <a:gd name="connsiteY32" fmla="*/ 2442969 h 7200800"/>
              <a:gd name="connsiteX33" fmla="*/ 159026 w 386319"/>
              <a:gd name="connsiteY33" fmla="*/ 2502603 h 7200800"/>
              <a:gd name="connsiteX34" fmla="*/ 149087 w 386319"/>
              <a:gd name="connsiteY34" fmla="*/ 2532421 h 7200800"/>
              <a:gd name="connsiteX35" fmla="*/ 119270 w 386319"/>
              <a:gd name="connsiteY35" fmla="*/ 2562238 h 7200800"/>
              <a:gd name="connsiteX36" fmla="*/ 109330 w 386319"/>
              <a:gd name="connsiteY36" fmla="*/ 2611934 h 7200800"/>
              <a:gd name="connsiteX37" fmla="*/ 79513 w 386319"/>
              <a:gd name="connsiteY37" fmla="*/ 2671569 h 7200800"/>
              <a:gd name="connsiteX38" fmla="*/ 69574 w 386319"/>
              <a:gd name="connsiteY38" fmla="*/ 2741143 h 7200800"/>
              <a:gd name="connsiteX39" fmla="*/ 49696 w 386319"/>
              <a:gd name="connsiteY39" fmla="*/ 2800777 h 7200800"/>
              <a:gd name="connsiteX40" fmla="*/ 39757 w 386319"/>
              <a:gd name="connsiteY40" fmla="*/ 2900169 h 7200800"/>
              <a:gd name="connsiteX41" fmla="*/ 49696 w 386319"/>
              <a:gd name="connsiteY41" fmla="*/ 3466699 h 7200800"/>
              <a:gd name="connsiteX42" fmla="*/ 59635 w 386319"/>
              <a:gd name="connsiteY42" fmla="*/ 3526334 h 7200800"/>
              <a:gd name="connsiteX43" fmla="*/ 69574 w 386319"/>
              <a:gd name="connsiteY43" fmla="*/ 3625725 h 7200800"/>
              <a:gd name="connsiteX44" fmla="*/ 360040 w 386319"/>
              <a:gd name="connsiteY44" fmla="*/ 3816423 h 7200800"/>
              <a:gd name="connsiteX45" fmla="*/ 144016 w 386319"/>
              <a:gd name="connsiteY45" fmla="*/ 4824536 h 7200800"/>
              <a:gd name="connsiteX46" fmla="*/ 360040 w 386319"/>
              <a:gd name="connsiteY46" fmla="*/ 5328592 h 7200800"/>
              <a:gd name="connsiteX47" fmla="*/ 288032 w 386319"/>
              <a:gd name="connsiteY47" fmla="*/ 5760640 h 7200800"/>
              <a:gd name="connsiteX48" fmla="*/ 288032 w 386319"/>
              <a:gd name="connsiteY48" fmla="*/ 6480719 h 7200800"/>
              <a:gd name="connsiteX49" fmla="*/ 216024 w 386319"/>
              <a:gd name="connsiteY49" fmla="*/ 7200800 h 7200800"/>
              <a:gd name="connsiteX0" fmla="*/ 9939 w 363353"/>
              <a:gd name="connsiteY0" fmla="*/ 7882 h 7200800"/>
              <a:gd name="connsiteX1" fmla="*/ 99391 w 363353"/>
              <a:gd name="connsiteY1" fmla="*/ 47638 h 7200800"/>
              <a:gd name="connsiteX2" fmla="*/ 119270 w 363353"/>
              <a:gd name="connsiteY2" fmla="*/ 107273 h 7200800"/>
              <a:gd name="connsiteX3" fmla="*/ 129209 w 363353"/>
              <a:gd name="connsiteY3" fmla="*/ 137090 h 7200800"/>
              <a:gd name="connsiteX4" fmla="*/ 119270 w 363353"/>
              <a:gd name="connsiteY4" fmla="*/ 475021 h 7200800"/>
              <a:gd name="connsiteX5" fmla="*/ 109330 w 363353"/>
              <a:gd name="connsiteY5" fmla="*/ 504838 h 7200800"/>
              <a:gd name="connsiteX6" fmla="*/ 99391 w 363353"/>
              <a:gd name="connsiteY6" fmla="*/ 574412 h 7200800"/>
              <a:gd name="connsiteX7" fmla="*/ 79513 w 363353"/>
              <a:gd name="connsiteY7" fmla="*/ 673803 h 7200800"/>
              <a:gd name="connsiteX8" fmla="*/ 59635 w 363353"/>
              <a:gd name="connsiteY8" fmla="*/ 733438 h 7200800"/>
              <a:gd name="connsiteX9" fmla="*/ 39757 w 363353"/>
              <a:gd name="connsiteY9" fmla="*/ 793073 h 7200800"/>
              <a:gd name="connsiteX10" fmla="*/ 29817 w 363353"/>
              <a:gd name="connsiteY10" fmla="*/ 822890 h 7200800"/>
              <a:gd name="connsiteX11" fmla="*/ 19878 w 363353"/>
              <a:gd name="connsiteY11" fmla="*/ 952099 h 7200800"/>
              <a:gd name="connsiteX12" fmla="*/ 0 w 363353"/>
              <a:gd name="connsiteY12" fmla="*/ 1011734 h 7200800"/>
              <a:gd name="connsiteX13" fmla="*/ 9939 w 363353"/>
              <a:gd name="connsiteY13" fmla="*/ 1230395 h 7200800"/>
              <a:gd name="connsiteX14" fmla="*/ 29817 w 363353"/>
              <a:gd name="connsiteY14" fmla="*/ 1319847 h 7200800"/>
              <a:gd name="connsiteX15" fmla="*/ 49696 w 363353"/>
              <a:gd name="connsiteY15" fmla="*/ 1379482 h 7200800"/>
              <a:gd name="connsiteX16" fmla="*/ 69574 w 363353"/>
              <a:gd name="connsiteY16" fmla="*/ 1409299 h 7200800"/>
              <a:gd name="connsiteX17" fmla="*/ 89452 w 363353"/>
              <a:gd name="connsiteY17" fmla="*/ 1468934 h 7200800"/>
              <a:gd name="connsiteX18" fmla="*/ 109330 w 363353"/>
              <a:gd name="connsiteY18" fmla="*/ 1528569 h 7200800"/>
              <a:gd name="connsiteX19" fmla="*/ 119270 w 363353"/>
              <a:gd name="connsiteY19" fmla="*/ 1558386 h 7200800"/>
              <a:gd name="connsiteX20" fmla="*/ 139148 w 363353"/>
              <a:gd name="connsiteY20" fmla="*/ 1588203 h 7200800"/>
              <a:gd name="connsiteX21" fmla="*/ 149087 w 363353"/>
              <a:gd name="connsiteY21" fmla="*/ 1637899 h 7200800"/>
              <a:gd name="connsiteX22" fmla="*/ 159026 w 363353"/>
              <a:gd name="connsiteY22" fmla="*/ 1697534 h 7200800"/>
              <a:gd name="connsiteX23" fmla="*/ 168965 w 363353"/>
              <a:gd name="connsiteY23" fmla="*/ 1737290 h 7200800"/>
              <a:gd name="connsiteX24" fmla="*/ 188843 w 363353"/>
              <a:gd name="connsiteY24" fmla="*/ 1846621 h 7200800"/>
              <a:gd name="connsiteX25" fmla="*/ 198783 w 363353"/>
              <a:gd name="connsiteY25" fmla="*/ 1876438 h 7200800"/>
              <a:gd name="connsiteX26" fmla="*/ 208722 w 363353"/>
              <a:gd name="connsiteY26" fmla="*/ 1916195 h 7200800"/>
              <a:gd name="connsiteX27" fmla="*/ 228600 w 363353"/>
              <a:gd name="connsiteY27" fmla="*/ 1955951 h 7200800"/>
              <a:gd name="connsiteX28" fmla="*/ 248478 w 363353"/>
              <a:gd name="connsiteY28" fmla="*/ 2045403 h 7200800"/>
              <a:gd name="connsiteX29" fmla="*/ 268357 w 363353"/>
              <a:gd name="connsiteY29" fmla="*/ 2105038 h 7200800"/>
              <a:gd name="connsiteX30" fmla="*/ 258417 w 363353"/>
              <a:gd name="connsiteY30" fmla="*/ 2293882 h 7200800"/>
              <a:gd name="connsiteX31" fmla="*/ 228600 w 363353"/>
              <a:gd name="connsiteY31" fmla="*/ 2393273 h 7200800"/>
              <a:gd name="connsiteX32" fmla="*/ 198783 w 363353"/>
              <a:gd name="connsiteY32" fmla="*/ 2442969 h 7200800"/>
              <a:gd name="connsiteX33" fmla="*/ 159026 w 363353"/>
              <a:gd name="connsiteY33" fmla="*/ 2502603 h 7200800"/>
              <a:gd name="connsiteX34" fmla="*/ 149087 w 363353"/>
              <a:gd name="connsiteY34" fmla="*/ 2532421 h 7200800"/>
              <a:gd name="connsiteX35" fmla="*/ 119270 w 363353"/>
              <a:gd name="connsiteY35" fmla="*/ 2562238 h 7200800"/>
              <a:gd name="connsiteX36" fmla="*/ 109330 w 363353"/>
              <a:gd name="connsiteY36" fmla="*/ 2611934 h 7200800"/>
              <a:gd name="connsiteX37" fmla="*/ 79513 w 363353"/>
              <a:gd name="connsiteY37" fmla="*/ 2671569 h 7200800"/>
              <a:gd name="connsiteX38" fmla="*/ 69574 w 363353"/>
              <a:gd name="connsiteY38" fmla="*/ 2741143 h 7200800"/>
              <a:gd name="connsiteX39" fmla="*/ 49696 w 363353"/>
              <a:gd name="connsiteY39" fmla="*/ 2800777 h 7200800"/>
              <a:gd name="connsiteX40" fmla="*/ 39757 w 363353"/>
              <a:gd name="connsiteY40" fmla="*/ 2900169 h 7200800"/>
              <a:gd name="connsiteX41" fmla="*/ 49696 w 363353"/>
              <a:gd name="connsiteY41" fmla="*/ 3466699 h 7200800"/>
              <a:gd name="connsiteX42" fmla="*/ 59635 w 363353"/>
              <a:gd name="connsiteY42" fmla="*/ 3526334 h 7200800"/>
              <a:gd name="connsiteX43" fmla="*/ 69574 w 363353"/>
              <a:gd name="connsiteY43" fmla="*/ 3625725 h 7200800"/>
              <a:gd name="connsiteX44" fmla="*/ 144017 w 363353"/>
              <a:gd name="connsiteY44" fmla="*/ 3960440 h 7200800"/>
              <a:gd name="connsiteX45" fmla="*/ 144016 w 363353"/>
              <a:gd name="connsiteY45" fmla="*/ 4824536 h 7200800"/>
              <a:gd name="connsiteX46" fmla="*/ 360040 w 363353"/>
              <a:gd name="connsiteY46" fmla="*/ 5328592 h 7200800"/>
              <a:gd name="connsiteX47" fmla="*/ 288032 w 363353"/>
              <a:gd name="connsiteY47" fmla="*/ 5760640 h 7200800"/>
              <a:gd name="connsiteX48" fmla="*/ 288032 w 363353"/>
              <a:gd name="connsiteY48" fmla="*/ 6480719 h 7200800"/>
              <a:gd name="connsiteX49" fmla="*/ 216024 w 363353"/>
              <a:gd name="connsiteY49" fmla="*/ 7200800 h 72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3353" h="7200800">
                <a:moveTo>
                  <a:pt x="9939" y="7882"/>
                </a:moveTo>
                <a:cubicBezTo>
                  <a:pt x="68392" y="16232"/>
                  <a:pt x="78218" y="0"/>
                  <a:pt x="99391" y="47638"/>
                </a:cubicBezTo>
                <a:cubicBezTo>
                  <a:pt x="107901" y="66786"/>
                  <a:pt x="112644" y="87395"/>
                  <a:pt x="119270" y="107273"/>
                </a:cubicBezTo>
                <a:lnTo>
                  <a:pt x="129209" y="137090"/>
                </a:lnTo>
                <a:cubicBezTo>
                  <a:pt x="125896" y="249734"/>
                  <a:pt x="125353" y="362493"/>
                  <a:pt x="119270" y="475021"/>
                </a:cubicBezTo>
                <a:cubicBezTo>
                  <a:pt x="118704" y="485482"/>
                  <a:pt x="111385" y="494565"/>
                  <a:pt x="109330" y="504838"/>
                </a:cubicBezTo>
                <a:cubicBezTo>
                  <a:pt x="104735" y="527810"/>
                  <a:pt x="102953" y="551258"/>
                  <a:pt x="99391" y="574412"/>
                </a:cubicBezTo>
                <a:cubicBezTo>
                  <a:pt x="93735" y="611177"/>
                  <a:pt x="89914" y="639131"/>
                  <a:pt x="79513" y="673803"/>
                </a:cubicBezTo>
                <a:cubicBezTo>
                  <a:pt x="73492" y="693873"/>
                  <a:pt x="66261" y="713560"/>
                  <a:pt x="59635" y="733438"/>
                </a:cubicBezTo>
                <a:lnTo>
                  <a:pt x="39757" y="793073"/>
                </a:lnTo>
                <a:lnTo>
                  <a:pt x="29817" y="822890"/>
                </a:lnTo>
                <a:cubicBezTo>
                  <a:pt x="26504" y="865960"/>
                  <a:pt x="26615" y="909431"/>
                  <a:pt x="19878" y="952099"/>
                </a:cubicBezTo>
                <a:cubicBezTo>
                  <a:pt x="16610" y="972796"/>
                  <a:pt x="0" y="1011734"/>
                  <a:pt x="0" y="1011734"/>
                </a:cubicBezTo>
                <a:cubicBezTo>
                  <a:pt x="3313" y="1084621"/>
                  <a:pt x="4549" y="1157632"/>
                  <a:pt x="9939" y="1230395"/>
                </a:cubicBezTo>
                <a:cubicBezTo>
                  <a:pt x="10869" y="1242951"/>
                  <a:pt x="25232" y="1304564"/>
                  <a:pt x="29817" y="1319847"/>
                </a:cubicBezTo>
                <a:cubicBezTo>
                  <a:pt x="35838" y="1339917"/>
                  <a:pt x="38073" y="1362047"/>
                  <a:pt x="49696" y="1379482"/>
                </a:cubicBezTo>
                <a:cubicBezTo>
                  <a:pt x="56322" y="1389421"/>
                  <a:pt x="64723" y="1398383"/>
                  <a:pt x="69574" y="1409299"/>
                </a:cubicBezTo>
                <a:cubicBezTo>
                  <a:pt x="78084" y="1428447"/>
                  <a:pt x="82826" y="1449056"/>
                  <a:pt x="89452" y="1468934"/>
                </a:cubicBezTo>
                <a:lnTo>
                  <a:pt x="109330" y="1528569"/>
                </a:lnTo>
                <a:cubicBezTo>
                  <a:pt x="112643" y="1538508"/>
                  <a:pt x="113459" y="1549669"/>
                  <a:pt x="119270" y="1558386"/>
                </a:cubicBezTo>
                <a:lnTo>
                  <a:pt x="139148" y="1588203"/>
                </a:lnTo>
                <a:cubicBezTo>
                  <a:pt x="142461" y="1604768"/>
                  <a:pt x="146065" y="1621278"/>
                  <a:pt x="149087" y="1637899"/>
                </a:cubicBezTo>
                <a:cubicBezTo>
                  <a:pt x="152692" y="1657726"/>
                  <a:pt x="155074" y="1677773"/>
                  <a:pt x="159026" y="1697534"/>
                </a:cubicBezTo>
                <a:cubicBezTo>
                  <a:pt x="161705" y="1710929"/>
                  <a:pt x="166286" y="1723895"/>
                  <a:pt x="168965" y="1737290"/>
                </a:cubicBezTo>
                <a:cubicBezTo>
                  <a:pt x="177824" y="1781583"/>
                  <a:pt x="178186" y="1803993"/>
                  <a:pt x="188843" y="1846621"/>
                </a:cubicBezTo>
                <a:cubicBezTo>
                  <a:pt x="191384" y="1856785"/>
                  <a:pt x="195905" y="1866364"/>
                  <a:pt x="198783" y="1876438"/>
                </a:cubicBezTo>
                <a:cubicBezTo>
                  <a:pt x="202536" y="1889573"/>
                  <a:pt x="203926" y="1903405"/>
                  <a:pt x="208722" y="1916195"/>
                </a:cubicBezTo>
                <a:cubicBezTo>
                  <a:pt x="213924" y="1930068"/>
                  <a:pt x="221974" y="1942699"/>
                  <a:pt x="228600" y="1955951"/>
                </a:cubicBezTo>
                <a:cubicBezTo>
                  <a:pt x="234274" y="1984323"/>
                  <a:pt x="240056" y="2017331"/>
                  <a:pt x="248478" y="2045403"/>
                </a:cubicBezTo>
                <a:cubicBezTo>
                  <a:pt x="254499" y="2065473"/>
                  <a:pt x="268357" y="2105038"/>
                  <a:pt x="268357" y="2105038"/>
                </a:cubicBezTo>
                <a:cubicBezTo>
                  <a:pt x="265044" y="2167986"/>
                  <a:pt x="263878" y="2231084"/>
                  <a:pt x="258417" y="2293882"/>
                </a:cubicBezTo>
                <a:cubicBezTo>
                  <a:pt x="256650" y="2314204"/>
                  <a:pt x="232467" y="2381672"/>
                  <a:pt x="228600" y="2393273"/>
                </a:cubicBezTo>
                <a:cubicBezTo>
                  <a:pt x="209598" y="2450280"/>
                  <a:pt x="231525" y="2399313"/>
                  <a:pt x="198783" y="2442969"/>
                </a:cubicBezTo>
                <a:cubicBezTo>
                  <a:pt x="184449" y="2462081"/>
                  <a:pt x="159026" y="2502603"/>
                  <a:pt x="159026" y="2502603"/>
                </a:cubicBezTo>
                <a:cubicBezTo>
                  <a:pt x="155713" y="2512542"/>
                  <a:pt x="154898" y="2523704"/>
                  <a:pt x="149087" y="2532421"/>
                </a:cubicBezTo>
                <a:cubicBezTo>
                  <a:pt x="141290" y="2544116"/>
                  <a:pt x="125556" y="2549666"/>
                  <a:pt x="119270" y="2562238"/>
                </a:cubicBezTo>
                <a:cubicBezTo>
                  <a:pt x="111715" y="2577348"/>
                  <a:pt x="113427" y="2595545"/>
                  <a:pt x="109330" y="2611934"/>
                </a:cubicBezTo>
                <a:cubicBezTo>
                  <a:pt x="101100" y="2644854"/>
                  <a:pt x="98947" y="2642417"/>
                  <a:pt x="79513" y="2671569"/>
                </a:cubicBezTo>
                <a:cubicBezTo>
                  <a:pt x="76200" y="2694760"/>
                  <a:pt x="74842" y="2718316"/>
                  <a:pt x="69574" y="2741143"/>
                </a:cubicBezTo>
                <a:cubicBezTo>
                  <a:pt x="64862" y="2761560"/>
                  <a:pt x="49696" y="2800777"/>
                  <a:pt x="49696" y="2800777"/>
                </a:cubicBezTo>
                <a:cubicBezTo>
                  <a:pt x="46383" y="2833908"/>
                  <a:pt x="39757" y="2866873"/>
                  <a:pt x="39757" y="2900169"/>
                </a:cubicBezTo>
                <a:cubicBezTo>
                  <a:pt x="39757" y="3089041"/>
                  <a:pt x="43703" y="3277922"/>
                  <a:pt x="49696" y="3466699"/>
                </a:cubicBezTo>
                <a:cubicBezTo>
                  <a:pt x="50335" y="3486841"/>
                  <a:pt x="57135" y="3506337"/>
                  <a:pt x="59635" y="3526334"/>
                </a:cubicBezTo>
                <a:cubicBezTo>
                  <a:pt x="63765" y="3559372"/>
                  <a:pt x="65174" y="3592721"/>
                  <a:pt x="69574" y="3625725"/>
                </a:cubicBezTo>
                <a:cubicBezTo>
                  <a:pt x="78031" y="3689155"/>
                  <a:pt x="130929" y="3912450"/>
                  <a:pt x="144017" y="3960440"/>
                </a:cubicBezTo>
                <a:cubicBezTo>
                  <a:pt x="170296" y="4056798"/>
                  <a:pt x="107450" y="4769688"/>
                  <a:pt x="144016" y="4824536"/>
                </a:cubicBezTo>
                <a:lnTo>
                  <a:pt x="360040" y="5328592"/>
                </a:lnTo>
                <a:cubicBezTo>
                  <a:pt x="363353" y="5338531"/>
                  <a:pt x="300033" y="5568619"/>
                  <a:pt x="288032" y="5760640"/>
                </a:cubicBezTo>
                <a:cubicBezTo>
                  <a:pt x="276031" y="5952661"/>
                  <a:pt x="251656" y="5641698"/>
                  <a:pt x="288032" y="6480719"/>
                </a:cubicBezTo>
                <a:cubicBezTo>
                  <a:pt x="300314" y="6517564"/>
                  <a:pt x="186775" y="7186176"/>
                  <a:pt x="216024" y="7200800"/>
                </a:cubicBezTo>
              </a:path>
            </a:pathLst>
          </a:custGeom>
          <a:ln w="635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4293052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CORPS</a:t>
            </a:r>
            <a:endParaRPr lang="nb-NO" sz="900" dirty="0"/>
          </a:p>
        </p:txBody>
      </p:sp>
      <p:sp>
        <p:nvSpPr>
          <p:cNvPr id="5" name="Rektangel 4"/>
          <p:cNvSpPr/>
          <p:nvPr/>
        </p:nvSpPr>
        <p:spPr>
          <a:xfrm>
            <a:off x="3212932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Armored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6" name="Rektangel 5"/>
          <p:cNvSpPr/>
          <p:nvPr/>
        </p:nvSpPr>
        <p:spPr>
          <a:xfrm>
            <a:off x="2204820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7" name="Rektangel 6"/>
          <p:cNvSpPr/>
          <p:nvPr/>
        </p:nvSpPr>
        <p:spPr>
          <a:xfrm>
            <a:off x="1268716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cxnSp>
        <p:nvCxnSpPr>
          <p:cNvPr id="9" name="Rett linje 8"/>
          <p:cNvCxnSpPr/>
          <p:nvPr/>
        </p:nvCxnSpPr>
        <p:spPr>
          <a:xfrm>
            <a:off x="0" y="5004048"/>
            <a:ext cx="49565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/>
        </p:nvCxnSpPr>
        <p:spPr>
          <a:xfrm>
            <a:off x="2564860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/>
        </p:nvCxnSpPr>
        <p:spPr>
          <a:xfrm>
            <a:off x="3572972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>
            <a:off x="4653092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/>
        </p:nvCxnSpPr>
        <p:spPr>
          <a:xfrm>
            <a:off x="1645962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/>
          <p:cNvSpPr txBox="1"/>
          <p:nvPr/>
        </p:nvSpPr>
        <p:spPr>
          <a:xfrm>
            <a:off x="1425004" y="5148064"/>
            <a:ext cx="4320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0-10km</a:t>
            </a:r>
            <a:endParaRPr lang="nb-NO" sz="1000" dirty="0"/>
          </a:p>
        </p:txBody>
      </p:sp>
      <p:sp>
        <p:nvSpPr>
          <p:cNvPr id="25" name="TekstSylinder 24"/>
          <p:cNvSpPr txBox="1"/>
          <p:nvPr/>
        </p:nvSpPr>
        <p:spPr>
          <a:xfrm>
            <a:off x="2312020" y="5158712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10-25km</a:t>
            </a:r>
            <a:endParaRPr lang="nb-NO" sz="1000" dirty="0"/>
          </a:p>
        </p:txBody>
      </p:sp>
      <p:sp>
        <p:nvSpPr>
          <p:cNvPr id="27" name="TekstSylinder 26"/>
          <p:cNvSpPr txBox="1"/>
          <p:nvPr/>
        </p:nvSpPr>
        <p:spPr>
          <a:xfrm>
            <a:off x="3321756" y="5158712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20-50km</a:t>
            </a:r>
            <a:endParaRPr lang="nb-NO" sz="10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4346652" y="5155644"/>
            <a:ext cx="6112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40-100km</a:t>
            </a:r>
            <a:endParaRPr lang="nb-NO" sz="1000" dirty="0"/>
          </a:p>
        </p:txBody>
      </p:sp>
      <p:sp>
        <p:nvSpPr>
          <p:cNvPr id="29" name="TekstSylinder 28"/>
          <p:cNvSpPr txBox="1"/>
          <p:nvPr/>
        </p:nvSpPr>
        <p:spPr>
          <a:xfrm>
            <a:off x="1916788" y="6084168"/>
            <a:ext cx="32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Doctrinal</a:t>
            </a:r>
            <a:r>
              <a:rPr lang="nb-NO" dirty="0" smtClean="0"/>
              <a:t> </a:t>
            </a:r>
            <a:r>
              <a:rPr lang="nb-NO" dirty="0" err="1" smtClean="0"/>
              <a:t>distance</a:t>
            </a:r>
            <a:r>
              <a:rPr lang="nb-NO" dirty="0" smtClean="0"/>
              <a:t> from FLOT</a:t>
            </a:r>
            <a:endParaRPr lang="nb-NO" dirty="0"/>
          </a:p>
        </p:txBody>
      </p:sp>
      <p:sp>
        <p:nvSpPr>
          <p:cNvPr id="18" name="Rektangel 17"/>
          <p:cNvSpPr/>
          <p:nvPr/>
        </p:nvSpPr>
        <p:spPr>
          <a:xfrm>
            <a:off x="0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Assault</a:t>
            </a:r>
            <a:r>
              <a:rPr lang="nb-NO" sz="900" dirty="0" smtClean="0"/>
              <a:t> Brigade</a:t>
            </a:r>
          </a:p>
        </p:txBody>
      </p:sp>
      <p:cxnSp>
        <p:nvCxnSpPr>
          <p:cNvPr id="26" name="Rett linje 25"/>
          <p:cNvCxnSpPr/>
          <p:nvPr/>
        </p:nvCxnSpPr>
        <p:spPr>
          <a:xfrm>
            <a:off x="411510" y="48600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/>
          <p:cNvSpPr txBox="1"/>
          <p:nvPr/>
        </p:nvSpPr>
        <p:spPr>
          <a:xfrm>
            <a:off x="127246" y="5161713"/>
            <a:ext cx="5760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000" dirty="0" smtClean="0"/>
              <a:t>300-0km</a:t>
            </a:r>
            <a:endParaRPr lang="nb-NO" sz="1000" dirty="0"/>
          </a:p>
        </p:txBody>
      </p:sp>
      <p:sp>
        <p:nvSpPr>
          <p:cNvPr id="23" name="TekstSylinder 22"/>
          <p:cNvSpPr txBox="1"/>
          <p:nvPr/>
        </p:nvSpPr>
        <p:spPr>
          <a:xfrm>
            <a:off x="0" y="8532440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NOTE: Air </a:t>
            </a:r>
            <a:r>
              <a:rPr lang="nb-NO" sz="1400" dirty="0" err="1" smtClean="0"/>
              <a:t>Assault</a:t>
            </a:r>
            <a:r>
              <a:rPr lang="nb-NO" sz="1400" dirty="0" smtClean="0"/>
              <a:t> Brigade jumping in </a:t>
            </a:r>
            <a:r>
              <a:rPr lang="nb-NO" sz="1400" dirty="0" err="1" smtClean="0"/>
              <a:t>behind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lines</a:t>
            </a:r>
            <a:endParaRPr lang="nb-NO" sz="1400" dirty="0"/>
          </a:p>
        </p:txBody>
      </p:sp>
      <p:pic>
        <p:nvPicPr>
          <p:cNvPr id="33794" name="Picture 2" descr="Bilderesultat for arranging battlespace rear dee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857224"/>
            <a:ext cx="2895592" cy="3291688"/>
          </a:xfrm>
          <a:prstGeom prst="rect">
            <a:avLst/>
          </a:prstGeom>
          <a:noFill/>
        </p:spPr>
      </p:pic>
      <p:pic>
        <p:nvPicPr>
          <p:cNvPr id="33796" name="Picture 4" descr="Bilderesultat for arranging battlespace rear dee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32" y="-1143040"/>
            <a:ext cx="2457670" cy="1943068"/>
          </a:xfrm>
          <a:prstGeom prst="rect">
            <a:avLst/>
          </a:prstGeom>
          <a:noFill/>
        </p:spPr>
      </p:pic>
      <p:sp>
        <p:nvSpPr>
          <p:cNvPr id="31" name="TekstSylinder 30">
            <a:hlinkClick r:id="rId4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3" name="TekstSylinder 32">
            <a:hlinkClick r:id="rId5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Indicators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0" y="1785918"/>
            <a:ext cx="51435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b-NO" dirty="0" smtClean="0"/>
              <a:t>BM-21 </a:t>
            </a:r>
            <a:r>
              <a:rPr lang="nb-NO" dirty="0" err="1" smtClean="0"/>
              <a:t>launch</a:t>
            </a:r>
            <a:r>
              <a:rPr lang="nb-NO" dirty="0" smtClean="0"/>
              <a:t> or </a:t>
            </a:r>
            <a:r>
              <a:rPr lang="nb-NO" dirty="0" err="1" smtClean="0"/>
              <a:t>movement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firing </a:t>
            </a:r>
            <a:r>
              <a:rPr lang="nb-NO" dirty="0" err="1" smtClean="0"/>
              <a:t>positions</a:t>
            </a:r>
            <a:r>
              <a:rPr lang="nb-NO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nb-NO" dirty="0" smtClean="0"/>
              <a:t>Preparing offensive / </a:t>
            </a:r>
            <a:r>
              <a:rPr lang="nb-NO" dirty="0" err="1" smtClean="0"/>
              <a:t>Attack</a:t>
            </a:r>
            <a:endParaRPr lang="nb-NO" dirty="0" smtClean="0"/>
          </a:p>
          <a:p>
            <a:pPr>
              <a:buFont typeface="Arial" pitchFamily="34" charset="0"/>
              <a:buChar char="•"/>
            </a:pPr>
            <a:r>
              <a:rPr lang="nb-NO" dirty="0" smtClean="0"/>
              <a:t>RW </a:t>
            </a:r>
            <a:r>
              <a:rPr lang="nb-NO" dirty="0" err="1" smtClean="0"/>
              <a:t>activity</a:t>
            </a:r>
            <a:r>
              <a:rPr lang="nb-NO" dirty="0" smtClean="0"/>
              <a:t> </a:t>
            </a:r>
            <a:r>
              <a:rPr lang="nb-NO" dirty="0" err="1" smtClean="0"/>
              <a:t>deep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enemy</a:t>
            </a:r>
            <a:r>
              <a:rPr lang="nb-NO" dirty="0" smtClean="0"/>
              <a:t> </a:t>
            </a:r>
            <a:r>
              <a:rPr lang="nb-NO" dirty="0" err="1" smtClean="0"/>
              <a:t>territory</a:t>
            </a:r>
            <a:endParaRPr lang="nb-NO" dirty="0" smtClean="0"/>
          </a:p>
          <a:p>
            <a:pPr lvl="1">
              <a:buFont typeface="Arial" pitchFamily="34" charset="0"/>
              <a:buChar char="•"/>
            </a:pPr>
            <a:r>
              <a:rPr lang="nb-NO" dirty="0" err="1" smtClean="0"/>
              <a:t>Insertion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Long Range </a:t>
            </a:r>
            <a:r>
              <a:rPr lang="nb-NO" dirty="0" err="1" smtClean="0"/>
              <a:t>Recon</a:t>
            </a:r>
            <a:endParaRPr lang="nb-NO" dirty="0" smtClean="0"/>
          </a:p>
          <a:p>
            <a:pPr>
              <a:buFont typeface="Arial" pitchFamily="34" charset="0"/>
              <a:buChar char="•"/>
            </a:pPr>
            <a:r>
              <a:rPr lang="nb-NO" dirty="0" smtClean="0"/>
              <a:t>FW (transport) </a:t>
            </a:r>
            <a:r>
              <a:rPr lang="nb-NO" dirty="0" err="1" smtClean="0"/>
              <a:t>activity</a:t>
            </a:r>
            <a:r>
              <a:rPr lang="nb-NO" dirty="0" smtClean="0"/>
              <a:t> </a:t>
            </a:r>
            <a:r>
              <a:rPr lang="nb-NO" dirty="0" err="1" smtClean="0"/>
              <a:t>deep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enemy</a:t>
            </a:r>
            <a:r>
              <a:rPr lang="nb-NO" dirty="0" smtClean="0"/>
              <a:t> </a:t>
            </a:r>
            <a:r>
              <a:rPr lang="nb-NO" dirty="0" err="1" smtClean="0"/>
              <a:t>territory</a:t>
            </a:r>
            <a:endParaRPr lang="nb-NO" dirty="0" smtClean="0"/>
          </a:p>
          <a:p>
            <a:pPr lvl="1">
              <a:buFont typeface="Arial" pitchFamily="34" charset="0"/>
              <a:buChar char="•"/>
            </a:pPr>
            <a:r>
              <a:rPr lang="nb-NO" dirty="0" err="1" smtClean="0"/>
              <a:t>Airborne</a:t>
            </a:r>
            <a:r>
              <a:rPr lang="nb-NO" dirty="0" smtClean="0"/>
              <a:t> </a:t>
            </a:r>
            <a:r>
              <a:rPr lang="nb-NO" dirty="0" err="1" smtClean="0"/>
              <a:t>Assault</a:t>
            </a:r>
            <a:r>
              <a:rPr lang="nb-NO" dirty="0" smtClean="0"/>
              <a:t> ( </a:t>
            </a:r>
            <a:r>
              <a:rPr lang="nb-NO" dirty="0" err="1" smtClean="0"/>
              <a:t>Many</a:t>
            </a:r>
            <a:r>
              <a:rPr lang="nb-NO" dirty="0" smtClean="0"/>
              <a:t> FW transports)</a:t>
            </a:r>
          </a:p>
          <a:p>
            <a:pPr lvl="1">
              <a:buFont typeface="Arial" pitchFamily="34" charset="0"/>
              <a:buChar char="•"/>
            </a:pPr>
            <a:r>
              <a:rPr lang="nb-NO" dirty="0" smtClean="0"/>
              <a:t>Long range </a:t>
            </a:r>
            <a:r>
              <a:rPr lang="nb-NO" dirty="0" err="1" smtClean="0"/>
              <a:t>Recon</a:t>
            </a:r>
            <a:r>
              <a:rPr lang="nb-NO" dirty="0" smtClean="0"/>
              <a:t> (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a single AC is in </a:t>
            </a:r>
            <a:r>
              <a:rPr lang="nb-NO" dirty="0" err="1" smtClean="0"/>
              <a:t>use</a:t>
            </a:r>
            <a:r>
              <a:rPr lang="nb-NO" dirty="0" smtClean="0"/>
              <a:t>, or flying </a:t>
            </a:r>
            <a:r>
              <a:rPr lang="nb-NO" dirty="0" err="1" smtClean="0"/>
              <a:t>tactical</a:t>
            </a:r>
            <a:r>
              <a:rPr lang="nb-NO" dirty="0" smtClean="0"/>
              <a:t>, </a:t>
            </a:r>
            <a:r>
              <a:rPr lang="nb-NO" dirty="0" err="1" smtClean="0"/>
              <a:t>low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nb-NO" dirty="0" err="1" smtClean="0"/>
              <a:t>Artillery</a:t>
            </a:r>
            <a:r>
              <a:rPr lang="nb-NO" dirty="0" smtClean="0"/>
              <a:t> at a </a:t>
            </a:r>
            <a:r>
              <a:rPr lang="nb-NO" dirty="0" err="1" smtClean="0"/>
              <a:t>certain</a:t>
            </a:r>
            <a:r>
              <a:rPr lang="nb-NO" dirty="0" smtClean="0"/>
              <a:t> </a:t>
            </a:r>
            <a:r>
              <a:rPr lang="nb-NO" dirty="0" err="1" smtClean="0"/>
              <a:t>point</a:t>
            </a:r>
            <a:r>
              <a:rPr lang="nb-NO" dirty="0" smtClean="0"/>
              <a:t> (</a:t>
            </a:r>
            <a:r>
              <a:rPr lang="nb-NO" dirty="0" err="1" smtClean="0"/>
              <a:t>point</a:t>
            </a:r>
            <a:r>
              <a:rPr lang="nb-NO" dirty="0" smtClean="0"/>
              <a:t> target)</a:t>
            </a:r>
          </a:p>
          <a:p>
            <a:pPr lvl="1">
              <a:buFont typeface="Arial" pitchFamily="34" charset="0"/>
              <a:buChar char="•"/>
            </a:pPr>
            <a:r>
              <a:rPr lang="nb-NO" dirty="0" err="1" smtClean="0"/>
              <a:t>Trying</a:t>
            </a:r>
            <a:r>
              <a:rPr lang="nb-NO" dirty="0" smtClean="0"/>
              <a:t> to kill </a:t>
            </a:r>
            <a:r>
              <a:rPr lang="nb-NO" dirty="0" err="1" smtClean="0"/>
              <a:t>the</a:t>
            </a:r>
            <a:r>
              <a:rPr lang="nb-NO" dirty="0" smtClean="0"/>
              <a:t> target</a:t>
            </a:r>
          </a:p>
          <a:p>
            <a:pPr>
              <a:buFont typeface="Arial" pitchFamily="34" charset="0"/>
              <a:buChar char="•"/>
            </a:pPr>
            <a:r>
              <a:rPr lang="nb-NO" dirty="0" err="1" smtClean="0"/>
              <a:t>Artillery</a:t>
            </a:r>
            <a:r>
              <a:rPr lang="nb-NO" dirty="0" smtClean="0"/>
              <a:t> at an area</a:t>
            </a:r>
          </a:p>
          <a:p>
            <a:pPr lvl="1">
              <a:buFont typeface="Arial" pitchFamily="34" charset="0"/>
              <a:buChar char="•"/>
            </a:pPr>
            <a:r>
              <a:rPr lang="nb-NO" dirty="0" err="1" smtClean="0"/>
              <a:t>Suppression</a:t>
            </a:r>
            <a:r>
              <a:rPr lang="nb-NO" dirty="0" smtClean="0"/>
              <a:t>, to cover for </a:t>
            </a:r>
            <a:r>
              <a:rPr lang="nb-NO" dirty="0" err="1" smtClean="0"/>
              <a:t>movement</a:t>
            </a:r>
            <a:r>
              <a:rPr lang="nb-NO" dirty="0" smtClean="0"/>
              <a:t> / </a:t>
            </a:r>
            <a:r>
              <a:rPr lang="nb-NO" dirty="0" err="1" smtClean="0"/>
              <a:t>attack</a:t>
            </a:r>
            <a:endParaRPr lang="nb-NO" dirty="0" smtClean="0"/>
          </a:p>
          <a:p>
            <a:pPr>
              <a:buFont typeface="Arial" pitchFamily="34" charset="0"/>
              <a:buChar char="•"/>
            </a:pPr>
            <a:r>
              <a:rPr lang="nb-NO" dirty="0" smtClean="0"/>
              <a:t>Fill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r>
              <a:rPr lang="nb-NO" dirty="0" smtClean="0"/>
              <a:t> more…..</a:t>
            </a:r>
          </a:p>
          <a:p>
            <a:pPr>
              <a:buFont typeface="Arial" pitchFamily="34" charset="0"/>
              <a:buChar char="•"/>
            </a:pPr>
            <a:endParaRPr lang="nb-NO" dirty="0" smtClean="0"/>
          </a:p>
          <a:p>
            <a:pPr>
              <a:buFont typeface="Arial" pitchFamily="34" charset="0"/>
              <a:buChar char="•"/>
            </a:pPr>
            <a:r>
              <a:rPr lang="nb-NO" dirty="0" err="1" smtClean="0"/>
              <a:t>Artillery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r>
              <a:rPr lang="nb-NO" dirty="0" smtClean="0"/>
              <a:t> in firing </a:t>
            </a:r>
            <a:r>
              <a:rPr lang="nb-NO" dirty="0" err="1" smtClean="0"/>
              <a:t>position</a:t>
            </a:r>
            <a:r>
              <a:rPr lang="nb-NO" dirty="0" smtClean="0"/>
              <a:t> (</a:t>
            </a:r>
            <a:r>
              <a:rPr lang="nb-NO" dirty="0" err="1" smtClean="0"/>
              <a:t>spread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, IAW a </a:t>
            </a:r>
            <a:r>
              <a:rPr lang="nb-NO" dirty="0" err="1" smtClean="0"/>
              <a:t>template</a:t>
            </a:r>
            <a:r>
              <a:rPr lang="nb-NO" dirty="0" smtClean="0"/>
              <a:t>)</a:t>
            </a:r>
            <a:endParaRPr lang="nb-NO" dirty="0"/>
          </a:p>
          <a:p>
            <a:pPr>
              <a:buFont typeface="Arial" pitchFamily="34" charset="0"/>
              <a:buChar char="•"/>
            </a:pPr>
            <a:r>
              <a:rPr lang="nb-NO" dirty="0" smtClean="0"/>
              <a:t>General </a:t>
            </a:r>
            <a:r>
              <a:rPr lang="nb-NO" dirty="0" err="1" smtClean="0"/>
              <a:t>convoy</a:t>
            </a:r>
            <a:r>
              <a:rPr lang="nb-NO" dirty="0" smtClean="0"/>
              <a:t> </a:t>
            </a:r>
            <a:r>
              <a:rPr lang="nb-NO" dirty="0" err="1" smtClean="0"/>
              <a:t>movement</a:t>
            </a:r>
            <a:endParaRPr lang="nb-NO" dirty="0" smtClean="0"/>
          </a:p>
          <a:p>
            <a:pPr lvl="1">
              <a:buFont typeface="Arial" pitchFamily="34" charset="0"/>
              <a:buChar char="•"/>
            </a:pPr>
            <a:r>
              <a:rPr lang="nb-NO" dirty="0" err="1" smtClean="0"/>
              <a:t>Upcoming</a:t>
            </a:r>
            <a:r>
              <a:rPr lang="nb-NO" dirty="0" smtClean="0"/>
              <a:t> action (offensive), in a </a:t>
            </a:r>
            <a:r>
              <a:rPr lang="nb-NO" dirty="0" err="1" smtClean="0"/>
              <a:t>certian</a:t>
            </a:r>
            <a:r>
              <a:rPr lang="nb-NO" dirty="0" smtClean="0"/>
              <a:t> </a:t>
            </a:r>
            <a:r>
              <a:rPr lang="nb-NO" dirty="0" err="1" smtClean="0"/>
              <a:t>amount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time</a:t>
            </a:r>
          </a:p>
        </p:txBody>
      </p:sp>
      <p:sp>
        <p:nvSpPr>
          <p:cNvPr id="4" name="TekstSylinder 3"/>
          <p:cNvSpPr txBox="1"/>
          <p:nvPr/>
        </p:nvSpPr>
        <p:spPr>
          <a:xfrm>
            <a:off x="0" y="1071538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Here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indicators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identify</a:t>
            </a:r>
            <a:r>
              <a:rPr lang="nb-NO" dirty="0" smtClean="0"/>
              <a:t> </a:t>
            </a:r>
            <a:r>
              <a:rPr lang="nb-NO" dirty="0" err="1" smtClean="0"/>
              <a:t>activity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enemy</a:t>
            </a:r>
            <a:r>
              <a:rPr lang="nb-NO" dirty="0" smtClean="0"/>
              <a:t> is </a:t>
            </a:r>
            <a:r>
              <a:rPr lang="nb-NO" dirty="0" err="1" smtClean="0"/>
              <a:t>doing</a:t>
            </a:r>
            <a:r>
              <a:rPr lang="nb-NO" dirty="0" smtClean="0"/>
              <a:t>:</a:t>
            </a:r>
            <a:endParaRPr lang="nb-NO" dirty="0"/>
          </a:p>
        </p:txBody>
      </p:sp>
      <p:sp>
        <p:nvSpPr>
          <p:cNvPr id="5" name="TekstSylinder 4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GROUND FORCES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843558" y="31318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This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includes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combat</a:t>
            </a:r>
            <a:r>
              <a:rPr lang="nb-NO" dirty="0" smtClean="0"/>
              <a:t> </a:t>
            </a:r>
            <a:r>
              <a:rPr lang="nb-NO" dirty="0" err="1" smtClean="0"/>
              <a:t>maneuver</a:t>
            </a:r>
            <a:r>
              <a:rPr lang="nb-NO" dirty="0" smtClean="0"/>
              <a:t> </a:t>
            </a:r>
            <a:r>
              <a:rPr lang="nb-NO" dirty="0" err="1" smtClean="0"/>
              <a:t>forces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This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generic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unit</a:t>
            </a:r>
            <a:r>
              <a:rPr lang="nb-NO" dirty="0" smtClean="0"/>
              <a:t> </a:t>
            </a:r>
            <a:r>
              <a:rPr lang="nb-NO" dirty="0" err="1" smtClean="0"/>
              <a:t>size</a:t>
            </a:r>
            <a:r>
              <a:rPr lang="nb-NO" dirty="0" smtClean="0"/>
              <a:t> and </a:t>
            </a:r>
            <a:r>
              <a:rPr lang="nb-NO" dirty="0" err="1" smtClean="0"/>
              <a:t>organization</a:t>
            </a:r>
            <a:endParaRPr lang="nb-NO" dirty="0"/>
          </a:p>
        </p:txBody>
      </p:sp>
      <p:sp>
        <p:nvSpPr>
          <p:cNvPr id="4" name="TekstSylinder 3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6" name="TekstSylinder 5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Corps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845400" y="128585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CORPS</a:t>
            </a:r>
            <a:endParaRPr lang="nb-NO" sz="1200" dirty="0"/>
          </a:p>
        </p:txBody>
      </p:sp>
      <p:sp>
        <p:nvSpPr>
          <p:cNvPr id="5" name="Rektangel 4">
            <a:hlinkClick r:id="rId2" action="ppaction://hlinksldjump"/>
          </p:cNvPr>
          <p:cNvSpPr/>
          <p:nvPr/>
        </p:nvSpPr>
        <p:spPr>
          <a:xfrm>
            <a:off x="195486" y="2969584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Armored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6" name="Rektangel 5">
            <a:hlinkClick r:id="rId3" action="ppaction://hlinksldjump"/>
          </p:cNvPr>
          <p:cNvSpPr/>
          <p:nvPr/>
        </p:nvSpPr>
        <p:spPr>
          <a:xfrm>
            <a:off x="1851670" y="2969584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Motorized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7" name="Rektangel 6">
            <a:hlinkClick r:id="rId4" action="ppaction://hlinksldjump"/>
          </p:cNvPr>
          <p:cNvSpPr/>
          <p:nvPr/>
        </p:nvSpPr>
        <p:spPr>
          <a:xfrm>
            <a:off x="3507854" y="2969584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Mechanized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8" name="Rektangel 7"/>
          <p:cNvSpPr/>
          <p:nvPr/>
        </p:nvSpPr>
        <p:spPr>
          <a:xfrm>
            <a:off x="195486" y="404970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SA-6 </a:t>
            </a:r>
            <a:r>
              <a:rPr lang="nb-NO" sz="1200" dirty="0" err="1" smtClean="0"/>
              <a:t>Battalion</a:t>
            </a:r>
            <a:endParaRPr lang="nb-NO" sz="1200" dirty="0"/>
          </a:p>
        </p:txBody>
      </p:sp>
      <p:sp>
        <p:nvSpPr>
          <p:cNvPr id="9" name="Rektangel 8">
            <a:hlinkClick r:id="rId5" action="ppaction://hlinksldjump"/>
          </p:cNvPr>
          <p:cNvSpPr/>
          <p:nvPr/>
        </p:nvSpPr>
        <p:spPr>
          <a:xfrm>
            <a:off x="1851670" y="404970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SSM Missile Regiment</a:t>
            </a:r>
            <a:endParaRPr lang="nb-NO" sz="1200" dirty="0"/>
          </a:p>
        </p:txBody>
      </p:sp>
      <p:sp>
        <p:nvSpPr>
          <p:cNvPr id="10" name="Rektangel 9">
            <a:hlinkClick r:id="rId6" action="ppaction://hlinksldjump"/>
          </p:cNvPr>
          <p:cNvSpPr/>
          <p:nvPr/>
        </p:nvSpPr>
        <p:spPr>
          <a:xfrm>
            <a:off x="3507854" y="404970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Rocket </a:t>
            </a:r>
            <a:r>
              <a:rPr lang="nb-NO" sz="1200" dirty="0" err="1" smtClean="0"/>
              <a:t>Artillery</a:t>
            </a:r>
            <a:r>
              <a:rPr lang="nb-NO" sz="1200" dirty="0" smtClean="0"/>
              <a:t> Brigade</a:t>
            </a:r>
            <a:endParaRPr lang="nb-NO" sz="1200" dirty="0"/>
          </a:p>
        </p:txBody>
      </p:sp>
      <p:grpSp>
        <p:nvGrpSpPr>
          <p:cNvPr id="3" name="Gruppe 10"/>
          <p:cNvGrpSpPr/>
          <p:nvPr/>
        </p:nvGrpSpPr>
        <p:grpSpPr>
          <a:xfrm>
            <a:off x="2859782" y="1762422"/>
            <a:ext cx="434187" cy="145282"/>
            <a:chOff x="2912873" y="1704137"/>
            <a:chExt cx="434187" cy="145282"/>
          </a:xfrm>
        </p:grpSpPr>
        <p:sp>
          <p:nvSpPr>
            <p:cNvPr id="12" name="Stjerne med 5 tagger 1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Stjerne med 5 tagger 1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Stjerne med 5 tagger 1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" name="Gruppe 14"/>
          <p:cNvGrpSpPr/>
          <p:nvPr/>
        </p:nvGrpSpPr>
        <p:grpSpPr>
          <a:xfrm>
            <a:off x="4658259" y="3041260"/>
            <a:ext cx="289755" cy="144348"/>
            <a:chOff x="2912873" y="1704137"/>
            <a:chExt cx="289755" cy="144348"/>
          </a:xfrm>
        </p:grpSpPr>
        <p:sp>
          <p:nvSpPr>
            <p:cNvPr id="16" name="Stjerne med 5 tagger 1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Stjerne med 5 tagger 1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8" name="TekstSylinder 17"/>
          <p:cNvSpPr txBox="1"/>
          <p:nvPr/>
        </p:nvSpPr>
        <p:spPr>
          <a:xfrm>
            <a:off x="3795886" y="4841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2139702" y="4841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SCUD</a:t>
            </a:r>
            <a:endParaRPr lang="nb-NO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483518" y="4841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SA-6</a:t>
            </a:r>
            <a:endParaRPr lang="nb-NO" dirty="0"/>
          </a:p>
        </p:txBody>
      </p:sp>
      <p:sp>
        <p:nvSpPr>
          <p:cNvPr id="21" name="Rektangel 20"/>
          <p:cNvSpPr/>
          <p:nvPr/>
        </p:nvSpPr>
        <p:spPr>
          <a:xfrm>
            <a:off x="195486" y="543837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Special </a:t>
            </a:r>
            <a:r>
              <a:rPr lang="nb-NO" sz="1200" dirty="0" err="1" smtClean="0"/>
              <a:t>Operations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grpSp>
        <p:nvGrpSpPr>
          <p:cNvPr id="15" name="Gruppe 21"/>
          <p:cNvGrpSpPr/>
          <p:nvPr/>
        </p:nvGrpSpPr>
        <p:grpSpPr>
          <a:xfrm>
            <a:off x="3003798" y="3041592"/>
            <a:ext cx="289755" cy="144348"/>
            <a:chOff x="2912873" y="1704137"/>
            <a:chExt cx="289755" cy="144348"/>
          </a:xfrm>
        </p:grpSpPr>
        <p:sp>
          <p:nvSpPr>
            <p:cNvPr id="23" name="Stjerne med 5 tagger 2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Stjerne med 5 tagger 2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2" name="Gruppe 24"/>
          <p:cNvGrpSpPr/>
          <p:nvPr/>
        </p:nvGrpSpPr>
        <p:grpSpPr>
          <a:xfrm>
            <a:off x="1347614" y="3041592"/>
            <a:ext cx="289755" cy="144348"/>
            <a:chOff x="2912873" y="1704137"/>
            <a:chExt cx="289755" cy="144348"/>
          </a:xfrm>
        </p:grpSpPr>
        <p:sp>
          <p:nvSpPr>
            <p:cNvPr id="26" name="Stjerne med 5 tagger 2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Stjerne med 5 tagger 2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2" name="Stjerne med 5 tagger 31"/>
          <p:cNvSpPr/>
          <p:nvPr/>
        </p:nvSpPr>
        <p:spPr>
          <a:xfrm>
            <a:off x="3149537" y="4121712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Stjerne med 5 tagger 33"/>
          <p:cNvSpPr/>
          <p:nvPr/>
        </p:nvSpPr>
        <p:spPr>
          <a:xfrm>
            <a:off x="4803998" y="4121712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Stjerne med 5 tagger 34"/>
          <p:cNvSpPr/>
          <p:nvPr/>
        </p:nvSpPr>
        <p:spPr>
          <a:xfrm>
            <a:off x="1491630" y="5510384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Rektangel 36">
            <a:hlinkClick r:id="rId7" action="ppaction://hlinksldjump"/>
          </p:cNvPr>
          <p:cNvSpPr/>
          <p:nvPr/>
        </p:nvSpPr>
        <p:spPr>
          <a:xfrm>
            <a:off x="3507854" y="543837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Reconissance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sp>
        <p:nvSpPr>
          <p:cNvPr id="33" name="Rektangel 32">
            <a:hlinkClick r:id="rId8" action="ppaction://hlinksldjump"/>
          </p:cNvPr>
          <p:cNvSpPr/>
          <p:nvPr/>
        </p:nvSpPr>
        <p:spPr>
          <a:xfrm>
            <a:off x="1857370" y="54292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Airborne</a:t>
            </a:r>
            <a:r>
              <a:rPr lang="nb-NO" sz="1200" dirty="0" smtClean="0"/>
              <a:t> Brigade</a:t>
            </a:r>
            <a:endParaRPr lang="nb-NO" sz="1200" dirty="0"/>
          </a:p>
        </p:txBody>
      </p:sp>
      <p:sp>
        <p:nvSpPr>
          <p:cNvPr id="38" name="Rektangel 37"/>
          <p:cNvSpPr/>
          <p:nvPr/>
        </p:nvSpPr>
        <p:spPr>
          <a:xfrm>
            <a:off x="142858" y="2786050"/>
            <a:ext cx="4929222" cy="5715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0" name="Rett linje 39"/>
          <p:cNvCxnSpPr>
            <a:stCxn id="4" idx="2"/>
            <a:endCxn id="38" idx="0"/>
          </p:cNvCxnSpPr>
          <p:nvPr/>
        </p:nvCxnSpPr>
        <p:spPr>
          <a:xfrm rot="16200000" flipH="1">
            <a:off x="2286425" y="2465006"/>
            <a:ext cx="636102" cy="5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hlinkClick r:id="rId9" action="ppaction://hlinksldjump"/>
          </p:cNvPr>
          <p:cNvSpPr/>
          <p:nvPr/>
        </p:nvSpPr>
        <p:spPr>
          <a:xfrm>
            <a:off x="214296" y="677973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Helicopter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sp>
        <p:nvSpPr>
          <p:cNvPr id="39" name="Rektangel 38">
            <a:hlinkClick r:id="rId9" action="ppaction://hlinksldjump"/>
          </p:cNvPr>
          <p:cNvSpPr/>
          <p:nvPr/>
        </p:nvSpPr>
        <p:spPr>
          <a:xfrm>
            <a:off x="1928808" y="677973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Logistical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142858" y="8532440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smtClean="0"/>
              <a:t>NOTE: </a:t>
            </a:r>
            <a:r>
              <a:rPr lang="nb-NO" sz="1400" dirty="0" err="1" smtClean="0"/>
              <a:t>Click</a:t>
            </a:r>
            <a:r>
              <a:rPr lang="nb-NO" sz="1400" dirty="0" smtClean="0"/>
              <a:t> </a:t>
            </a:r>
            <a:r>
              <a:rPr lang="nb-NO" sz="1400" dirty="0" err="1" smtClean="0"/>
              <a:t>on</a:t>
            </a:r>
            <a:r>
              <a:rPr lang="nb-NO" sz="1400" dirty="0" smtClean="0"/>
              <a:t> symbol for link</a:t>
            </a:r>
            <a:endParaRPr lang="nb-NO" sz="1400" dirty="0"/>
          </a:p>
        </p:txBody>
      </p:sp>
      <p:sp>
        <p:nvSpPr>
          <p:cNvPr id="42" name="TekstSylinder 41">
            <a:hlinkClick r:id="rId10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44" name="Stjerne med 5 tagger 43"/>
          <p:cNvSpPr/>
          <p:nvPr/>
        </p:nvSpPr>
        <p:spPr>
          <a:xfrm>
            <a:off x="3147814" y="5508104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Stjerne med 5 tagger 44"/>
          <p:cNvSpPr/>
          <p:nvPr/>
        </p:nvSpPr>
        <p:spPr>
          <a:xfrm>
            <a:off x="4803998" y="5508104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Stjerne med 5 tagger 45"/>
          <p:cNvSpPr/>
          <p:nvPr/>
        </p:nvSpPr>
        <p:spPr>
          <a:xfrm>
            <a:off x="3219822" y="6876256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Stjerne med 5 tagger 46"/>
          <p:cNvSpPr/>
          <p:nvPr/>
        </p:nvSpPr>
        <p:spPr>
          <a:xfrm>
            <a:off x="1491630" y="6876256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TekstSylinder 47">
            <a:hlinkClick r:id="rId11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Headquarters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14296" y="2571736"/>
            <a:ext cx="464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following</a:t>
            </a:r>
            <a:r>
              <a:rPr lang="nb-NO" dirty="0" smtClean="0"/>
              <a:t>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various</a:t>
            </a:r>
            <a:r>
              <a:rPr lang="nb-NO" dirty="0" smtClean="0"/>
              <a:t> </a:t>
            </a:r>
            <a:r>
              <a:rPr lang="nb-NO" dirty="0" err="1" smtClean="0"/>
              <a:t>headquarters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2 variants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headquarter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 (</a:t>
            </a:r>
            <a:r>
              <a:rPr lang="nb-NO" dirty="0" err="1" smtClean="0"/>
              <a:t>echelon</a:t>
            </a:r>
            <a:r>
              <a:rPr lang="nb-NO" dirty="0" smtClean="0"/>
              <a:t>)</a:t>
            </a:r>
          </a:p>
          <a:p>
            <a:endParaRPr lang="nb-NO" dirty="0" smtClean="0"/>
          </a:p>
          <a:p>
            <a:r>
              <a:rPr lang="nb-NO" b="1" dirty="0" smtClean="0"/>
              <a:t>Defensive</a:t>
            </a:r>
          </a:p>
          <a:p>
            <a:r>
              <a:rPr lang="nb-NO" dirty="0" err="1" smtClean="0"/>
              <a:t>Static</a:t>
            </a:r>
            <a:r>
              <a:rPr lang="nb-NO" dirty="0" smtClean="0"/>
              <a:t> </a:t>
            </a:r>
            <a:r>
              <a:rPr lang="nb-NO" dirty="0" err="1" smtClean="0"/>
              <a:t>headquarter</a:t>
            </a:r>
            <a:r>
              <a:rPr lang="nb-NO" dirty="0" smtClean="0"/>
              <a:t> at </a:t>
            </a:r>
            <a:r>
              <a:rPr lang="nb-NO" dirty="0" err="1" smtClean="0"/>
              <a:t>own</a:t>
            </a:r>
            <a:r>
              <a:rPr lang="nb-NO" dirty="0" smtClean="0"/>
              <a:t> </a:t>
            </a:r>
            <a:r>
              <a:rPr lang="nb-NO" dirty="0" err="1" smtClean="0"/>
              <a:t>territory</a:t>
            </a:r>
            <a:r>
              <a:rPr lang="nb-NO" dirty="0" smtClean="0"/>
              <a:t>. At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own</a:t>
            </a:r>
            <a:r>
              <a:rPr lang="nb-NO" dirty="0" smtClean="0"/>
              <a:t> / </a:t>
            </a:r>
            <a:r>
              <a:rPr lang="nb-NO" dirty="0" err="1" smtClean="0"/>
              <a:t>homebases</a:t>
            </a:r>
            <a:r>
              <a:rPr lang="nb-NO" dirty="0" smtClean="0"/>
              <a:t>.</a:t>
            </a:r>
          </a:p>
          <a:p>
            <a:r>
              <a:rPr lang="nb-NO" dirty="0" smtClean="0"/>
              <a:t>C2 Bunkers.</a:t>
            </a:r>
          </a:p>
          <a:p>
            <a:endParaRPr lang="nb-NO" dirty="0" smtClean="0"/>
          </a:p>
          <a:p>
            <a:r>
              <a:rPr lang="nb-NO" b="1" dirty="0" smtClean="0"/>
              <a:t>Offensive</a:t>
            </a:r>
          </a:p>
          <a:p>
            <a:r>
              <a:rPr lang="nb-NO" dirty="0" smtClean="0"/>
              <a:t>Mobile </a:t>
            </a:r>
            <a:r>
              <a:rPr lang="nb-NO" dirty="0" err="1" smtClean="0"/>
              <a:t>headquarters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move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force</a:t>
            </a:r>
            <a:r>
              <a:rPr lang="nb-NO" dirty="0" smtClean="0"/>
              <a:t> as </a:t>
            </a:r>
            <a:r>
              <a:rPr lang="nb-NO" dirty="0" err="1" smtClean="0"/>
              <a:t>the</a:t>
            </a:r>
            <a:r>
              <a:rPr lang="nb-NO" dirty="0" smtClean="0"/>
              <a:t> offensive </a:t>
            </a:r>
            <a:r>
              <a:rPr lang="nb-NO" dirty="0" err="1" smtClean="0"/>
              <a:t>move</a:t>
            </a:r>
            <a:r>
              <a:rPr lang="nb-NO" dirty="0" smtClean="0"/>
              <a:t> forward.</a:t>
            </a:r>
          </a:p>
          <a:p>
            <a:r>
              <a:rPr lang="nb-NO" dirty="0" err="1" smtClean="0"/>
              <a:t>Vehicles</a:t>
            </a:r>
            <a:r>
              <a:rPr lang="nb-NO" dirty="0" smtClean="0"/>
              <a:t> and tents</a:t>
            </a:r>
            <a:endParaRPr lang="nb-NO" dirty="0"/>
          </a:p>
        </p:txBody>
      </p:sp>
      <p:sp>
        <p:nvSpPr>
          <p:cNvPr id="4" name="TekstSylinder 3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6" name="TekstSylinder 5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Corps HQ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494" y="2411760"/>
            <a:ext cx="4682657" cy="363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lipse 3"/>
          <p:cNvSpPr/>
          <p:nvPr/>
        </p:nvSpPr>
        <p:spPr>
          <a:xfrm>
            <a:off x="4064040" y="3419872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 rot="16200000">
            <a:off x="2159580" y="5128186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 rot="16200000">
            <a:off x="1159736" y="3049560"/>
            <a:ext cx="432048" cy="165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/>
          <p:cNvSpPr/>
          <p:nvPr/>
        </p:nvSpPr>
        <p:spPr>
          <a:xfrm rot="16200000">
            <a:off x="1377900" y="2977392"/>
            <a:ext cx="432048" cy="28803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/>
          <p:cNvSpPr/>
          <p:nvPr/>
        </p:nvSpPr>
        <p:spPr>
          <a:xfrm rot="16200000">
            <a:off x="2967796" y="5040052"/>
            <a:ext cx="432048" cy="36004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/>
        </p:nvSpPr>
        <p:spPr>
          <a:xfrm rot="16200000">
            <a:off x="3543859" y="5040051"/>
            <a:ext cx="432048" cy="36004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/>
          <p:cNvSpPr/>
          <p:nvPr/>
        </p:nvSpPr>
        <p:spPr>
          <a:xfrm>
            <a:off x="2352249" y="4883362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llipse 10"/>
          <p:cNvSpPr/>
          <p:nvPr/>
        </p:nvSpPr>
        <p:spPr>
          <a:xfrm rot="16036671">
            <a:off x="3894128" y="3174278"/>
            <a:ext cx="432048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/>
        </p:nvSpPr>
        <p:spPr>
          <a:xfrm rot="16200000">
            <a:off x="663540" y="4175955"/>
            <a:ext cx="792088" cy="57606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/>
        </p:nvSpPr>
        <p:spPr>
          <a:xfrm rot="16200000">
            <a:off x="879563" y="5184068"/>
            <a:ext cx="792088" cy="57606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/>
          <p:cNvSpPr/>
          <p:nvPr/>
        </p:nvSpPr>
        <p:spPr>
          <a:xfrm>
            <a:off x="1923678" y="2555776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Generator </a:t>
            </a:r>
            <a:r>
              <a:rPr lang="nb-NO" sz="1000" dirty="0" err="1" smtClean="0">
                <a:solidFill>
                  <a:schemeClr val="tx1"/>
                </a:solidFill>
              </a:rPr>
              <a:t>vehicles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339502" y="2555776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err="1" smtClean="0">
                <a:solidFill>
                  <a:schemeClr val="tx1"/>
                </a:solidFill>
              </a:rPr>
              <a:t>Fuel</a:t>
            </a:r>
            <a:r>
              <a:rPr lang="nb-NO" sz="1000" dirty="0" smtClean="0">
                <a:solidFill>
                  <a:schemeClr val="tx1"/>
                </a:solidFill>
              </a:rPr>
              <a:t> for generators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339502" y="3635896"/>
            <a:ext cx="792088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err="1" smtClean="0">
                <a:solidFill>
                  <a:schemeClr val="tx1"/>
                </a:solidFill>
              </a:rPr>
              <a:t>Supply</a:t>
            </a:r>
            <a:r>
              <a:rPr lang="nb-NO" sz="1000" dirty="0" smtClean="0">
                <a:solidFill>
                  <a:schemeClr val="tx1"/>
                </a:solidFill>
              </a:rPr>
              <a:t> trucks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339502" y="5796136"/>
            <a:ext cx="792088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VIP Transport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3075806" y="5796136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Ural 375 PBU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1635646" y="5652120"/>
            <a:ext cx="1224136" cy="36004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SKP 11 ATC Mobile </a:t>
            </a:r>
            <a:r>
              <a:rPr lang="nb-NO" sz="1000" dirty="0" err="1" smtClean="0">
                <a:solidFill>
                  <a:schemeClr val="tx1"/>
                </a:solidFill>
              </a:rPr>
              <a:t>Command</a:t>
            </a:r>
            <a:r>
              <a:rPr lang="nb-NO" sz="1000" dirty="0" smtClean="0">
                <a:solidFill>
                  <a:schemeClr val="tx1"/>
                </a:solidFill>
              </a:rPr>
              <a:t> Post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651870" y="2483768"/>
            <a:ext cx="1224136" cy="36004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SKP 11 ATC Mobile </a:t>
            </a:r>
            <a:r>
              <a:rPr lang="nb-NO" sz="1000" dirty="0" err="1" smtClean="0">
                <a:solidFill>
                  <a:schemeClr val="tx1"/>
                </a:solidFill>
              </a:rPr>
              <a:t>Command</a:t>
            </a:r>
            <a:r>
              <a:rPr lang="nb-NO" sz="1000" dirty="0" smtClean="0">
                <a:solidFill>
                  <a:schemeClr val="tx1"/>
                </a:solidFill>
              </a:rPr>
              <a:t> Post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2499742" y="3059832"/>
            <a:ext cx="1080120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CP Ural 375 PBU</a:t>
            </a:r>
            <a:endParaRPr lang="nb-NO" sz="1000" dirty="0">
              <a:solidFill>
                <a:schemeClr val="tx1"/>
              </a:solidFill>
            </a:endParaRPr>
          </a:p>
        </p:txBody>
      </p:sp>
      <p:cxnSp>
        <p:nvCxnSpPr>
          <p:cNvPr id="23" name="Rett pil 22"/>
          <p:cNvCxnSpPr>
            <a:stCxn id="15" idx="2"/>
            <a:endCxn id="6" idx="0"/>
          </p:cNvCxnSpPr>
          <p:nvPr/>
        </p:nvCxnSpPr>
        <p:spPr>
          <a:xfrm>
            <a:off x="879562" y="2771800"/>
            <a:ext cx="413429" cy="3605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 23"/>
          <p:cNvCxnSpPr>
            <a:stCxn id="14" idx="2"/>
            <a:endCxn id="7" idx="4"/>
          </p:cNvCxnSpPr>
          <p:nvPr/>
        </p:nvCxnSpPr>
        <p:spPr>
          <a:xfrm flipH="1">
            <a:off x="1737941" y="2771800"/>
            <a:ext cx="725797" cy="34960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 26"/>
          <p:cNvCxnSpPr>
            <a:stCxn id="21" idx="3"/>
            <a:endCxn id="11" idx="0"/>
          </p:cNvCxnSpPr>
          <p:nvPr/>
        </p:nvCxnSpPr>
        <p:spPr>
          <a:xfrm>
            <a:off x="3579862" y="3167844"/>
            <a:ext cx="422400" cy="11957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 29"/>
          <p:cNvCxnSpPr>
            <a:stCxn id="20" idx="2"/>
            <a:endCxn id="4" idx="7"/>
          </p:cNvCxnSpPr>
          <p:nvPr/>
        </p:nvCxnSpPr>
        <p:spPr>
          <a:xfrm>
            <a:off x="4263938" y="2843808"/>
            <a:ext cx="168878" cy="60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pil 33"/>
          <p:cNvCxnSpPr>
            <a:stCxn id="18" idx="0"/>
            <a:endCxn id="9" idx="2"/>
          </p:cNvCxnSpPr>
          <p:nvPr/>
        </p:nvCxnSpPr>
        <p:spPr>
          <a:xfrm flipV="1">
            <a:off x="3615866" y="5436096"/>
            <a:ext cx="144018" cy="3600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 36"/>
          <p:cNvCxnSpPr>
            <a:stCxn id="18" idx="0"/>
            <a:endCxn id="8" idx="3"/>
          </p:cNvCxnSpPr>
          <p:nvPr/>
        </p:nvCxnSpPr>
        <p:spPr>
          <a:xfrm flipH="1" flipV="1">
            <a:off x="3311114" y="5372825"/>
            <a:ext cx="304752" cy="42331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 40"/>
          <p:cNvCxnSpPr>
            <a:stCxn id="18" idx="0"/>
            <a:endCxn id="10" idx="5"/>
          </p:cNvCxnSpPr>
          <p:nvPr/>
        </p:nvCxnSpPr>
        <p:spPr>
          <a:xfrm flipH="1" flipV="1">
            <a:off x="2721025" y="5067750"/>
            <a:ext cx="894841" cy="72838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>
            <a:stCxn id="19" idx="0"/>
            <a:endCxn id="5" idx="2"/>
          </p:cNvCxnSpPr>
          <p:nvPr/>
        </p:nvCxnSpPr>
        <p:spPr>
          <a:xfrm flipV="1">
            <a:off x="2247714" y="5452222"/>
            <a:ext cx="127890" cy="1998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 46"/>
          <p:cNvCxnSpPr>
            <a:stCxn id="17" idx="0"/>
            <a:endCxn id="13" idx="0"/>
          </p:cNvCxnSpPr>
          <p:nvPr/>
        </p:nvCxnSpPr>
        <p:spPr>
          <a:xfrm flipV="1">
            <a:off x="735546" y="5472101"/>
            <a:ext cx="252028" cy="3240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pil 49"/>
          <p:cNvCxnSpPr>
            <a:stCxn id="16" idx="2"/>
            <a:endCxn id="12" idx="7"/>
          </p:cNvCxnSpPr>
          <p:nvPr/>
        </p:nvCxnSpPr>
        <p:spPr>
          <a:xfrm>
            <a:off x="735546" y="3851920"/>
            <a:ext cx="120368" cy="33202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ktangel 55"/>
          <p:cNvSpPr/>
          <p:nvPr/>
        </p:nvSpPr>
        <p:spPr>
          <a:xfrm>
            <a:off x="1851670" y="3779912"/>
            <a:ext cx="648072" cy="21602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b-NO" sz="1000" dirty="0" smtClean="0">
                <a:solidFill>
                  <a:schemeClr val="tx1"/>
                </a:solidFill>
              </a:rPr>
              <a:t>13 tents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57" name="Frihåndsform 56"/>
          <p:cNvSpPr/>
          <p:nvPr/>
        </p:nvSpPr>
        <p:spPr>
          <a:xfrm>
            <a:off x="1563639" y="3625232"/>
            <a:ext cx="3048184" cy="1901499"/>
          </a:xfrm>
          <a:custGeom>
            <a:avLst/>
            <a:gdLst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56645 w 3166015"/>
              <a:gd name="connsiteY16" fmla="*/ 667518 h 1905600"/>
              <a:gd name="connsiteX17" fmla="*/ 80921 w 3166015"/>
              <a:gd name="connsiteY17" fmla="*/ 594690 h 1905600"/>
              <a:gd name="connsiteX18" fmla="*/ 105197 w 3166015"/>
              <a:gd name="connsiteY18" fmla="*/ 546138 h 1905600"/>
              <a:gd name="connsiteX19" fmla="*/ 129473 w 3166015"/>
              <a:gd name="connsiteY19" fmla="*/ 529954 h 1905600"/>
              <a:gd name="connsiteX20" fmla="*/ 210393 w 3166015"/>
              <a:gd name="connsiteY20" fmla="*/ 513770 h 1905600"/>
              <a:gd name="connsiteX21" fmla="*/ 258945 w 3166015"/>
              <a:gd name="connsiteY21" fmla="*/ 529954 h 1905600"/>
              <a:gd name="connsiteX22" fmla="*/ 283222 w 3166015"/>
              <a:gd name="connsiteY22" fmla="*/ 538046 h 1905600"/>
              <a:gd name="connsiteX23" fmla="*/ 307498 w 3166015"/>
              <a:gd name="connsiteY23" fmla="*/ 554230 h 1905600"/>
              <a:gd name="connsiteX24" fmla="*/ 356050 w 3166015"/>
              <a:gd name="connsiteY24" fmla="*/ 570414 h 1905600"/>
              <a:gd name="connsiteX25" fmla="*/ 380326 w 3166015"/>
              <a:gd name="connsiteY25" fmla="*/ 578506 h 1905600"/>
              <a:gd name="connsiteX26" fmla="*/ 404602 w 3166015"/>
              <a:gd name="connsiteY26" fmla="*/ 586598 h 1905600"/>
              <a:gd name="connsiteX27" fmla="*/ 436970 w 3166015"/>
              <a:gd name="connsiteY27" fmla="*/ 602782 h 1905600"/>
              <a:gd name="connsiteX28" fmla="*/ 509799 w 3166015"/>
              <a:gd name="connsiteY28" fmla="*/ 610874 h 1905600"/>
              <a:gd name="connsiteX29" fmla="*/ 574535 w 3166015"/>
              <a:gd name="connsiteY29" fmla="*/ 618966 h 1905600"/>
              <a:gd name="connsiteX30" fmla="*/ 623087 w 3166015"/>
              <a:gd name="connsiteY30" fmla="*/ 635150 h 1905600"/>
              <a:gd name="connsiteX31" fmla="*/ 647363 w 3166015"/>
              <a:gd name="connsiteY31" fmla="*/ 651334 h 1905600"/>
              <a:gd name="connsiteX32" fmla="*/ 784928 w 3166015"/>
              <a:gd name="connsiteY32" fmla="*/ 667518 h 1905600"/>
              <a:gd name="connsiteX33" fmla="*/ 857756 w 3166015"/>
              <a:gd name="connsiteY33" fmla="*/ 683702 h 1905600"/>
              <a:gd name="connsiteX34" fmla="*/ 922492 w 3166015"/>
              <a:gd name="connsiteY34" fmla="*/ 699886 h 1905600"/>
              <a:gd name="connsiteX35" fmla="*/ 962953 w 3166015"/>
              <a:gd name="connsiteY35" fmla="*/ 707978 h 1905600"/>
              <a:gd name="connsiteX36" fmla="*/ 1027689 w 3166015"/>
              <a:gd name="connsiteY36" fmla="*/ 724162 h 1905600"/>
              <a:gd name="connsiteX37" fmla="*/ 1051965 w 3166015"/>
              <a:gd name="connsiteY37" fmla="*/ 732254 h 1905600"/>
              <a:gd name="connsiteX38" fmla="*/ 1108609 w 3166015"/>
              <a:gd name="connsiteY38" fmla="*/ 740347 h 1905600"/>
              <a:gd name="connsiteX39" fmla="*/ 1157161 w 3166015"/>
              <a:gd name="connsiteY39" fmla="*/ 748439 h 1905600"/>
              <a:gd name="connsiteX40" fmla="*/ 1238082 w 3166015"/>
              <a:gd name="connsiteY40" fmla="*/ 732254 h 1905600"/>
              <a:gd name="connsiteX41" fmla="*/ 1310910 w 3166015"/>
              <a:gd name="connsiteY41" fmla="*/ 699886 h 1905600"/>
              <a:gd name="connsiteX42" fmla="*/ 1367554 w 3166015"/>
              <a:gd name="connsiteY42" fmla="*/ 691794 h 1905600"/>
              <a:gd name="connsiteX43" fmla="*/ 1391830 w 3166015"/>
              <a:gd name="connsiteY43" fmla="*/ 683702 h 1905600"/>
              <a:gd name="connsiteX44" fmla="*/ 1408014 w 3166015"/>
              <a:gd name="connsiteY44" fmla="*/ 659426 h 1905600"/>
              <a:gd name="connsiteX45" fmla="*/ 1424199 w 3166015"/>
              <a:gd name="connsiteY45" fmla="*/ 643242 h 1905600"/>
              <a:gd name="connsiteX46" fmla="*/ 1448475 w 3166015"/>
              <a:gd name="connsiteY46" fmla="*/ 627058 h 1905600"/>
              <a:gd name="connsiteX47" fmla="*/ 1497027 w 3166015"/>
              <a:gd name="connsiteY47" fmla="*/ 586598 h 1905600"/>
              <a:gd name="connsiteX48" fmla="*/ 1513211 w 3166015"/>
              <a:gd name="connsiteY48" fmla="*/ 562322 h 1905600"/>
              <a:gd name="connsiteX49" fmla="*/ 1537487 w 3166015"/>
              <a:gd name="connsiteY49" fmla="*/ 481401 h 1905600"/>
              <a:gd name="connsiteX50" fmla="*/ 1545579 w 3166015"/>
              <a:gd name="connsiteY50" fmla="*/ 206272 h 1905600"/>
              <a:gd name="connsiteX51" fmla="*/ 1553671 w 3166015"/>
              <a:gd name="connsiteY51" fmla="*/ 76800 h 1905600"/>
              <a:gd name="connsiteX52" fmla="*/ 1561763 w 3166015"/>
              <a:gd name="connsiteY52" fmla="*/ 52524 h 1905600"/>
              <a:gd name="connsiteX53" fmla="*/ 1586039 w 3166015"/>
              <a:gd name="connsiteY53" fmla="*/ 44431 h 1905600"/>
              <a:gd name="connsiteX54" fmla="*/ 1683144 w 3166015"/>
              <a:gd name="connsiteY54" fmla="*/ 3971 h 1905600"/>
              <a:gd name="connsiteX55" fmla="*/ 1772156 w 3166015"/>
              <a:gd name="connsiteY55" fmla="*/ 12063 h 1905600"/>
              <a:gd name="connsiteX56" fmla="*/ 1820708 w 3166015"/>
              <a:gd name="connsiteY56" fmla="*/ 28247 h 1905600"/>
              <a:gd name="connsiteX57" fmla="*/ 1844984 w 3166015"/>
              <a:gd name="connsiteY57" fmla="*/ 36339 h 1905600"/>
              <a:gd name="connsiteX58" fmla="*/ 1869260 w 3166015"/>
              <a:gd name="connsiteY58" fmla="*/ 44431 h 1905600"/>
              <a:gd name="connsiteX59" fmla="*/ 1909721 w 3166015"/>
              <a:gd name="connsiteY59" fmla="*/ 52524 h 1905600"/>
              <a:gd name="connsiteX60" fmla="*/ 1966365 w 3166015"/>
              <a:gd name="connsiteY60" fmla="*/ 68708 h 1905600"/>
              <a:gd name="connsiteX61" fmla="*/ 2298138 w 3166015"/>
              <a:gd name="connsiteY61" fmla="*/ 84892 h 1905600"/>
              <a:gd name="connsiteX62" fmla="*/ 2322414 w 3166015"/>
              <a:gd name="connsiteY62" fmla="*/ 92984 h 1905600"/>
              <a:gd name="connsiteX63" fmla="*/ 2362875 w 3166015"/>
              <a:gd name="connsiteY63" fmla="*/ 101076 h 1905600"/>
              <a:gd name="connsiteX64" fmla="*/ 2387151 w 3166015"/>
              <a:gd name="connsiteY64" fmla="*/ 117260 h 1905600"/>
              <a:gd name="connsiteX65" fmla="*/ 2468071 w 3166015"/>
              <a:gd name="connsiteY65" fmla="*/ 133444 h 1905600"/>
              <a:gd name="connsiteX66" fmla="*/ 2524715 w 3166015"/>
              <a:gd name="connsiteY66" fmla="*/ 165812 h 1905600"/>
              <a:gd name="connsiteX67" fmla="*/ 2573268 w 3166015"/>
              <a:gd name="connsiteY67" fmla="*/ 181996 h 1905600"/>
              <a:gd name="connsiteX68" fmla="*/ 2735108 w 3166015"/>
              <a:gd name="connsiteY68" fmla="*/ 222456 h 1905600"/>
              <a:gd name="connsiteX69" fmla="*/ 2840305 w 3166015"/>
              <a:gd name="connsiteY69" fmla="*/ 206272 h 1905600"/>
              <a:gd name="connsiteX70" fmla="*/ 2864581 w 3166015"/>
              <a:gd name="connsiteY70" fmla="*/ 190088 h 1905600"/>
              <a:gd name="connsiteX71" fmla="*/ 2913133 w 3166015"/>
              <a:gd name="connsiteY71" fmla="*/ 173904 h 1905600"/>
              <a:gd name="connsiteX72" fmla="*/ 3002145 w 3166015"/>
              <a:gd name="connsiteY72" fmla="*/ 198180 h 1905600"/>
              <a:gd name="connsiteX73" fmla="*/ 3010237 w 3166015"/>
              <a:gd name="connsiteY73" fmla="*/ 230548 h 1905600"/>
              <a:gd name="connsiteX74" fmla="*/ 3026422 w 3166015"/>
              <a:gd name="connsiteY74" fmla="*/ 279100 h 1905600"/>
              <a:gd name="connsiteX75" fmla="*/ 3034514 w 3166015"/>
              <a:gd name="connsiteY75" fmla="*/ 303377 h 1905600"/>
              <a:gd name="connsiteX76" fmla="*/ 3042606 w 3166015"/>
              <a:gd name="connsiteY76" fmla="*/ 392389 h 1905600"/>
              <a:gd name="connsiteX77" fmla="*/ 3050698 w 3166015"/>
              <a:gd name="connsiteY77" fmla="*/ 449033 h 1905600"/>
              <a:gd name="connsiteX78" fmla="*/ 3066882 w 3166015"/>
              <a:gd name="connsiteY78" fmla="*/ 651334 h 1905600"/>
              <a:gd name="connsiteX79" fmla="*/ 3074974 w 3166015"/>
              <a:gd name="connsiteY79" fmla="*/ 675610 h 1905600"/>
              <a:gd name="connsiteX80" fmla="*/ 3083066 w 3166015"/>
              <a:gd name="connsiteY80" fmla="*/ 869819 h 1905600"/>
              <a:gd name="connsiteX81" fmla="*/ 3091158 w 3166015"/>
              <a:gd name="connsiteY81" fmla="*/ 894095 h 1905600"/>
              <a:gd name="connsiteX82" fmla="*/ 3107342 w 3166015"/>
              <a:gd name="connsiteY82" fmla="*/ 950739 h 1905600"/>
              <a:gd name="connsiteX83" fmla="*/ 3115434 w 3166015"/>
              <a:gd name="connsiteY83" fmla="*/ 1015476 h 1905600"/>
              <a:gd name="connsiteX84" fmla="*/ 3123526 w 3166015"/>
              <a:gd name="connsiteY84" fmla="*/ 1039752 h 1905600"/>
              <a:gd name="connsiteX85" fmla="*/ 3131618 w 3166015"/>
              <a:gd name="connsiteY85" fmla="*/ 1072120 h 1905600"/>
              <a:gd name="connsiteX86" fmla="*/ 3147802 w 3166015"/>
              <a:gd name="connsiteY86" fmla="*/ 1120672 h 1905600"/>
              <a:gd name="connsiteX87" fmla="*/ 3147802 w 3166015"/>
              <a:gd name="connsiteY87" fmla="*/ 1541458 h 1905600"/>
              <a:gd name="connsiteX88" fmla="*/ 3123526 w 3166015"/>
              <a:gd name="connsiteY88" fmla="*/ 1606194 h 1905600"/>
              <a:gd name="connsiteX89" fmla="*/ 3115434 w 3166015"/>
              <a:gd name="connsiteY89" fmla="*/ 1630470 h 1905600"/>
              <a:gd name="connsiteX90" fmla="*/ 3091158 w 3166015"/>
              <a:gd name="connsiteY90" fmla="*/ 1638562 h 1905600"/>
              <a:gd name="connsiteX91" fmla="*/ 3074974 w 3166015"/>
              <a:gd name="connsiteY91" fmla="*/ 1654747 h 1905600"/>
              <a:gd name="connsiteX92" fmla="*/ 3026422 w 3166015"/>
              <a:gd name="connsiteY92" fmla="*/ 1670931 h 1905600"/>
              <a:gd name="connsiteX93" fmla="*/ 3010237 w 3166015"/>
              <a:gd name="connsiteY93" fmla="*/ 1687115 h 1905600"/>
              <a:gd name="connsiteX94" fmla="*/ 2905041 w 3166015"/>
              <a:gd name="connsiteY94" fmla="*/ 1703299 h 1905600"/>
              <a:gd name="connsiteX95" fmla="*/ 2807937 w 3166015"/>
              <a:gd name="connsiteY95" fmla="*/ 1695207 h 1905600"/>
              <a:gd name="connsiteX96" fmla="*/ 2735108 w 3166015"/>
              <a:gd name="connsiteY96" fmla="*/ 1654747 h 1905600"/>
              <a:gd name="connsiteX97" fmla="*/ 2686556 w 3166015"/>
              <a:gd name="connsiteY97" fmla="*/ 1638562 h 1905600"/>
              <a:gd name="connsiteX98" fmla="*/ 2662280 w 3166015"/>
              <a:gd name="connsiteY98" fmla="*/ 1630470 h 1905600"/>
              <a:gd name="connsiteX99" fmla="*/ 2638004 w 3166015"/>
              <a:gd name="connsiteY99" fmla="*/ 1614286 h 1905600"/>
              <a:gd name="connsiteX100" fmla="*/ 2605636 w 3166015"/>
              <a:gd name="connsiteY100" fmla="*/ 1606194 h 1905600"/>
              <a:gd name="connsiteX101" fmla="*/ 2581360 w 3166015"/>
              <a:gd name="connsiteY101" fmla="*/ 1598102 h 1905600"/>
              <a:gd name="connsiteX102" fmla="*/ 2548991 w 3166015"/>
              <a:gd name="connsiteY102" fmla="*/ 1590010 h 1905600"/>
              <a:gd name="connsiteX103" fmla="*/ 2500439 w 3166015"/>
              <a:gd name="connsiteY103" fmla="*/ 1573826 h 1905600"/>
              <a:gd name="connsiteX104" fmla="*/ 2468071 w 3166015"/>
              <a:gd name="connsiteY104" fmla="*/ 1565734 h 1905600"/>
              <a:gd name="connsiteX105" fmla="*/ 2419519 w 3166015"/>
              <a:gd name="connsiteY105" fmla="*/ 1549550 h 1905600"/>
              <a:gd name="connsiteX106" fmla="*/ 2395243 w 3166015"/>
              <a:gd name="connsiteY106" fmla="*/ 1525274 h 1905600"/>
              <a:gd name="connsiteX107" fmla="*/ 2338599 w 3166015"/>
              <a:gd name="connsiteY107" fmla="*/ 1509090 h 1905600"/>
              <a:gd name="connsiteX108" fmla="*/ 2168666 w 3166015"/>
              <a:gd name="connsiteY108" fmla="*/ 1484814 h 1905600"/>
              <a:gd name="connsiteX109" fmla="*/ 2136298 w 3166015"/>
              <a:gd name="connsiteY109" fmla="*/ 1492906 h 1905600"/>
              <a:gd name="connsiteX110" fmla="*/ 2087745 w 3166015"/>
              <a:gd name="connsiteY110" fmla="*/ 1509090 h 1905600"/>
              <a:gd name="connsiteX111" fmla="*/ 1982549 w 3166015"/>
              <a:gd name="connsiteY111" fmla="*/ 1525274 h 1905600"/>
              <a:gd name="connsiteX112" fmla="*/ 1885445 w 3166015"/>
              <a:gd name="connsiteY112" fmla="*/ 1517182 h 1905600"/>
              <a:gd name="connsiteX113" fmla="*/ 1853076 w 3166015"/>
              <a:gd name="connsiteY113" fmla="*/ 1509090 h 1905600"/>
              <a:gd name="connsiteX114" fmla="*/ 1788340 w 3166015"/>
              <a:gd name="connsiteY114" fmla="*/ 1500998 h 1905600"/>
              <a:gd name="connsiteX115" fmla="*/ 1602223 w 3166015"/>
              <a:gd name="connsiteY115" fmla="*/ 1509090 h 1905600"/>
              <a:gd name="connsiteX116" fmla="*/ 1497027 w 3166015"/>
              <a:gd name="connsiteY116" fmla="*/ 1533366 h 1905600"/>
              <a:gd name="connsiteX117" fmla="*/ 1472751 w 3166015"/>
              <a:gd name="connsiteY117" fmla="*/ 1541458 h 1905600"/>
              <a:gd name="connsiteX118" fmla="*/ 1448475 w 3166015"/>
              <a:gd name="connsiteY118" fmla="*/ 1533366 h 1905600"/>
              <a:gd name="connsiteX119" fmla="*/ 1440383 w 3166015"/>
              <a:gd name="connsiteY119" fmla="*/ 1509090 h 1905600"/>
              <a:gd name="connsiteX120" fmla="*/ 1448475 w 3166015"/>
              <a:gd name="connsiteY120" fmla="*/ 1347249 h 1905600"/>
              <a:gd name="connsiteX121" fmla="*/ 1464659 w 3166015"/>
              <a:gd name="connsiteY121" fmla="*/ 1298697 h 1905600"/>
              <a:gd name="connsiteX122" fmla="*/ 1472751 w 3166015"/>
              <a:gd name="connsiteY122" fmla="*/ 1233961 h 1905600"/>
              <a:gd name="connsiteX123" fmla="*/ 1488935 w 3166015"/>
              <a:gd name="connsiteY123" fmla="*/ 1209685 h 1905600"/>
              <a:gd name="connsiteX124" fmla="*/ 1480843 w 3166015"/>
              <a:gd name="connsiteY124" fmla="*/ 1128764 h 1905600"/>
              <a:gd name="connsiteX125" fmla="*/ 1472751 w 3166015"/>
              <a:gd name="connsiteY125" fmla="*/ 1104488 h 1905600"/>
              <a:gd name="connsiteX126" fmla="*/ 1448475 w 3166015"/>
              <a:gd name="connsiteY126" fmla="*/ 1096396 h 1905600"/>
              <a:gd name="connsiteX127" fmla="*/ 1424199 w 3166015"/>
              <a:gd name="connsiteY127" fmla="*/ 1080212 h 1905600"/>
              <a:gd name="connsiteX128" fmla="*/ 1286634 w 3166015"/>
              <a:gd name="connsiteY128" fmla="*/ 1064028 h 1905600"/>
              <a:gd name="connsiteX129" fmla="*/ 1181437 w 3166015"/>
              <a:gd name="connsiteY129" fmla="*/ 1039752 h 1905600"/>
              <a:gd name="connsiteX130" fmla="*/ 1149069 w 3166015"/>
              <a:gd name="connsiteY130" fmla="*/ 1031660 h 1905600"/>
              <a:gd name="connsiteX131" fmla="*/ 1060057 w 3166015"/>
              <a:gd name="connsiteY131" fmla="*/ 1015476 h 1905600"/>
              <a:gd name="connsiteX132" fmla="*/ 1019597 w 3166015"/>
              <a:gd name="connsiteY132" fmla="*/ 1023568 h 1905600"/>
              <a:gd name="connsiteX133" fmla="*/ 971045 w 3166015"/>
              <a:gd name="connsiteY133" fmla="*/ 1055936 h 1905600"/>
              <a:gd name="connsiteX134" fmla="*/ 946768 w 3166015"/>
              <a:gd name="connsiteY134" fmla="*/ 1064028 h 1905600"/>
              <a:gd name="connsiteX135" fmla="*/ 922492 w 3166015"/>
              <a:gd name="connsiteY135" fmla="*/ 1080212 h 1905600"/>
              <a:gd name="connsiteX136" fmla="*/ 873940 w 3166015"/>
              <a:gd name="connsiteY136" fmla="*/ 1096396 h 1905600"/>
              <a:gd name="connsiteX137" fmla="*/ 865848 w 3166015"/>
              <a:gd name="connsiteY137" fmla="*/ 1120672 h 1905600"/>
              <a:gd name="connsiteX138" fmla="*/ 841572 w 3166015"/>
              <a:gd name="connsiteY138" fmla="*/ 1128764 h 1905600"/>
              <a:gd name="connsiteX139" fmla="*/ 623087 w 3166015"/>
              <a:gd name="connsiteY139" fmla="*/ 1136856 h 1905600"/>
              <a:gd name="connsiteX140" fmla="*/ 574535 w 3166015"/>
              <a:gd name="connsiteY140" fmla="*/ 1153040 h 1905600"/>
              <a:gd name="connsiteX141" fmla="*/ 550259 w 3166015"/>
              <a:gd name="connsiteY141" fmla="*/ 1161132 h 1905600"/>
              <a:gd name="connsiteX142" fmla="*/ 525983 w 3166015"/>
              <a:gd name="connsiteY142" fmla="*/ 1177316 h 1905600"/>
              <a:gd name="connsiteX143" fmla="*/ 509799 w 3166015"/>
              <a:gd name="connsiteY143" fmla="*/ 1225869 h 1905600"/>
              <a:gd name="connsiteX144" fmla="*/ 493614 w 3166015"/>
              <a:gd name="connsiteY144" fmla="*/ 1282513 h 1905600"/>
              <a:gd name="connsiteX145" fmla="*/ 501706 w 3166015"/>
              <a:gd name="connsiteY145" fmla="*/ 1403893 h 1905600"/>
              <a:gd name="connsiteX146" fmla="*/ 509799 w 3166015"/>
              <a:gd name="connsiteY146" fmla="*/ 1428170 h 1905600"/>
              <a:gd name="connsiteX147" fmla="*/ 558351 w 3166015"/>
              <a:gd name="connsiteY147" fmla="*/ 1444354 h 1905600"/>
              <a:gd name="connsiteX148" fmla="*/ 639271 w 3166015"/>
              <a:gd name="connsiteY148" fmla="*/ 1460538 h 1905600"/>
              <a:gd name="connsiteX149" fmla="*/ 712099 w 3166015"/>
              <a:gd name="connsiteY149" fmla="*/ 1476722 h 1905600"/>
              <a:gd name="connsiteX150" fmla="*/ 728283 w 3166015"/>
              <a:gd name="connsiteY150" fmla="*/ 1500998 h 1905600"/>
              <a:gd name="connsiteX151" fmla="*/ 768744 w 3166015"/>
              <a:gd name="connsiteY151" fmla="*/ 1533366 h 1905600"/>
              <a:gd name="connsiteX152" fmla="*/ 801112 w 3166015"/>
              <a:gd name="connsiteY152" fmla="*/ 1606194 h 1905600"/>
              <a:gd name="connsiteX153" fmla="*/ 776836 w 3166015"/>
              <a:gd name="connsiteY153" fmla="*/ 1768035 h 1905600"/>
              <a:gd name="connsiteX154" fmla="*/ 776836 w 3166015"/>
              <a:gd name="connsiteY154" fmla="*/ 1768035 h 1905600"/>
              <a:gd name="connsiteX155" fmla="*/ 768744 w 3166015"/>
              <a:gd name="connsiteY155" fmla="*/ 1808495 h 1905600"/>
              <a:gd name="connsiteX156" fmla="*/ 744468 w 3166015"/>
              <a:gd name="connsiteY156" fmla="*/ 1824679 h 1905600"/>
              <a:gd name="connsiteX157" fmla="*/ 720191 w 3166015"/>
              <a:gd name="connsiteY157" fmla="*/ 1865139 h 1905600"/>
              <a:gd name="connsiteX158" fmla="*/ 671639 w 3166015"/>
              <a:gd name="connsiteY158" fmla="*/ 1881324 h 1905600"/>
              <a:gd name="connsiteX159" fmla="*/ 614995 w 3166015"/>
              <a:gd name="connsiteY159" fmla="*/ 1897508 h 1905600"/>
              <a:gd name="connsiteX160" fmla="*/ 428878 w 3166015"/>
              <a:gd name="connsiteY160" fmla="*/ 1905600 h 1905600"/>
              <a:gd name="connsiteX161" fmla="*/ 307498 w 3166015"/>
              <a:gd name="connsiteY161" fmla="*/ 1897508 h 1905600"/>
              <a:gd name="connsiteX162" fmla="*/ 258945 w 3166015"/>
              <a:gd name="connsiteY162" fmla="*/ 1881324 h 1905600"/>
              <a:gd name="connsiteX163" fmla="*/ 234669 w 3166015"/>
              <a:gd name="connsiteY163" fmla="*/ 1873231 h 1905600"/>
              <a:gd name="connsiteX164" fmla="*/ 210393 w 3166015"/>
              <a:gd name="connsiteY164" fmla="*/ 1857047 h 1905600"/>
              <a:gd name="connsiteX165" fmla="*/ 113289 w 3166015"/>
              <a:gd name="connsiteY165" fmla="*/ 1832771 h 1905600"/>
              <a:gd name="connsiteX166" fmla="*/ 145657 w 3166015"/>
              <a:gd name="connsiteY166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07498 w 3166015"/>
              <a:gd name="connsiteY22" fmla="*/ 554230 h 1905600"/>
              <a:gd name="connsiteX23" fmla="*/ 356050 w 3166015"/>
              <a:gd name="connsiteY23" fmla="*/ 570414 h 1905600"/>
              <a:gd name="connsiteX24" fmla="*/ 380326 w 3166015"/>
              <a:gd name="connsiteY24" fmla="*/ 578506 h 1905600"/>
              <a:gd name="connsiteX25" fmla="*/ 404602 w 3166015"/>
              <a:gd name="connsiteY25" fmla="*/ 586598 h 1905600"/>
              <a:gd name="connsiteX26" fmla="*/ 436970 w 3166015"/>
              <a:gd name="connsiteY26" fmla="*/ 602782 h 1905600"/>
              <a:gd name="connsiteX27" fmla="*/ 509799 w 3166015"/>
              <a:gd name="connsiteY27" fmla="*/ 610874 h 1905600"/>
              <a:gd name="connsiteX28" fmla="*/ 574535 w 3166015"/>
              <a:gd name="connsiteY28" fmla="*/ 618966 h 1905600"/>
              <a:gd name="connsiteX29" fmla="*/ 623087 w 3166015"/>
              <a:gd name="connsiteY29" fmla="*/ 635150 h 1905600"/>
              <a:gd name="connsiteX30" fmla="*/ 647363 w 3166015"/>
              <a:gd name="connsiteY30" fmla="*/ 651334 h 1905600"/>
              <a:gd name="connsiteX31" fmla="*/ 784928 w 3166015"/>
              <a:gd name="connsiteY31" fmla="*/ 667518 h 1905600"/>
              <a:gd name="connsiteX32" fmla="*/ 857756 w 3166015"/>
              <a:gd name="connsiteY32" fmla="*/ 683702 h 1905600"/>
              <a:gd name="connsiteX33" fmla="*/ 922492 w 3166015"/>
              <a:gd name="connsiteY33" fmla="*/ 699886 h 1905600"/>
              <a:gd name="connsiteX34" fmla="*/ 962953 w 3166015"/>
              <a:gd name="connsiteY34" fmla="*/ 707978 h 1905600"/>
              <a:gd name="connsiteX35" fmla="*/ 1027689 w 3166015"/>
              <a:gd name="connsiteY35" fmla="*/ 724162 h 1905600"/>
              <a:gd name="connsiteX36" fmla="*/ 1051965 w 3166015"/>
              <a:gd name="connsiteY36" fmla="*/ 732254 h 1905600"/>
              <a:gd name="connsiteX37" fmla="*/ 1108609 w 3166015"/>
              <a:gd name="connsiteY37" fmla="*/ 740347 h 1905600"/>
              <a:gd name="connsiteX38" fmla="*/ 1157161 w 3166015"/>
              <a:gd name="connsiteY38" fmla="*/ 748439 h 1905600"/>
              <a:gd name="connsiteX39" fmla="*/ 1238082 w 3166015"/>
              <a:gd name="connsiteY39" fmla="*/ 732254 h 1905600"/>
              <a:gd name="connsiteX40" fmla="*/ 1310910 w 3166015"/>
              <a:gd name="connsiteY40" fmla="*/ 699886 h 1905600"/>
              <a:gd name="connsiteX41" fmla="*/ 1367554 w 3166015"/>
              <a:gd name="connsiteY41" fmla="*/ 691794 h 1905600"/>
              <a:gd name="connsiteX42" fmla="*/ 1391830 w 3166015"/>
              <a:gd name="connsiteY42" fmla="*/ 683702 h 1905600"/>
              <a:gd name="connsiteX43" fmla="*/ 1408014 w 3166015"/>
              <a:gd name="connsiteY43" fmla="*/ 659426 h 1905600"/>
              <a:gd name="connsiteX44" fmla="*/ 1424199 w 3166015"/>
              <a:gd name="connsiteY44" fmla="*/ 643242 h 1905600"/>
              <a:gd name="connsiteX45" fmla="*/ 1448475 w 3166015"/>
              <a:gd name="connsiteY45" fmla="*/ 627058 h 1905600"/>
              <a:gd name="connsiteX46" fmla="*/ 1497027 w 3166015"/>
              <a:gd name="connsiteY46" fmla="*/ 586598 h 1905600"/>
              <a:gd name="connsiteX47" fmla="*/ 1513211 w 3166015"/>
              <a:gd name="connsiteY47" fmla="*/ 562322 h 1905600"/>
              <a:gd name="connsiteX48" fmla="*/ 1537487 w 3166015"/>
              <a:gd name="connsiteY48" fmla="*/ 481401 h 1905600"/>
              <a:gd name="connsiteX49" fmla="*/ 1545579 w 3166015"/>
              <a:gd name="connsiteY49" fmla="*/ 206272 h 1905600"/>
              <a:gd name="connsiteX50" fmla="*/ 1553671 w 3166015"/>
              <a:gd name="connsiteY50" fmla="*/ 76800 h 1905600"/>
              <a:gd name="connsiteX51" fmla="*/ 1561763 w 3166015"/>
              <a:gd name="connsiteY51" fmla="*/ 52524 h 1905600"/>
              <a:gd name="connsiteX52" fmla="*/ 1586039 w 3166015"/>
              <a:gd name="connsiteY52" fmla="*/ 44431 h 1905600"/>
              <a:gd name="connsiteX53" fmla="*/ 1683144 w 3166015"/>
              <a:gd name="connsiteY53" fmla="*/ 3971 h 1905600"/>
              <a:gd name="connsiteX54" fmla="*/ 1772156 w 3166015"/>
              <a:gd name="connsiteY54" fmla="*/ 12063 h 1905600"/>
              <a:gd name="connsiteX55" fmla="*/ 1820708 w 3166015"/>
              <a:gd name="connsiteY55" fmla="*/ 28247 h 1905600"/>
              <a:gd name="connsiteX56" fmla="*/ 1844984 w 3166015"/>
              <a:gd name="connsiteY56" fmla="*/ 36339 h 1905600"/>
              <a:gd name="connsiteX57" fmla="*/ 1869260 w 3166015"/>
              <a:gd name="connsiteY57" fmla="*/ 44431 h 1905600"/>
              <a:gd name="connsiteX58" fmla="*/ 1909721 w 3166015"/>
              <a:gd name="connsiteY58" fmla="*/ 52524 h 1905600"/>
              <a:gd name="connsiteX59" fmla="*/ 1966365 w 3166015"/>
              <a:gd name="connsiteY59" fmla="*/ 68708 h 1905600"/>
              <a:gd name="connsiteX60" fmla="*/ 2298138 w 3166015"/>
              <a:gd name="connsiteY60" fmla="*/ 84892 h 1905600"/>
              <a:gd name="connsiteX61" fmla="*/ 2322414 w 3166015"/>
              <a:gd name="connsiteY61" fmla="*/ 92984 h 1905600"/>
              <a:gd name="connsiteX62" fmla="*/ 2362875 w 3166015"/>
              <a:gd name="connsiteY62" fmla="*/ 101076 h 1905600"/>
              <a:gd name="connsiteX63" fmla="*/ 2387151 w 3166015"/>
              <a:gd name="connsiteY63" fmla="*/ 117260 h 1905600"/>
              <a:gd name="connsiteX64" fmla="*/ 2468071 w 3166015"/>
              <a:gd name="connsiteY64" fmla="*/ 133444 h 1905600"/>
              <a:gd name="connsiteX65" fmla="*/ 2524715 w 3166015"/>
              <a:gd name="connsiteY65" fmla="*/ 165812 h 1905600"/>
              <a:gd name="connsiteX66" fmla="*/ 2573268 w 3166015"/>
              <a:gd name="connsiteY66" fmla="*/ 181996 h 1905600"/>
              <a:gd name="connsiteX67" fmla="*/ 2735108 w 3166015"/>
              <a:gd name="connsiteY67" fmla="*/ 222456 h 1905600"/>
              <a:gd name="connsiteX68" fmla="*/ 2840305 w 3166015"/>
              <a:gd name="connsiteY68" fmla="*/ 206272 h 1905600"/>
              <a:gd name="connsiteX69" fmla="*/ 2864581 w 3166015"/>
              <a:gd name="connsiteY69" fmla="*/ 190088 h 1905600"/>
              <a:gd name="connsiteX70" fmla="*/ 2913133 w 3166015"/>
              <a:gd name="connsiteY70" fmla="*/ 173904 h 1905600"/>
              <a:gd name="connsiteX71" fmla="*/ 3002145 w 3166015"/>
              <a:gd name="connsiteY71" fmla="*/ 198180 h 1905600"/>
              <a:gd name="connsiteX72" fmla="*/ 3010237 w 3166015"/>
              <a:gd name="connsiteY72" fmla="*/ 230548 h 1905600"/>
              <a:gd name="connsiteX73" fmla="*/ 3026422 w 3166015"/>
              <a:gd name="connsiteY73" fmla="*/ 279100 h 1905600"/>
              <a:gd name="connsiteX74" fmla="*/ 3034514 w 3166015"/>
              <a:gd name="connsiteY74" fmla="*/ 303377 h 1905600"/>
              <a:gd name="connsiteX75" fmla="*/ 3042606 w 3166015"/>
              <a:gd name="connsiteY75" fmla="*/ 392389 h 1905600"/>
              <a:gd name="connsiteX76" fmla="*/ 3050698 w 3166015"/>
              <a:gd name="connsiteY76" fmla="*/ 449033 h 1905600"/>
              <a:gd name="connsiteX77" fmla="*/ 3066882 w 3166015"/>
              <a:gd name="connsiteY77" fmla="*/ 651334 h 1905600"/>
              <a:gd name="connsiteX78" fmla="*/ 3074974 w 3166015"/>
              <a:gd name="connsiteY78" fmla="*/ 675610 h 1905600"/>
              <a:gd name="connsiteX79" fmla="*/ 3083066 w 3166015"/>
              <a:gd name="connsiteY79" fmla="*/ 869819 h 1905600"/>
              <a:gd name="connsiteX80" fmla="*/ 3091158 w 3166015"/>
              <a:gd name="connsiteY80" fmla="*/ 894095 h 1905600"/>
              <a:gd name="connsiteX81" fmla="*/ 3107342 w 3166015"/>
              <a:gd name="connsiteY81" fmla="*/ 950739 h 1905600"/>
              <a:gd name="connsiteX82" fmla="*/ 3115434 w 3166015"/>
              <a:gd name="connsiteY82" fmla="*/ 1015476 h 1905600"/>
              <a:gd name="connsiteX83" fmla="*/ 3123526 w 3166015"/>
              <a:gd name="connsiteY83" fmla="*/ 1039752 h 1905600"/>
              <a:gd name="connsiteX84" fmla="*/ 3131618 w 3166015"/>
              <a:gd name="connsiteY84" fmla="*/ 1072120 h 1905600"/>
              <a:gd name="connsiteX85" fmla="*/ 3147802 w 3166015"/>
              <a:gd name="connsiteY85" fmla="*/ 1120672 h 1905600"/>
              <a:gd name="connsiteX86" fmla="*/ 3147802 w 3166015"/>
              <a:gd name="connsiteY86" fmla="*/ 1541458 h 1905600"/>
              <a:gd name="connsiteX87" fmla="*/ 3123526 w 3166015"/>
              <a:gd name="connsiteY87" fmla="*/ 1606194 h 1905600"/>
              <a:gd name="connsiteX88" fmla="*/ 3115434 w 3166015"/>
              <a:gd name="connsiteY88" fmla="*/ 1630470 h 1905600"/>
              <a:gd name="connsiteX89" fmla="*/ 3091158 w 3166015"/>
              <a:gd name="connsiteY89" fmla="*/ 1638562 h 1905600"/>
              <a:gd name="connsiteX90" fmla="*/ 3074974 w 3166015"/>
              <a:gd name="connsiteY90" fmla="*/ 1654747 h 1905600"/>
              <a:gd name="connsiteX91" fmla="*/ 3026422 w 3166015"/>
              <a:gd name="connsiteY91" fmla="*/ 1670931 h 1905600"/>
              <a:gd name="connsiteX92" fmla="*/ 3010237 w 3166015"/>
              <a:gd name="connsiteY92" fmla="*/ 1687115 h 1905600"/>
              <a:gd name="connsiteX93" fmla="*/ 2905041 w 3166015"/>
              <a:gd name="connsiteY93" fmla="*/ 1703299 h 1905600"/>
              <a:gd name="connsiteX94" fmla="*/ 2807937 w 3166015"/>
              <a:gd name="connsiteY94" fmla="*/ 1695207 h 1905600"/>
              <a:gd name="connsiteX95" fmla="*/ 2735108 w 3166015"/>
              <a:gd name="connsiteY95" fmla="*/ 1654747 h 1905600"/>
              <a:gd name="connsiteX96" fmla="*/ 2686556 w 3166015"/>
              <a:gd name="connsiteY96" fmla="*/ 1638562 h 1905600"/>
              <a:gd name="connsiteX97" fmla="*/ 2662280 w 3166015"/>
              <a:gd name="connsiteY97" fmla="*/ 1630470 h 1905600"/>
              <a:gd name="connsiteX98" fmla="*/ 2638004 w 3166015"/>
              <a:gd name="connsiteY98" fmla="*/ 1614286 h 1905600"/>
              <a:gd name="connsiteX99" fmla="*/ 2605636 w 3166015"/>
              <a:gd name="connsiteY99" fmla="*/ 1606194 h 1905600"/>
              <a:gd name="connsiteX100" fmla="*/ 2581360 w 3166015"/>
              <a:gd name="connsiteY100" fmla="*/ 1598102 h 1905600"/>
              <a:gd name="connsiteX101" fmla="*/ 2548991 w 3166015"/>
              <a:gd name="connsiteY101" fmla="*/ 1590010 h 1905600"/>
              <a:gd name="connsiteX102" fmla="*/ 2500439 w 3166015"/>
              <a:gd name="connsiteY102" fmla="*/ 1573826 h 1905600"/>
              <a:gd name="connsiteX103" fmla="*/ 2468071 w 3166015"/>
              <a:gd name="connsiteY103" fmla="*/ 1565734 h 1905600"/>
              <a:gd name="connsiteX104" fmla="*/ 2419519 w 3166015"/>
              <a:gd name="connsiteY104" fmla="*/ 1549550 h 1905600"/>
              <a:gd name="connsiteX105" fmla="*/ 2395243 w 3166015"/>
              <a:gd name="connsiteY105" fmla="*/ 1525274 h 1905600"/>
              <a:gd name="connsiteX106" fmla="*/ 2338599 w 3166015"/>
              <a:gd name="connsiteY106" fmla="*/ 1509090 h 1905600"/>
              <a:gd name="connsiteX107" fmla="*/ 2168666 w 3166015"/>
              <a:gd name="connsiteY107" fmla="*/ 1484814 h 1905600"/>
              <a:gd name="connsiteX108" fmla="*/ 2136298 w 3166015"/>
              <a:gd name="connsiteY108" fmla="*/ 1492906 h 1905600"/>
              <a:gd name="connsiteX109" fmla="*/ 2087745 w 3166015"/>
              <a:gd name="connsiteY109" fmla="*/ 1509090 h 1905600"/>
              <a:gd name="connsiteX110" fmla="*/ 1982549 w 3166015"/>
              <a:gd name="connsiteY110" fmla="*/ 1525274 h 1905600"/>
              <a:gd name="connsiteX111" fmla="*/ 1885445 w 3166015"/>
              <a:gd name="connsiteY111" fmla="*/ 1517182 h 1905600"/>
              <a:gd name="connsiteX112" fmla="*/ 1853076 w 3166015"/>
              <a:gd name="connsiteY112" fmla="*/ 1509090 h 1905600"/>
              <a:gd name="connsiteX113" fmla="*/ 1788340 w 3166015"/>
              <a:gd name="connsiteY113" fmla="*/ 1500998 h 1905600"/>
              <a:gd name="connsiteX114" fmla="*/ 1602223 w 3166015"/>
              <a:gd name="connsiteY114" fmla="*/ 1509090 h 1905600"/>
              <a:gd name="connsiteX115" fmla="*/ 1497027 w 3166015"/>
              <a:gd name="connsiteY115" fmla="*/ 1533366 h 1905600"/>
              <a:gd name="connsiteX116" fmla="*/ 1472751 w 3166015"/>
              <a:gd name="connsiteY116" fmla="*/ 1541458 h 1905600"/>
              <a:gd name="connsiteX117" fmla="*/ 1448475 w 3166015"/>
              <a:gd name="connsiteY117" fmla="*/ 1533366 h 1905600"/>
              <a:gd name="connsiteX118" fmla="*/ 1440383 w 3166015"/>
              <a:gd name="connsiteY118" fmla="*/ 1509090 h 1905600"/>
              <a:gd name="connsiteX119" fmla="*/ 1448475 w 3166015"/>
              <a:gd name="connsiteY119" fmla="*/ 1347249 h 1905600"/>
              <a:gd name="connsiteX120" fmla="*/ 1464659 w 3166015"/>
              <a:gd name="connsiteY120" fmla="*/ 1298697 h 1905600"/>
              <a:gd name="connsiteX121" fmla="*/ 1472751 w 3166015"/>
              <a:gd name="connsiteY121" fmla="*/ 1233961 h 1905600"/>
              <a:gd name="connsiteX122" fmla="*/ 1488935 w 3166015"/>
              <a:gd name="connsiteY122" fmla="*/ 1209685 h 1905600"/>
              <a:gd name="connsiteX123" fmla="*/ 1480843 w 3166015"/>
              <a:gd name="connsiteY123" fmla="*/ 1128764 h 1905600"/>
              <a:gd name="connsiteX124" fmla="*/ 1472751 w 3166015"/>
              <a:gd name="connsiteY124" fmla="*/ 1104488 h 1905600"/>
              <a:gd name="connsiteX125" fmla="*/ 1448475 w 3166015"/>
              <a:gd name="connsiteY125" fmla="*/ 1096396 h 1905600"/>
              <a:gd name="connsiteX126" fmla="*/ 1424199 w 3166015"/>
              <a:gd name="connsiteY126" fmla="*/ 1080212 h 1905600"/>
              <a:gd name="connsiteX127" fmla="*/ 1286634 w 3166015"/>
              <a:gd name="connsiteY127" fmla="*/ 1064028 h 1905600"/>
              <a:gd name="connsiteX128" fmla="*/ 1181437 w 3166015"/>
              <a:gd name="connsiteY128" fmla="*/ 1039752 h 1905600"/>
              <a:gd name="connsiteX129" fmla="*/ 1149069 w 3166015"/>
              <a:gd name="connsiteY129" fmla="*/ 1031660 h 1905600"/>
              <a:gd name="connsiteX130" fmla="*/ 1060057 w 3166015"/>
              <a:gd name="connsiteY130" fmla="*/ 1015476 h 1905600"/>
              <a:gd name="connsiteX131" fmla="*/ 1019597 w 3166015"/>
              <a:gd name="connsiteY131" fmla="*/ 1023568 h 1905600"/>
              <a:gd name="connsiteX132" fmla="*/ 971045 w 3166015"/>
              <a:gd name="connsiteY132" fmla="*/ 1055936 h 1905600"/>
              <a:gd name="connsiteX133" fmla="*/ 946768 w 3166015"/>
              <a:gd name="connsiteY133" fmla="*/ 1064028 h 1905600"/>
              <a:gd name="connsiteX134" fmla="*/ 922492 w 3166015"/>
              <a:gd name="connsiteY134" fmla="*/ 1080212 h 1905600"/>
              <a:gd name="connsiteX135" fmla="*/ 873940 w 3166015"/>
              <a:gd name="connsiteY135" fmla="*/ 1096396 h 1905600"/>
              <a:gd name="connsiteX136" fmla="*/ 865848 w 3166015"/>
              <a:gd name="connsiteY136" fmla="*/ 1120672 h 1905600"/>
              <a:gd name="connsiteX137" fmla="*/ 841572 w 3166015"/>
              <a:gd name="connsiteY137" fmla="*/ 1128764 h 1905600"/>
              <a:gd name="connsiteX138" fmla="*/ 623087 w 3166015"/>
              <a:gd name="connsiteY138" fmla="*/ 1136856 h 1905600"/>
              <a:gd name="connsiteX139" fmla="*/ 574535 w 3166015"/>
              <a:gd name="connsiteY139" fmla="*/ 1153040 h 1905600"/>
              <a:gd name="connsiteX140" fmla="*/ 550259 w 3166015"/>
              <a:gd name="connsiteY140" fmla="*/ 1161132 h 1905600"/>
              <a:gd name="connsiteX141" fmla="*/ 525983 w 3166015"/>
              <a:gd name="connsiteY141" fmla="*/ 1177316 h 1905600"/>
              <a:gd name="connsiteX142" fmla="*/ 509799 w 3166015"/>
              <a:gd name="connsiteY142" fmla="*/ 1225869 h 1905600"/>
              <a:gd name="connsiteX143" fmla="*/ 493614 w 3166015"/>
              <a:gd name="connsiteY143" fmla="*/ 1282513 h 1905600"/>
              <a:gd name="connsiteX144" fmla="*/ 501706 w 3166015"/>
              <a:gd name="connsiteY144" fmla="*/ 1403893 h 1905600"/>
              <a:gd name="connsiteX145" fmla="*/ 509799 w 3166015"/>
              <a:gd name="connsiteY145" fmla="*/ 1428170 h 1905600"/>
              <a:gd name="connsiteX146" fmla="*/ 558351 w 3166015"/>
              <a:gd name="connsiteY146" fmla="*/ 1444354 h 1905600"/>
              <a:gd name="connsiteX147" fmla="*/ 639271 w 3166015"/>
              <a:gd name="connsiteY147" fmla="*/ 1460538 h 1905600"/>
              <a:gd name="connsiteX148" fmla="*/ 712099 w 3166015"/>
              <a:gd name="connsiteY148" fmla="*/ 1476722 h 1905600"/>
              <a:gd name="connsiteX149" fmla="*/ 728283 w 3166015"/>
              <a:gd name="connsiteY149" fmla="*/ 1500998 h 1905600"/>
              <a:gd name="connsiteX150" fmla="*/ 768744 w 3166015"/>
              <a:gd name="connsiteY150" fmla="*/ 1533366 h 1905600"/>
              <a:gd name="connsiteX151" fmla="*/ 801112 w 3166015"/>
              <a:gd name="connsiteY151" fmla="*/ 1606194 h 1905600"/>
              <a:gd name="connsiteX152" fmla="*/ 776836 w 3166015"/>
              <a:gd name="connsiteY152" fmla="*/ 1768035 h 1905600"/>
              <a:gd name="connsiteX153" fmla="*/ 776836 w 3166015"/>
              <a:gd name="connsiteY153" fmla="*/ 1768035 h 1905600"/>
              <a:gd name="connsiteX154" fmla="*/ 768744 w 3166015"/>
              <a:gd name="connsiteY154" fmla="*/ 1808495 h 1905600"/>
              <a:gd name="connsiteX155" fmla="*/ 744468 w 3166015"/>
              <a:gd name="connsiteY155" fmla="*/ 1824679 h 1905600"/>
              <a:gd name="connsiteX156" fmla="*/ 720191 w 3166015"/>
              <a:gd name="connsiteY156" fmla="*/ 1865139 h 1905600"/>
              <a:gd name="connsiteX157" fmla="*/ 671639 w 3166015"/>
              <a:gd name="connsiteY157" fmla="*/ 1881324 h 1905600"/>
              <a:gd name="connsiteX158" fmla="*/ 614995 w 3166015"/>
              <a:gd name="connsiteY158" fmla="*/ 1897508 h 1905600"/>
              <a:gd name="connsiteX159" fmla="*/ 428878 w 3166015"/>
              <a:gd name="connsiteY159" fmla="*/ 1905600 h 1905600"/>
              <a:gd name="connsiteX160" fmla="*/ 307498 w 3166015"/>
              <a:gd name="connsiteY160" fmla="*/ 1897508 h 1905600"/>
              <a:gd name="connsiteX161" fmla="*/ 258945 w 3166015"/>
              <a:gd name="connsiteY161" fmla="*/ 1881324 h 1905600"/>
              <a:gd name="connsiteX162" fmla="*/ 234669 w 3166015"/>
              <a:gd name="connsiteY162" fmla="*/ 1873231 h 1905600"/>
              <a:gd name="connsiteX163" fmla="*/ 210393 w 3166015"/>
              <a:gd name="connsiteY163" fmla="*/ 1857047 h 1905600"/>
              <a:gd name="connsiteX164" fmla="*/ 113289 w 3166015"/>
              <a:gd name="connsiteY164" fmla="*/ 1832771 h 1905600"/>
              <a:gd name="connsiteX165" fmla="*/ 145657 w 3166015"/>
              <a:gd name="connsiteY165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07498 w 3166015"/>
              <a:gd name="connsiteY22" fmla="*/ 554230 h 1905600"/>
              <a:gd name="connsiteX23" fmla="*/ 356050 w 3166015"/>
              <a:gd name="connsiteY23" fmla="*/ 570414 h 1905600"/>
              <a:gd name="connsiteX24" fmla="*/ 380326 w 3166015"/>
              <a:gd name="connsiteY24" fmla="*/ 578506 h 1905600"/>
              <a:gd name="connsiteX25" fmla="*/ 404602 w 3166015"/>
              <a:gd name="connsiteY25" fmla="*/ 586598 h 1905600"/>
              <a:gd name="connsiteX26" fmla="*/ 509799 w 3166015"/>
              <a:gd name="connsiteY26" fmla="*/ 610874 h 1905600"/>
              <a:gd name="connsiteX27" fmla="*/ 574535 w 3166015"/>
              <a:gd name="connsiteY27" fmla="*/ 618966 h 1905600"/>
              <a:gd name="connsiteX28" fmla="*/ 623087 w 3166015"/>
              <a:gd name="connsiteY28" fmla="*/ 635150 h 1905600"/>
              <a:gd name="connsiteX29" fmla="*/ 647363 w 3166015"/>
              <a:gd name="connsiteY29" fmla="*/ 651334 h 1905600"/>
              <a:gd name="connsiteX30" fmla="*/ 784928 w 3166015"/>
              <a:gd name="connsiteY30" fmla="*/ 667518 h 1905600"/>
              <a:gd name="connsiteX31" fmla="*/ 857756 w 3166015"/>
              <a:gd name="connsiteY31" fmla="*/ 683702 h 1905600"/>
              <a:gd name="connsiteX32" fmla="*/ 922492 w 3166015"/>
              <a:gd name="connsiteY32" fmla="*/ 699886 h 1905600"/>
              <a:gd name="connsiteX33" fmla="*/ 962953 w 3166015"/>
              <a:gd name="connsiteY33" fmla="*/ 707978 h 1905600"/>
              <a:gd name="connsiteX34" fmla="*/ 1027689 w 3166015"/>
              <a:gd name="connsiteY34" fmla="*/ 724162 h 1905600"/>
              <a:gd name="connsiteX35" fmla="*/ 1051965 w 3166015"/>
              <a:gd name="connsiteY35" fmla="*/ 732254 h 1905600"/>
              <a:gd name="connsiteX36" fmla="*/ 1108609 w 3166015"/>
              <a:gd name="connsiteY36" fmla="*/ 740347 h 1905600"/>
              <a:gd name="connsiteX37" fmla="*/ 1157161 w 3166015"/>
              <a:gd name="connsiteY37" fmla="*/ 748439 h 1905600"/>
              <a:gd name="connsiteX38" fmla="*/ 1238082 w 3166015"/>
              <a:gd name="connsiteY38" fmla="*/ 732254 h 1905600"/>
              <a:gd name="connsiteX39" fmla="*/ 1310910 w 3166015"/>
              <a:gd name="connsiteY39" fmla="*/ 699886 h 1905600"/>
              <a:gd name="connsiteX40" fmla="*/ 1367554 w 3166015"/>
              <a:gd name="connsiteY40" fmla="*/ 691794 h 1905600"/>
              <a:gd name="connsiteX41" fmla="*/ 1391830 w 3166015"/>
              <a:gd name="connsiteY41" fmla="*/ 683702 h 1905600"/>
              <a:gd name="connsiteX42" fmla="*/ 1408014 w 3166015"/>
              <a:gd name="connsiteY42" fmla="*/ 659426 h 1905600"/>
              <a:gd name="connsiteX43" fmla="*/ 1424199 w 3166015"/>
              <a:gd name="connsiteY43" fmla="*/ 643242 h 1905600"/>
              <a:gd name="connsiteX44" fmla="*/ 1448475 w 3166015"/>
              <a:gd name="connsiteY44" fmla="*/ 627058 h 1905600"/>
              <a:gd name="connsiteX45" fmla="*/ 1497027 w 3166015"/>
              <a:gd name="connsiteY45" fmla="*/ 586598 h 1905600"/>
              <a:gd name="connsiteX46" fmla="*/ 1513211 w 3166015"/>
              <a:gd name="connsiteY46" fmla="*/ 562322 h 1905600"/>
              <a:gd name="connsiteX47" fmla="*/ 1537487 w 3166015"/>
              <a:gd name="connsiteY47" fmla="*/ 481401 h 1905600"/>
              <a:gd name="connsiteX48" fmla="*/ 1545579 w 3166015"/>
              <a:gd name="connsiteY48" fmla="*/ 206272 h 1905600"/>
              <a:gd name="connsiteX49" fmla="*/ 1553671 w 3166015"/>
              <a:gd name="connsiteY49" fmla="*/ 76800 h 1905600"/>
              <a:gd name="connsiteX50" fmla="*/ 1561763 w 3166015"/>
              <a:gd name="connsiteY50" fmla="*/ 52524 h 1905600"/>
              <a:gd name="connsiteX51" fmla="*/ 1586039 w 3166015"/>
              <a:gd name="connsiteY51" fmla="*/ 44431 h 1905600"/>
              <a:gd name="connsiteX52" fmla="*/ 1683144 w 3166015"/>
              <a:gd name="connsiteY52" fmla="*/ 3971 h 1905600"/>
              <a:gd name="connsiteX53" fmla="*/ 1772156 w 3166015"/>
              <a:gd name="connsiteY53" fmla="*/ 12063 h 1905600"/>
              <a:gd name="connsiteX54" fmla="*/ 1820708 w 3166015"/>
              <a:gd name="connsiteY54" fmla="*/ 28247 h 1905600"/>
              <a:gd name="connsiteX55" fmla="*/ 1844984 w 3166015"/>
              <a:gd name="connsiteY55" fmla="*/ 36339 h 1905600"/>
              <a:gd name="connsiteX56" fmla="*/ 1869260 w 3166015"/>
              <a:gd name="connsiteY56" fmla="*/ 44431 h 1905600"/>
              <a:gd name="connsiteX57" fmla="*/ 1909721 w 3166015"/>
              <a:gd name="connsiteY57" fmla="*/ 52524 h 1905600"/>
              <a:gd name="connsiteX58" fmla="*/ 1966365 w 3166015"/>
              <a:gd name="connsiteY58" fmla="*/ 68708 h 1905600"/>
              <a:gd name="connsiteX59" fmla="*/ 2298138 w 3166015"/>
              <a:gd name="connsiteY59" fmla="*/ 84892 h 1905600"/>
              <a:gd name="connsiteX60" fmla="*/ 2322414 w 3166015"/>
              <a:gd name="connsiteY60" fmla="*/ 92984 h 1905600"/>
              <a:gd name="connsiteX61" fmla="*/ 2362875 w 3166015"/>
              <a:gd name="connsiteY61" fmla="*/ 101076 h 1905600"/>
              <a:gd name="connsiteX62" fmla="*/ 2387151 w 3166015"/>
              <a:gd name="connsiteY62" fmla="*/ 117260 h 1905600"/>
              <a:gd name="connsiteX63" fmla="*/ 2468071 w 3166015"/>
              <a:gd name="connsiteY63" fmla="*/ 133444 h 1905600"/>
              <a:gd name="connsiteX64" fmla="*/ 2524715 w 3166015"/>
              <a:gd name="connsiteY64" fmla="*/ 165812 h 1905600"/>
              <a:gd name="connsiteX65" fmla="*/ 2573268 w 3166015"/>
              <a:gd name="connsiteY65" fmla="*/ 181996 h 1905600"/>
              <a:gd name="connsiteX66" fmla="*/ 2735108 w 3166015"/>
              <a:gd name="connsiteY66" fmla="*/ 222456 h 1905600"/>
              <a:gd name="connsiteX67" fmla="*/ 2840305 w 3166015"/>
              <a:gd name="connsiteY67" fmla="*/ 206272 h 1905600"/>
              <a:gd name="connsiteX68" fmla="*/ 2864581 w 3166015"/>
              <a:gd name="connsiteY68" fmla="*/ 190088 h 1905600"/>
              <a:gd name="connsiteX69" fmla="*/ 2913133 w 3166015"/>
              <a:gd name="connsiteY69" fmla="*/ 173904 h 1905600"/>
              <a:gd name="connsiteX70" fmla="*/ 3002145 w 3166015"/>
              <a:gd name="connsiteY70" fmla="*/ 198180 h 1905600"/>
              <a:gd name="connsiteX71" fmla="*/ 3010237 w 3166015"/>
              <a:gd name="connsiteY71" fmla="*/ 230548 h 1905600"/>
              <a:gd name="connsiteX72" fmla="*/ 3026422 w 3166015"/>
              <a:gd name="connsiteY72" fmla="*/ 279100 h 1905600"/>
              <a:gd name="connsiteX73" fmla="*/ 3034514 w 3166015"/>
              <a:gd name="connsiteY73" fmla="*/ 303377 h 1905600"/>
              <a:gd name="connsiteX74" fmla="*/ 3042606 w 3166015"/>
              <a:gd name="connsiteY74" fmla="*/ 392389 h 1905600"/>
              <a:gd name="connsiteX75" fmla="*/ 3050698 w 3166015"/>
              <a:gd name="connsiteY75" fmla="*/ 449033 h 1905600"/>
              <a:gd name="connsiteX76" fmla="*/ 3066882 w 3166015"/>
              <a:gd name="connsiteY76" fmla="*/ 651334 h 1905600"/>
              <a:gd name="connsiteX77" fmla="*/ 3074974 w 3166015"/>
              <a:gd name="connsiteY77" fmla="*/ 675610 h 1905600"/>
              <a:gd name="connsiteX78" fmla="*/ 3083066 w 3166015"/>
              <a:gd name="connsiteY78" fmla="*/ 869819 h 1905600"/>
              <a:gd name="connsiteX79" fmla="*/ 3091158 w 3166015"/>
              <a:gd name="connsiteY79" fmla="*/ 894095 h 1905600"/>
              <a:gd name="connsiteX80" fmla="*/ 3107342 w 3166015"/>
              <a:gd name="connsiteY80" fmla="*/ 950739 h 1905600"/>
              <a:gd name="connsiteX81" fmla="*/ 3115434 w 3166015"/>
              <a:gd name="connsiteY81" fmla="*/ 1015476 h 1905600"/>
              <a:gd name="connsiteX82" fmla="*/ 3123526 w 3166015"/>
              <a:gd name="connsiteY82" fmla="*/ 1039752 h 1905600"/>
              <a:gd name="connsiteX83" fmla="*/ 3131618 w 3166015"/>
              <a:gd name="connsiteY83" fmla="*/ 1072120 h 1905600"/>
              <a:gd name="connsiteX84" fmla="*/ 3147802 w 3166015"/>
              <a:gd name="connsiteY84" fmla="*/ 1120672 h 1905600"/>
              <a:gd name="connsiteX85" fmla="*/ 3147802 w 3166015"/>
              <a:gd name="connsiteY85" fmla="*/ 1541458 h 1905600"/>
              <a:gd name="connsiteX86" fmla="*/ 3123526 w 3166015"/>
              <a:gd name="connsiteY86" fmla="*/ 1606194 h 1905600"/>
              <a:gd name="connsiteX87" fmla="*/ 3115434 w 3166015"/>
              <a:gd name="connsiteY87" fmla="*/ 1630470 h 1905600"/>
              <a:gd name="connsiteX88" fmla="*/ 3091158 w 3166015"/>
              <a:gd name="connsiteY88" fmla="*/ 1638562 h 1905600"/>
              <a:gd name="connsiteX89" fmla="*/ 3074974 w 3166015"/>
              <a:gd name="connsiteY89" fmla="*/ 1654747 h 1905600"/>
              <a:gd name="connsiteX90" fmla="*/ 3026422 w 3166015"/>
              <a:gd name="connsiteY90" fmla="*/ 1670931 h 1905600"/>
              <a:gd name="connsiteX91" fmla="*/ 3010237 w 3166015"/>
              <a:gd name="connsiteY91" fmla="*/ 1687115 h 1905600"/>
              <a:gd name="connsiteX92" fmla="*/ 2905041 w 3166015"/>
              <a:gd name="connsiteY92" fmla="*/ 1703299 h 1905600"/>
              <a:gd name="connsiteX93" fmla="*/ 2807937 w 3166015"/>
              <a:gd name="connsiteY93" fmla="*/ 1695207 h 1905600"/>
              <a:gd name="connsiteX94" fmla="*/ 2735108 w 3166015"/>
              <a:gd name="connsiteY94" fmla="*/ 1654747 h 1905600"/>
              <a:gd name="connsiteX95" fmla="*/ 2686556 w 3166015"/>
              <a:gd name="connsiteY95" fmla="*/ 1638562 h 1905600"/>
              <a:gd name="connsiteX96" fmla="*/ 2662280 w 3166015"/>
              <a:gd name="connsiteY96" fmla="*/ 1630470 h 1905600"/>
              <a:gd name="connsiteX97" fmla="*/ 2638004 w 3166015"/>
              <a:gd name="connsiteY97" fmla="*/ 1614286 h 1905600"/>
              <a:gd name="connsiteX98" fmla="*/ 2605636 w 3166015"/>
              <a:gd name="connsiteY98" fmla="*/ 1606194 h 1905600"/>
              <a:gd name="connsiteX99" fmla="*/ 2581360 w 3166015"/>
              <a:gd name="connsiteY99" fmla="*/ 1598102 h 1905600"/>
              <a:gd name="connsiteX100" fmla="*/ 2548991 w 3166015"/>
              <a:gd name="connsiteY100" fmla="*/ 1590010 h 1905600"/>
              <a:gd name="connsiteX101" fmla="*/ 2500439 w 3166015"/>
              <a:gd name="connsiteY101" fmla="*/ 1573826 h 1905600"/>
              <a:gd name="connsiteX102" fmla="*/ 2468071 w 3166015"/>
              <a:gd name="connsiteY102" fmla="*/ 1565734 h 1905600"/>
              <a:gd name="connsiteX103" fmla="*/ 2419519 w 3166015"/>
              <a:gd name="connsiteY103" fmla="*/ 1549550 h 1905600"/>
              <a:gd name="connsiteX104" fmla="*/ 2395243 w 3166015"/>
              <a:gd name="connsiteY104" fmla="*/ 1525274 h 1905600"/>
              <a:gd name="connsiteX105" fmla="*/ 2338599 w 3166015"/>
              <a:gd name="connsiteY105" fmla="*/ 1509090 h 1905600"/>
              <a:gd name="connsiteX106" fmla="*/ 2168666 w 3166015"/>
              <a:gd name="connsiteY106" fmla="*/ 1484814 h 1905600"/>
              <a:gd name="connsiteX107" fmla="*/ 2136298 w 3166015"/>
              <a:gd name="connsiteY107" fmla="*/ 1492906 h 1905600"/>
              <a:gd name="connsiteX108" fmla="*/ 2087745 w 3166015"/>
              <a:gd name="connsiteY108" fmla="*/ 1509090 h 1905600"/>
              <a:gd name="connsiteX109" fmla="*/ 1982549 w 3166015"/>
              <a:gd name="connsiteY109" fmla="*/ 1525274 h 1905600"/>
              <a:gd name="connsiteX110" fmla="*/ 1885445 w 3166015"/>
              <a:gd name="connsiteY110" fmla="*/ 1517182 h 1905600"/>
              <a:gd name="connsiteX111" fmla="*/ 1853076 w 3166015"/>
              <a:gd name="connsiteY111" fmla="*/ 1509090 h 1905600"/>
              <a:gd name="connsiteX112" fmla="*/ 1788340 w 3166015"/>
              <a:gd name="connsiteY112" fmla="*/ 1500998 h 1905600"/>
              <a:gd name="connsiteX113" fmla="*/ 1602223 w 3166015"/>
              <a:gd name="connsiteY113" fmla="*/ 1509090 h 1905600"/>
              <a:gd name="connsiteX114" fmla="*/ 1497027 w 3166015"/>
              <a:gd name="connsiteY114" fmla="*/ 1533366 h 1905600"/>
              <a:gd name="connsiteX115" fmla="*/ 1472751 w 3166015"/>
              <a:gd name="connsiteY115" fmla="*/ 1541458 h 1905600"/>
              <a:gd name="connsiteX116" fmla="*/ 1448475 w 3166015"/>
              <a:gd name="connsiteY116" fmla="*/ 1533366 h 1905600"/>
              <a:gd name="connsiteX117" fmla="*/ 1440383 w 3166015"/>
              <a:gd name="connsiteY117" fmla="*/ 1509090 h 1905600"/>
              <a:gd name="connsiteX118" fmla="*/ 1448475 w 3166015"/>
              <a:gd name="connsiteY118" fmla="*/ 1347249 h 1905600"/>
              <a:gd name="connsiteX119" fmla="*/ 1464659 w 3166015"/>
              <a:gd name="connsiteY119" fmla="*/ 1298697 h 1905600"/>
              <a:gd name="connsiteX120" fmla="*/ 1472751 w 3166015"/>
              <a:gd name="connsiteY120" fmla="*/ 1233961 h 1905600"/>
              <a:gd name="connsiteX121" fmla="*/ 1488935 w 3166015"/>
              <a:gd name="connsiteY121" fmla="*/ 1209685 h 1905600"/>
              <a:gd name="connsiteX122" fmla="*/ 1480843 w 3166015"/>
              <a:gd name="connsiteY122" fmla="*/ 1128764 h 1905600"/>
              <a:gd name="connsiteX123" fmla="*/ 1472751 w 3166015"/>
              <a:gd name="connsiteY123" fmla="*/ 1104488 h 1905600"/>
              <a:gd name="connsiteX124" fmla="*/ 1448475 w 3166015"/>
              <a:gd name="connsiteY124" fmla="*/ 1096396 h 1905600"/>
              <a:gd name="connsiteX125" fmla="*/ 1424199 w 3166015"/>
              <a:gd name="connsiteY125" fmla="*/ 1080212 h 1905600"/>
              <a:gd name="connsiteX126" fmla="*/ 1286634 w 3166015"/>
              <a:gd name="connsiteY126" fmla="*/ 1064028 h 1905600"/>
              <a:gd name="connsiteX127" fmla="*/ 1181437 w 3166015"/>
              <a:gd name="connsiteY127" fmla="*/ 1039752 h 1905600"/>
              <a:gd name="connsiteX128" fmla="*/ 1149069 w 3166015"/>
              <a:gd name="connsiteY128" fmla="*/ 1031660 h 1905600"/>
              <a:gd name="connsiteX129" fmla="*/ 1060057 w 3166015"/>
              <a:gd name="connsiteY129" fmla="*/ 1015476 h 1905600"/>
              <a:gd name="connsiteX130" fmla="*/ 1019597 w 3166015"/>
              <a:gd name="connsiteY130" fmla="*/ 1023568 h 1905600"/>
              <a:gd name="connsiteX131" fmla="*/ 971045 w 3166015"/>
              <a:gd name="connsiteY131" fmla="*/ 1055936 h 1905600"/>
              <a:gd name="connsiteX132" fmla="*/ 946768 w 3166015"/>
              <a:gd name="connsiteY132" fmla="*/ 1064028 h 1905600"/>
              <a:gd name="connsiteX133" fmla="*/ 922492 w 3166015"/>
              <a:gd name="connsiteY133" fmla="*/ 1080212 h 1905600"/>
              <a:gd name="connsiteX134" fmla="*/ 873940 w 3166015"/>
              <a:gd name="connsiteY134" fmla="*/ 1096396 h 1905600"/>
              <a:gd name="connsiteX135" fmla="*/ 865848 w 3166015"/>
              <a:gd name="connsiteY135" fmla="*/ 1120672 h 1905600"/>
              <a:gd name="connsiteX136" fmla="*/ 841572 w 3166015"/>
              <a:gd name="connsiteY136" fmla="*/ 1128764 h 1905600"/>
              <a:gd name="connsiteX137" fmla="*/ 623087 w 3166015"/>
              <a:gd name="connsiteY137" fmla="*/ 1136856 h 1905600"/>
              <a:gd name="connsiteX138" fmla="*/ 574535 w 3166015"/>
              <a:gd name="connsiteY138" fmla="*/ 1153040 h 1905600"/>
              <a:gd name="connsiteX139" fmla="*/ 550259 w 3166015"/>
              <a:gd name="connsiteY139" fmla="*/ 1161132 h 1905600"/>
              <a:gd name="connsiteX140" fmla="*/ 525983 w 3166015"/>
              <a:gd name="connsiteY140" fmla="*/ 1177316 h 1905600"/>
              <a:gd name="connsiteX141" fmla="*/ 509799 w 3166015"/>
              <a:gd name="connsiteY141" fmla="*/ 1225869 h 1905600"/>
              <a:gd name="connsiteX142" fmla="*/ 493614 w 3166015"/>
              <a:gd name="connsiteY142" fmla="*/ 1282513 h 1905600"/>
              <a:gd name="connsiteX143" fmla="*/ 501706 w 3166015"/>
              <a:gd name="connsiteY143" fmla="*/ 1403893 h 1905600"/>
              <a:gd name="connsiteX144" fmla="*/ 509799 w 3166015"/>
              <a:gd name="connsiteY144" fmla="*/ 1428170 h 1905600"/>
              <a:gd name="connsiteX145" fmla="*/ 558351 w 3166015"/>
              <a:gd name="connsiteY145" fmla="*/ 1444354 h 1905600"/>
              <a:gd name="connsiteX146" fmla="*/ 639271 w 3166015"/>
              <a:gd name="connsiteY146" fmla="*/ 1460538 h 1905600"/>
              <a:gd name="connsiteX147" fmla="*/ 712099 w 3166015"/>
              <a:gd name="connsiteY147" fmla="*/ 1476722 h 1905600"/>
              <a:gd name="connsiteX148" fmla="*/ 728283 w 3166015"/>
              <a:gd name="connsiteY148" fmla="*/ 1500998 h 1905600"/>
              <a:gd name="connsiteX149" fmla="*/ 768744 w 3166015"/>
              <a:gd name="connsiteY149" fmla="*/ 1533366 h 1905600"/>
              <a:gd name="connsiteX150" fmla="*/ 801112 w 3166015"/>
              <a:gd name="connsiteY150" fmla="*/ 1606194 h 1905600"/>
              <a:gd name="connsiteX151" fmla="*/ 776836 w 3166015"/>
              <a:gd name="connsiteY151" fmla="*/ 1768035 h 1905600"/>
              <a:gd name="connsiteX152" fmla="*/ 776836 w 3166015"/>
              <a:gd name="connsiteY152" fmla="*/ 1768035 h 1905600"/>
              <a:gd name="connsiteX153" fmla="*/ 768744 w 3166015"/>
              <a:gd name="connsiteY153" fmla="*/ 1808495 h 1905600"/>
              <a:gd name="connsiteX154" fmla="*/ 744468 w 3166015"/>
              <a:gd name="connsiteY154" fmla="*/ 1824679 h 1905600"/>
              <a:gd name="connsiteX155" fmla="*/ 720191 w 3166015"/>
              <a:gd name="connsiteY155" fmla="*/ 1865139 h 1905600"/>
              <a:gd name="connsiteX156" fmla="*/ 671639 w 3166015"/>
              <a:gd name="connsiteY156" fmla="*/ 1881324 h 1905600"/>
              <a:gd name="connsiteX157" fmla="*/ 614995 w 3166015"/>
              <a:gd name="connsiteY157" fmla="*/ 1897508 h 1905600"/>
              <a:gd name="connsiteX158" fmla="*/ 428878 w 3166015"/>
              <a:gd name="connsiteY158" fmla="*/ 1905600 h 1905600"/>
              <a:gd name="connsiteX159" fmla="*/ 307498 w 3166015"/>
              <a:gd name="connsiteY159" fmla="*/ 1897508 h 1905600"/>
              <a:gd name="connsiteX160" fmla="*/ 258945 w 3166015"/>
              <a:gd name="connsiteY160" fmla="*/ 1881324 h 1905600"/>
              <a:gd name="connsiteX161" fmla="*/ 234669 w 3166015"/>
              <a:gd name="connsiteY161" fmla="*/ 1873231 h 1905600"/>
              <a:gd name="connsiteX162" fmla="*/ 210393 w 3166015"/>
              <a:gd name="connsiteY162" fmla="*/ 1857047 h 1905600"/>
              <a:gd name="connsiteX163" fmla="*/ 113289 w 3166015"/>
              <a:gd name="connsiteY163" fmla="*/ 1832771 h 1905600"/>
              <a:gd name="connsiteX164" fmla="*/ 145657 w 3166015"/>
              <a:gd name="connsiteY16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380326 w 3166015"/>
              <a:gd name="connsiteY23" fmla="*/ 578506 h 1905600"/>
              <a:gd name="connsiteX24" fmla="*/ 404602 w 3166015"/>
              <a:gd name="connsiteY24" fmla="*/ 586598 h 1905600"/>
              <a:gd name="connsiteX25" fmla="*/ 509799 w 3166015"/>
              <a:gd name="connsiteY25" fmla="*/ 610874 h 1905600"/>
              <a:gd name="connsiteX26" fmla="*/ 574535 w 3166015"/>
              <a:gd name="connsiteY26" fmla="*/ 618966 h 1905600"/>
              <a:gd name="connsiteX27" fmla="*/ 623087 w 3166015"/>
              <a:gd name="connsiteY27" fmla="*/ 635150 h 1905600"/>
              <a:gd name="connsiteX28" fmla="*/ 647363 w 3166015"/>
              <a:gd name="connsiteY28" fmla="*/ 651334 h 1905600"/>
              <a:gd name="connsiteX29" fmla="*/ 784928 w 3166015"/>
              <a:gd name="connsiteY29" fmla="*/ 667518 h 1905600"/>
              <a:gd name="connsiteX30" fmla="*/ 857756 w 3166015"/>
              <a:gd name="connsiteY30" fmla="*/ 683702 h 1905600"/>
              <a:gd name="connsiteX31" fmla="*/ 922492 w 3166015"/>
              <a:gd name="connsiteY31" fmla="*/ 699886 h 1905600"/>
              <a:gd name="connsiteX32" fmla="*/ 962953 w 3166015"/>
              <a:gd name="connsiteY32" fmla="*/ 707978 h 1905600"/>
              <a:gd name="connsiteX33" fmla="*/ 1027689 w 3166015"/>
              <a:gd name="connsiteY33" fmla="*/ 724162 h 1905600"/>
              <a:gd name="connsiteX34" fmla="*/ 1051965 w 3166015"/>
              <a:gd name="connsiteY34" fmla="*/ 732254 h 1905600"/>
              <a:gd name="connsiteX35" fmla="*/ 1108609 w 3166015"/>
              <a:gd name="connsiteY35" fmla="*/ 740347 h 1905600"/>
              <a:gd name="connsiteX36" fmla="*/ 1157161 w 3166015"/>
              <a:gd name="connsiteY36" fmla="*/ 748439 h 1905600"/>
              <a:gd name="connsiteX37" fmla="*/ 1238082 w 3166015"/>
              <a:gd name="connsiteY37" fmla="*/ 732254 h 1905600"/>
              <a:gd name="connsiteX38" fmla="*/ 1310910 w 3166015"/>
              <a:gd name="connsiteY38" fmla="*/ 699886 h 1905600"/>
              <a:gd name="connsiteX39" fmla="*/ 1367554 w 3166015"/>
              <a:gd name="connsiteY39" fmla="*/ 691794 h 1905600"/>
              <a:gd name="connsiteX40" fmla="*/ 1391830 w 3166015"/>
              <a:gd name="connsiteY40" fmla="*/ 683702 h 1905600"/>
              <a:gd name="connsiteX41" fmla="*/ 1408014 w 3166015"/>
              <a:gd name="connsiteY41" fmla="*/ 659426 h 1905600"/>
              <a:gd name="connsiteX42" fmla="*/ 1424199 w 3166015"/>
              <a:gd name="connsiteY42" fmla="*/ 643242 h 1905600"/>
              <a:gd name="connsiteX43" fmla="*/ 1448475 w 3166015"/>
              <a:gd name="connsiteY43" fmla="*/ 627058 h 1905600"/>
              <a:gd name="connsiteX44" fmla="*/ 1497027 w 3166015"/>
              <a:gd name="connsiteY44" fmla="*/ 586598 h 1905600"/>
              <a:gd name="connsiteX45" fmla="*/ 1513211 w 3166015"/>
              <a:gd name="connsiteY45" fmla="*/ 562322 h 1905600"/>
              <a:gd name="connsiteX46" fmla="*/ 1537487 w 3166015"/>
              <a:gd name="connsiteY46" fmla="*/ 481401 h 1905600"/>
              <a:gd name="connsiteX47" fmla="*/ 1545579 w 3166015"/>
              <a:gd name="connsiteY47" fmla="*/ 206272 h 1905600"/>
              <a:gd name="connsiteX48" fmla="*/ 1553671 w 3166015"/>
              <a:gd name="connsiteY48" fmla="*/ 76800 h 1905600"/>
              <a:gd name="connsiteX49" fmla="*/ 1561763 w 3166015"/>
              <a:gd name="connsiteY49" fmla="*/ 52524 h 1905600"/>
              <a:gd name="connsiteX50" fmla="*/ 1586039 w 3166015"/>
              <a:gd name="connsiteY50" fmla="*/ 44431 h 1905600"/>
              <a:gd name="connsiteX51" fmla="*/ 1683144 w 3166015"/>
              <a:gd name="connsiteY51" fmla="*/ 3971 h 1905600"/>
              <a:gd name="connsiteX52" fmla="*/ 1772156 w 3166015"/>
              <a:gd name="connsiteY52" fmla="*/ 12063 h 1905600"/>
              <a:gd name="connsiteX53" fmla="*/ 1820708 w 3166015"/>
              <a:gd name="connsiteY53" fmla="*/ 28247 h 1905600"/>
              <a:gd name="connsiteX54" fmla="*/ 1844984 w 3166015"/>
              <a:gd name="connsiteY54" fmla="*/ 36339 h 1905600"/>
              <a:gd name="connsiteX55" fmla="*/ 1869260 w 3166015"/>
              <a:gd name="connsiteY55" fmla="*/ 44431 h 1905600"/>
              <a:gd name="connsiteX56" fmla="*/ 1909721 w 3166015"/>
              <a:gd name="connsiteY56" fmla="*/ 52524 h 1905600"/>
              <a:gd name="connsiteX57" fmla="*/ 1966365 w 3166015"/>
              <a:gd name="connsiteY57" fmla="*/ 68708 h 1905600"/>
              <a:gd name="connsiteX58" fmla="*/ 2298138 w 3166015"/>
              <a:gd name="connsiteY58" fmla="*/ 84892 h 1905600"/>
              <a:gd name="connsiteX59" fmla="*/ 2322414 w 3166015"/>
              <a:gd name="connsiteY59" fmla="*/ 92984 h 1905600"/>
              <a:gd name="connsiteX60" fmla="*/ 2362875 w 3166015"/>
              <a:gd name="connsiteY60" fmla="*/ 101076 h 1905600"/>
              <a:gd name="connsiteX61" fmla="*/ 2387151 w 3166015"/>
              <a:gd name="connsiteY61" fmla="*/ 117260 h 1905600"/>
              <a:gd name="connsiteX62" fmla="*/ 2468071 w 3166015"/>
              <a:gd name="connsiteY62" fmla="*/ 133444 h 1905600"/>
              <a:gd name="connsiteX63" fmla="*/ 2524715 w 3166015"/>
              <a:gd name="connsiteY63" fmla="*/ 165812 h 1905600"/>
              <a:gd name="connsiteX64" fmla="*/ 2573268 w 3166015"/>
              <a:gd name="connsiteY64" fmla="*/ 181996 h 1905600"/>
              <a:gd name="connsiteX65" fmla="*/ 2735108 w 3166015"/>
              <a:gd name="connsiteY65" fmla="*/ 222456 h 1905600"/>
              <a:gd name="connsiteX66" fmla="*/ 2840305 w 3166015"/>
              <a:gd name="connsiteY66" fmla="*/ 206272 h 1905600"/>
              <a:gd name="connsiteX67" fmla="*/ 2864581 w 3166015"/>
              <a:gd name="connsiteY67" fmla="*/ 190088 h 1905600"/>
              <a:gd name="connsiteX68" fmla="*/ 2913133 w 3166015"/>
              <a:gd name="connsiteY68" fmla="*/ 173904 h 1905600"/>
              <a:gd name="connsiteX69" fmla="*/ 3002145 w 3166015"/>
              <a:gd name="connsiteY69" fmla="*/ 198180 h 1905600"/>
              <a:gd name="connsiteX70" fmla="*/ 3010237 w 3166015"/>
              <a:gd name="connsiteY70" fmla="*/ 230548 h 1905600"/>
              <a:gd name="connsiteX71" fmla="*/ 3026422 w 3166015"/>
              <a:gd name="connsiteY71" fmla="*/ 279100 h 1905600"/>
              <a:gd name="connsiteX72" fmla="*/ 3034514 w 3166015"/>
              <a:gd name="connsiteY72" fmla="*/ 303377 h 1905600"/>
              <a:gd name="connsiteX73" fmla="*/ 3042606 w 3166015"/>
              <a:gd name="connsiteY73" fmla="*/ 392389 h 1905600"/>
              <a:gd name="connsiteX74" fmla="*/ 3050698 w 3166015"/>
              <a:gd name="connsiteY74" fmla="*/ 449033 h 1905600"/>
              <a:gd name="connsiteX75" fmla="*/ 3066882 w 3166015"/>
              <a:gd name="connsiteY75" fmla="*/ 651334 h 1905600"/>
              <a:gd name="connsiteX76" fmla="*/ 3074974 w 3166015"/>
              <a:gd name="connsiteY76" fmla="*/ 675610 h 1905600"/>
              <a:gd name="connsiteX77" fmla="*/ 3083066 w 3166015"/>
              <a:gd name="connsiteY77" fmla="*/ 869819 h 1905600"/>
              <a:gd name="connsiteX78" fmla="*/ 3091158 w 3166015"/>
              <a:gd name="connsiteY78" fmla="*/ 894095 h 1905600"/>
              <a:gd name="connsiteX79" fmla="*/ 3107342 w 3166015"/>
              <a:gd name="connsiteY79" fmla="*/ 950739 h 1905600"/>
              <a:gd name="connsiteX80" fmla="*/ 3115434 w 3166015"/>
              <a:gd name="connsiteY80" fmla="*/ 1015476 h 1905600"/>
              <a:gd name="connsiteX81" fmla="*/ 3123526 w 3166015"/>
              <a:gd name="connsiteY81" fmla="*/ 1039752 h 1905600"/>
              <a:gd name="connsiteX82" fmla="*/ 3131618 w 3166015"/>
              <a:gd name="connsiteY82" fmla="*/ 1072120 h 1905600"/>
              <a:gd name="connsiteX83" fmla="*/ 3147802 w 3166015"/>
              <a:gd name="connsiteY83" fmla="*/ 1120672 h 1905600"/>
              <a:gd name="connsiteX84" fmla="*/ 3147802 w 3166015"/>
              <a:gd name="connsiteY84" fmla="*/ 1541458 h 1905600"/>
              <a:gd name="connsiteX85" fmla="*/ 3123526 w 3166015"/>
              <a:gd name="connsiteY85" fmla="*/ 1606194 h 1905600"/>
              <a:gd name="connsiteX86" fmla="*/ 3115434 w 3166015"/>
              <a:gd name="connsiteY86" fmla="*/ 1630470 h 1905600"/>
              <a:gd name="connsiteX87" fmla="*/ 3091158 w 3166015"/>
              <a:gd name="connsiteY87" fmla="*/ 1638562 h 1905600"/>
              <a:gd name="connsiteX88" fmla="*/ 3074974 w 3166015"/>
              <a:gd name="connsiteY88" fmla="*/ 1654747 h 1905600"/>
              <a:gd name="connsiteX89" fmla="*/ 3026422 w 3166015"/>
              <a:gd name="connsiteY89" fmla="*/ 1670931 h 1905600"/>
              <a:gd name="connsiteX90" fmla="*/ 3010237 w 3166015"/>
              <a:gd name="connsiteY90" fmla="*/ 1687115 h 1905600"/>
              <a:gd name="connsiteX91" fmla="*/ 2905041 w 3166015"/>
              <a:gd name="connsiteY91" fmla="*/ 1703299 h 1905600"/>
              <a:gd name="connsiteX92" fmla="*/ 2807937 w 3166015"/>
              <a:gd name="connsiteY92" fmla="*/ 1695207 h 1905600"/>
              <a:gd name="connsiteX93" fmla="*/ 2735108 w 3166015"/>
              <a:gd name="connsiteY93" fmla="*/ 1654747 h 1905600"/>
              <a:gd name="connsiteX94" fmla="*/ 2686556 w 3166015"/>
              <a:gd name="connsiteY94" fmla="*/ 1638562 h 1905600"/>
              <a:gd name="connsiteX95" fmla="*/ 2662280 w 3166015"/>
              <a:gd name="connsiteY95" fmla="*/ 1630470 h 1905600"/>
              <a:gd name="connsiteX96" fmla="*/ 2638004 w 3166015"/>
              <a:gd name="connsiteY96" fmla="*/ 1614286 h 1905600"/>
              <a:gd name="connsiteX97" fmla="*/ 2605636 w 3166015"/>
              <a:gd name="connsiteY97" fmla="*/ 1606194 h 1905600"/>
              <a:gd name="connsiteX98" fmla="*/ 2581360 w 3166015"/>
              <a:gd name="connsiteY98" fmla="*/ 1598102 h 1905600"/>
              <a:gd name="connsiteX99" fmla="*/ 2548991 w 3166015"/>
              <a:gd name="connsiteY99" fmla="*/ 1590010 h 1905600"/>
              <a:gd name="connsiteX100" fmla="*/ 2500439 w 3166015"/>
              <a:gd name="connsiteY100" fmla="*/ 1573826 h 1905600"/>
              <a:gd name="connsiteX101" fmla="*/ 2468071 w 3166015"/>
              <a:gd name="connsiteY101" fmla="*/ 1565734 h 1905600"/>
              <a:gd name="connsiteX102" fmla="*/ 2419519 w 3166015"/>
              <a:gd name="connsiteY102" fmla="*/ 1549550 h 1905600"/>
              <a:gd name="connsiteX103" fmla="*/ 2395243 w 3166015"/>
              <a:gd name="connsiteY103" fmla="*/ 1525274 h 1905600"/>
              <a:gd name="connsiteX104" fmla="*/ 2338599 w 3166015"/>
              <a:gd name="connsiteY104" fmla="*/ 1509090 h 1905600"/>
              <a:gd name="connsiteX105" fmla="*/ 2168666 w 3166015"/>
              <a:gd name="connsiteY105" fmla="*/ 1484814 h 1905600"/>
              <a:gd name="connsiteX106" fmla="*/ 2136298 w 3166015"/>
              <a:gd name="connsiteY106" fmla="*/ 1492906 h 1905600"/>
              <a:gd name="connsiteX107" fmla="*/ 2087745 w 3166015"/>
              <a:gd name="connsiteY107" fmla="*/ 1509090 h 1905600"/>
              <a:gd name="connsiteX108" fmla="*/ 1982549 w 3166015"/>
              <a:gd name="connsiteY108" fmla="*/ 1525274 h 1905600"/>
              <a:gd name="connsiteX109" fmla="*/ 1885445 w 3166015"/>
              <a:gd name="connsiteY109" fmla="*/ 1517182 h 1905600"/>
              <a:gd name="connsiteX110" fmla="*/ 1853076 w 3166015"/>
              <a:gd name="connsiteY110" fmla="*/ 1509090 h 1905600"/>
              <a:gd name="connsiteX111" fmla="*/ 1788340 w 3166015"/>
              <a:gd name="connsiteY111" fmla="*/ 1500998 h 1905600"/>
              <a:gd name="connsiteX112" fmla="*/ 1602223 w 3166015"/>
              <a:gd name="connsiteY112" fmla="*/ 1509090 h 1905600"/>
              <a:gd name="connsiteX113" fmla="*/ 1497027 w 3166015"/>
              <a:gd name="connsiteY113" fmla="*/ 1533366 h 1905600"/>
              <a:gd name="connsiteX114" fmla="*/ 1472751 w 3166015"/>
              <a:gd name="connsiteY114" fmla="*/ 1541458 h 1905600"/>
              <a:gd name="connsiteX115" fmla="*/ 1448475 w 3166015"/>
              <a:gd name="connsiteY115" fmla="*/ 1533366 h 1905600"/>
              <a:gd name="connsiteX116" fmla="*/ 1440383 w 3166015"/>
              <a:gd name="connsiteY116" fmla="*/ 1509090 h 1905600"/>
              <a:gd name="connsiteX117" fmla="*/ 1448475 w 3166015"/>
              <a:gd name="connsiteY117" fmla="*/ 1347249 h 1905600"/>
              <a:gd name="connsiteX118" fmla="*/ 1464659 w 3166015"/>
              <a:gd name="connsiteY118" fmla="*/ 1298697 h 1905600"/>
              <a:gd name="connsiteX119" fmla="*/ 1472751 w 3166015"/>
              <a:gd name="connsiteY119" fmla="*/ 1233961 h 1905600"/>
              <a:gd name="connsiteX120" fmla="*/ 1488935 w 3166015"/>
              <a:gd name="connsiteY120" fmla="*/ 1209685 h 1905600"/>
              <a:gd name="connsiteX121" fmla="*/ 1480843 w 3166015"/>
              <a:gd name="connsiteY121" fmla="*/ 1128764 h 1905600"/>
              <a:gd name="connsiteX122" fmla="*/ 1472751 w 3166015"/>
              <a:gd name="connsiteY122" fmla="*/ 1104488 h 1905600"/>
              <a:gd name="connsiteX123" fmla="*/ 1448475 w 3166015"/>
              <a:gd name="connsiteY123" fmla="*/ 1096396 h 1905600"/>
              <a:gd name="connsiteX124" fmla="*/ 1424199 w 3166015"/>
              <a:gd name="connsiteY124" fmla="*/ 1080212 h 1905600"/>
              <a:gd name="connsiteX125" fmla="*/ 1286634 w 3166015"/>
              <a:gd name="connsiteY125" fmla="*/ 1064028 h 1905600"/>
              <a:gd name="connsiteX126" fmla="*/ 1181437 w 3166015"/>
              <a:gd name="connsiteY126" fmla="*/ 1039752 h 1905600"/>
              <a:gd name="connsiteX127" fmla="*/ 1149069 w 3166015"/>
              <a:gd name="connsiteY127" fmla="*/ 1031660 h 1905600"/>
              <a:gd name="connsiteX128" fmla="*/ 1060057 w 3166015"/>
              <a:gd name="connsiteY128" fmla="*/ 1015476 h 1905600"/>
              <a:gd name="connsiteX129" fmla="*/ 1019597 w 3166015"/>
              <a:gd name="connsiteY129" fmla="*/ 1023568 h 1905600"/>
              <a:gd name="connsiteX130" fmla="*/ 971045 w 3166015"/>
              <a:gd name="connsiteY130" fmla="*/ 1055936 h 1905600"/>
              <a:gd name="connsiteX131" fmla="*/ 946768 w 3166015"/>
              <a:gd name="connsiteY131" fmla="*/ 1064028 h 1905600"/>
              <a:gd name="connsiteX132" fmla="*/ 922492 w 3166015"/>
              <a:gd name="connsiteY132" fmla="*/ 1080212 h 1905600"/>
              <a:gd name="connsiteX133" fmla="*/ 873940 w 3166015"/>
              <a:gd name="connsiteY133" fmla="*/ 1096396 h 1905600"/>
              <a:gd name="connsiteX134" fmla="*/ 865848 w 3166015"/>
              <a:gd name="connsiteY134" fmla="*/ 1120672 h 1905600"/>
              <a:gd name="connsiteX135" fmla="*/ 841572 w 3166015"/>
              <a:gd name="connsiteY135" fmla="*/ 1128764 h 1905600"/>
              <a:gd name="connsiteX136" fmla="*/ 623087 w 3166015"/>
              <a:gd name="connsiteY136" fmla="*/ 1136856 h 1905600"/>
              <a:gd name="connsiteX137" fmla="*/ 574535 w 3166015"/>
              <a:gd name="connsiteY137" fmla="*/ 1153040 h 1905600"/>
              <a:gd name="connsiteX138" fmla="*/ 550259 w 3166015"/>
              <a:gd name="connsiteY138" fmla="*/ 1161132 h 1905600"/>
              <a:gd name="connsiteX139" fmla="*/ 525983 w 3166015"/>
              <a:gd name="connsiteY139" fmla="*/ 1177316 h 1905600"/>
              <a:gd name="connsiteX140" fmla="*/ 509799 w 3166015"/>
              <a:gd name="connsiteY140" fmla="*/ 1225869 h 1905600"/>
              <a:gd name="connsiteX141" fmla="*/ 493614 w 3166015"/>
              <a:gd name="connsiteY141" fmla="*/ 1282513 h 1905600"/>
              <a:gd name="connsiteX142" fmla="*/ 501706 w 3166015"/>
              <a:gd name="connsiteY142" fmla="*/ 1403893 h 1905600"/>
              <a:gd name="connsiteX143" fmla="*/ 509799 w 3166015"/>
              <a:gd name="connsiteY143" fmla="*/ 1428170 h 1905600"/>
              <a:gd name="connsiteX144" fmla="*/ 558351 w 3166015"/>
              <a:gd name="connsiteY144" fmla="*/ 1444354 h 1905600"/>
              <a:gd name="connsiteX145" fmla="*/ 639271 w 3166015"/>
              <a:gd name="connsiteY145" fmla="*/ 1460538 h 1905600"/>
              <a:gd name="connsiteX146" fmla="*/ 712099 w 3166015"/>
              <a:gd name="connsiteY146" fmla="*/ 1476722 h 1905600"/>
              <a:gd name="connsiteX147" fmla="*/ 728283 w 3166015"/>
              <a:gd name="connsiteY147" fmla="*/ 1500998 h 1905600"/>
              <a:gd name="connsiteX148" fmla="*/ 768744 w 3166015"/>
              <a:gd name="connsiteY148" fmla="*/ 1533366 h 1905600"/>
              <a:gd name="connsiteX149" fmla="*/ 801112 w 3166015"/>
              <a:gd name="connsiteY149" fmla="*/ 1606194 h 1905600"/>
              <a:gd name="connsiteX150" fmla="*/ 776836 w 3166015"/>
              <a:gd name="connsiteY150" fmla="*/ 1768035 h 1905600"/>
              <a:gd name="connsiteX151" fmla="*/ 776836 w 3166015"/>
              <a:gd name="connsiteY151" fmla="*/ 1768035 h 1905600"/>
              <a:gd name="connsiteX152" fmla="*/ 768744 w 3166015"/>
              <a:gd name="connsiteY152" fmla="*/ 1808495 h 1905600"/>
              <a:gd name="connsiteX153" fmla="*/ 744468 w 3166015"/>
              <a:gd name="connsiteY153" fmla="*/ 1824679 h 1905600"/>
              <a:gd name="connsiteX154" fmla="*/ 720191 w 3166015"/>
              <a:gd name="connsiteY154" fmla="*/ 1865139 h 1905600"/>
              <a:gd name="connsiteX155" fmla="*/ 671639 w 3166015"/>
              <a:gd name="connsiteY155" fmla="*/ 1881324 h 1905600"/>
              <a:gd name="connsiteX156" fmla="*/ 614995 w 3166015"/>
              <a:gd name="connsiteY156" fmla="*/ 1897508 h 1905600"/>
              <a:gd name="connsiteX157" fmla="*/ 428878 w 3166015"/>
              <a:gd name="connsiteY157" fmla="*/ 1905600 h 1905600"/>
              <a:gd name="connsiteX158" fmla="*/ 307498 w 3166015"/>
              <a:gd name="connsiteY158" fmla="*/ 1897508 h 1905600"/>
              <a:gd name="connsiteX159" fmla="*/ 258945 w 3166015"/>
              <a:gd name="connsiteY159" fmla="*/ 1881324 h 1905600"/>
              <a:gd name="connsiteX160" fmla="*/ 234669 w 3166015"/>
              <a:gd name="connsiteY160" fmla="*/ 1873231 h 1905600"/>
              <a:gd name="connsiteX161" fmla="*/ 210393 w 3166015"/>
              <a:gd name="connsiteY161" fmla="*/ 1857047 h 1905600"/>
              <a:gd name="connsiteX162" fmla="*/ 113289 w 3166015"/>
              <a:gd name="connsiteY162" fmla="*/ 1832771 h 1905600"/>
              <a:gd name="connsiteX163" fmla="*/ 145657 w 3166015"/>
              <a:gd name="connsiteY16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258945 w 3166015"/>
              <a:gd name="connsiteY22" fmla="*/ 546138 h 1905600"/>
              <a:gd name="connsiteX23" fmla="*/ 356050 w 3166015"/>
              <a:gd name="connsiteY23" fmla="*/ 570414 h 1905600"/>
              <a:gd name="connsiteX24" fmla="*/ 380326 w 3166015"/>
              <a:gd name="connsiteY24" fmla="*/ 578506 h 1905600"/>
              <a:gd name="connsiteX25" fmla="*/ 404602 w 3166015"/>
              <a:gd name="connsiteY25" fmla="*/ 586598 h 1905600"/>
              <a:gd name="connsiteX26" fmla="*/ 509799 w 3166015"/>
              <a:gd name="connsiteY26" fmla="*/ 610874 h 1905600"/>
              <a:gd name="connsiteX27" fmla="*/ 574535 w 3166015"/>
              <a:gd name="connsiteY27" fmla="*/ 618966 h 1905600"/>
              <a:gd name="connsiteX28" fmla="*/ 623087 w 3166015"/>
              <a:gd name="connsiteY28" fmla="*/ 635150 h 1905600"/>
              <a:gd name="connsiteX29" fmla="*/ 647363 w 3166015"/>
              <a:gd name="connsiteY29" fmla="*/ 651334 h 1905600"/>
              <a:gd name="connsiteX30" fmla="*/ 784928 w 3166015"/>
              <a:gd name="connsiteY30" fmla="*/ 667518 h 1905600"/>
              <a:gd name="connsiteX31" fmla="*/ 857756 w 3166015"/>
              <a:gd name="connsiteY31" fmla="*/ 683702 h 1905600"/>
              <a:gd name="connsiteX32" fmla="*/ 922492 w 3166015"/>
              <a:gd name="connsiteY32" fmla="*/ 699886 h 1905600"/>
              <a:gd name="connsiteX33" fmla="*/ 962953 w 3166015"/>
              <a:gd name="connsiteY33" fmla="*/ 707978 h 1905600"/>
              <a:gd name="connsiteX34" fmla="*/ 1027689 w 3166015"/>
              <a:gd name="connsiteY34" fmla="*/ 724162 h 1905600"/>
              <a:gd name="connsiteX35" fmla="*/ 1051965 w 3166015"/>
              <a:gd name="connsiteY35" fmla="*/ 732254 h 1905600"/>
              <a:gd name="connsiteX36" fmla="*/ 1108609 w 3166015"/>
              <a:gd name="connsiteY36" fmla="*/ 740347 h 1905600"/>
              <a:gd name="connsiteX37" fmla="*/ 1157161 w 3166015"/>
              <a:gd name="connsiteY37" fmla="*/ 748439 h 1905600"/>
              <a:gd name="connsiteX38" fmla="*/ 1238082 w 3166015"/>
              <a:gd name="connsiteY38" fmla="*/ 732254 h 1905600"/>
              <a:gd name="connsiteX39" fmla="*/ 1310910 w 3166015"/>
              <a:gd name="connsiteY39" fmla="*/ 699886 h 1905600"/>
              <a:gd name="connsiteX40" fmla="*/ 1367554 w 3166015"/>
              <a:gd name="connsiteY40" fmla="*/ 691794 h 1905600"/>
              <a:gd name="connsiteX41" fmla="*/ 1391830 w 3166015"/>
              <a:gd name="connsiteY41" fmla="*/ 683702 h 1905600"/>
              <a:gd name="connsiteX42" fmla="*/ 1408014 w 3166015"/>
              <a:gd name="connsiteY42" fmla="*/ 659426 h 1905600"/>
              <a:gd name="connsiteX43" fmla="*/ 1424199 w 3166015"/>
              <a:gd name="connsiteY43" fmla="*/ 643242 h 1905600"/>
              <a:gd name="connsiteX44" fmla="*/ 1448475 w 3166015"/>
              <a:gd name="connsiteY44" fmla="*/ 627058 h 1905600"/>
              <a:gd name="connsiteX45" fmla="*/ 1497027 w 3166015"/>
              <a:gd name="connsiteY45" fmla="*/ 586598 h 1905600"/>
              <a:gd name="connsiteX46" fmla="*/ 1513211 w 3166015"/>
              <a:gd name="connsiteY46" fmla="*/ 562322 h 1905600"/>
              <a:gd name="connsiteX47" fmla="*/ 1537487 w 3166015"/>
              <a:gd name="connsiteY47" fmla="*/ 481401 h 1905600"/>
              <a:gd name="connsiteX48" fmla="*/ 1545579 w 3166015"/>
              <a:gd name="connsiteY48" fmla="*/ 206272 h 1905600"/>
              <a:gd name="connsiteX49" fmla="*/ 1553671 w 3166015"/>
              <a:gd name="connsiteY49" fmla="*/ 76800 h 1905600"/>
              <a:gd name="connsiteX50" fmla="*/ 1561763 w 3166015"/>
              <a:gd name="connsiteY50" fmla="*/ 52524 h 1905600"/>
              <a:gd name="connsiteX51" fmla="*/ 1586039 w 3166015"/>
              <a:gd name="connsiteY51" fmla="*/ 44431 h 1905600"/>
              <a:gd name="connsiteX52" fmla="*/ 1683144 w 3166015"/>
              <a:gd name="connsiteY52" fmla="*/ 3971 h 1905600"/>
              <a:gd name="connsiteX53" fmla="*/ 1772156 w 3166015"/>
              <a:gd name="connsiteY53" fmla="*/ 12063 h 1905600"/>
              <a:gd name="connsiteX54" fmla="*/ 1820708 w 3166015"/>
              <a:gd name="connsiteY54" fmla="*/ 28247 h 1905600"/>
              <a:gd name="connsiteX55" fmla="*/ 1844984 w 3166015"/>
              <a:gd name="connsiteY55" fmla="*/ 36339 h 1905600"/>
              <a:gd name="connsiteX56" fmla="*/ 1869260 w 3166015"/>
              <a:gd name="connsiteY56" fmla="*/ 44431 h 1905600"/>
              <a:gd name="connsiteX57" fmla="*/ 1909721 w 3166015"/>
              <a:gd name="connsiteY57" fmla="*/ 52524 h 1905600"/>
              <a:gd name="connsiteX58" fmla="*/ 1966365 w 3166015"/>
              <a:gd name="connsiteY58" fmla="*/ 68708 h 1905600"/>
              <a:gd name="connsiteX59" fmla="*/ 2298138 w 3166015"/>
              <a:gd name="connsiteY59" fmla="*/ 84892 h 1905600"/>
              <a:gd name="connsiteX60" fmla="*/ 2322414 w 3166015"/>
              <a:gd name="connsiteY60" fmla="*/ 92984 h 1905600"/>
              <a:gd name="connsiteX61" fmla="*/ 2362875 w 3166015"/>
              <a:gd name="connsiteY61" fmla="*/ 101076 h 1905600"/>
              <a:gd name="connsiteX62" fmla="*/ 2387151 w 3166015"/>
              <a:gd name="connsiteY62" fmla="*/ 117260 h 1905600"/>
              <a:gd name="connsiteX63" fmla="*/ 2468071 w 3166015"/>
              <a:gd name="connsiteY63" fmla="*/ 133444 h 1905600"/>
              <a:gd name="connsiteX64" fmla="*/ 2524715 w 3166015"/>
              <a:gd name="connsiteY64" fmla="*/ 165812 h 1905600"/>
              <a:gd name="connsiteX65" fmla="*/ 2573268 w 3166015"/>
              <a:gd name="connsiteY65" fmla="*/ 181996 h 1905600"/>
              <a:gd name="connsiteX66" fmla="*/ 2735108 w 3166015"/>
              <a:gd name="connsiteY66" fmla="*/ 222456 h 1905600"/>
              <a:gd name="connsiteX67" fmla="*/ 2840305 w 3166015"/>
              <a:gd name="connsiteY67" fmla="*/ 206272 h 1905600"/>
              <a:gd name="connsiteX68" fmla="*/ 2864581 w 3166015"/>
              <a:gd name="connsiteY68" fmla="*/ 190088 h 1905600"/>
              <a:gd name="connsiteX69" fmla="*/ 2913133 w 3166015"/>
              <a:gd name="connsiteY69" fmla="*/ 173904 h 1905600"/>
              <a:gd name="connsiteX70" fmla="*/ 3002145 w 3166015"/>
              <a:gd name="connsiteY70" fmla="*/ 198180 h 1905600"/>
              <a:gd name="connsiteX71" fmla="*/ 3010237 w 3166015"/>
              <a:gd name="connsiteY71" fmla="*/ 230548 h 1905600"/>
              <a:gd name="connsiteX72" fmla="*/ 3026422 w 3166015"/>
              <a:gd name="connsiteY72" fmla="*/ 279100 h 1905600"/>
              <a:gd name="connsiteX73" fmla="*/ 3034514 w 3166015"/>
              <a:gd name="connsiteY73" fmla="*/ 303377 h 1905600"/>
              <a:gd name="connsiteX74" fmla="*/ 3042606 w 3166015"/>
              <a:gd name="connsiteY74" fmla="*/ 392389 h 1905600"/>
              <a:gd name="connsiteX75" fmla="*/ 3050698 w 3166015"/>
              <a:gd name="connsiteY75" fmla="*/ 449033 h 1905600"/>
              <a:gd name="connsiteX76" fmla="*/ 3066882 w 3166015"/>
              <a:gd name="connsiteY76" fmla="*/ 651334 h 1905600"/>
              <a:gd name="connsiteX77" fmla="*/ 3074974 w 3166015"/>
              <a:gd name="connsiteY77" fmla="*/ 675610 h 1905600"/>
              <a:gd name="connsiteX78" fmla="*/ 3083066 w 3166015"/>
              <a:gd name="connsiteY78" fmla="*/ 869819 h 1905600"/>
              <a:gd name="connsiteX79" fmla="*/ 3091158 w 3166015"/>
              <a:gd name="connsiteY79" fmla="*/ 894095 h 1905600"/>
              <a:gd name="connsiteX80" fmla="*/ 3107342 w 3166015"/>
              <a:gd name="connsiteY80" fmla="*/ 950739 h 1905600"/>
              <a:gd name="connsiteX81" fmla="*/ 3115434 w 3166015"/>
              <a:gd name="connsiteY81" fmla="*/ 1015476 h 1905600"/>
              <a:gd name="connsiteX82" fmla="*/ 3123526 w 3166015"/>
              <a:gd name="connsiteY82" fmla="*/ 1039752 h 1905600"/>
              <a:gd name="connsiteX83" fmla="*/ 3131618 w 3166015"/>
              <a:gd name="connsiteY83" fmla="*/ 1072120 h 1905600"/>
              <a:gd name="connsiteX84" fmla="*/ 3147802 w 3166015"/>
              <a:gd name="connsiteY84" fmla="*/ 1120672 h 1905600"/>
              <a:gd name="connsiteX85" fmla="*/ 3147802 w 3166015"/>
              <a:gd name="connsiteY85" fmla="*/ 1541458 h 1905600"/>
              <a:gd name="connsiteX86" fmla="*/ 3123526 w 3166015"/>
              <a:gd name="connsiteY86" fmla="*/ 1606194 h 1905600"/>
              <a:gd name="connsiteX87" fmla="*/ 3115434 w 3166015"/>
              <a:gd name="connsiteY87" fmla="*/ 1630470 h 1905600"/>
              <a:gd name="connsiteX88" fmla="*/ 3091158 w 3166015"/>
              <a:gd name="connsiteY88" fmla="*/ 1638562 h 1905600"/>
              <a:gd name="connsiteX89" fmla="*/ 3074974 w 3166015"/>
              <a:gd name="connsiteY89" fmla="*/ 1654747 h 1905600"/>
              <a:gd name="connsiteX90" fmla="*/ 3026422 w 3166015"/>
              <a:gd name="connsiteY90" fmla="*/ 1670931 h 1905600"/>
              <a:gd name="connsiteX91" fmla="*/ 3010237 w 3166015"/>
              <a:gd name="connsiteY91" fmla="*/ 1687115 h 1905600"/>
              <a:gd name="connsiteX92" fmla="*/ 2905041 w 3166015"/>
              <a:gd name="connsiteY92" fmla="*/ 1703299 h 1905600"/>
              <a:gd name="connsiteX93" fmla="*/ 2807937 w 3166015"/>
              <a:gd name="connsiteY93" fmla="*/ 1695207 h 1905600"/>
              <a:gd name="connsiteX94" fmla="*/ 2735108 w 3166015"/>
              <a:gd name="connsiteY94" fmla="*/ 1654747 h 1905600"/>
              <a:gd name="connsiteX95" fmla="*/ 2686556 w 3166015"/>
              <a:gd name="connsiteY95" fmla="*/ 1638562 h 1905600"/>
              <a:gd name="connsiteX96" fmla="*/ 2662280 w 3166015"/>
              <a:gd name="connsiteY96" fmla="*/ 1630470 h 1905600"/>
              <a:gd name="connsiteX97" fmla="*/ 2638004 w 3166015"/>
              <a:gd name="connsiteY97" fmla="*/ 1614286 h 1905600"/>
              <a:gd name="connsiteX98" fmla="*/ 2605636 w 3166015"/>
              <a:gd name="connsiteY98" fmla="*/ 1606194 h 1905600"/>
              <a:gd name="connsiteX99" fmla="*/ 2581360 w 3166015"/>
              <a:gd name="connsiteY99" fmla="*/ 1598102 h 1905600"/>
              <a:gd name="connsiteX100" fmla="*/ 2548991 w 3166015"/>
              <a:gd name="connsiteY100" fmla="*/ 1590010 h 1905600"/>
              <a:gd name="connsiteX101" fmla="*/ 2500439 w 3166015"/>
              <a:gd name="connsiteY101" fmla="*/ 1573826 h 1905600"/>
              <a:gd name="connsiteX102" fmla="*/ 2468071 w 3166015"/>
              <a:gd name="connsiteY102" fmla="*/ 1565734 h 1905600"/>
              <a:gd name="connsiteX103" fmla="*/ 2419519 w 3166015"/>
              <a:gd name="connsiteY103" fmla="*/ 1549550 h 1905600"/>
              <a:gd name="connsiteX104" fmla="*/ 2395243 w 3166015"/>
              <a:gd name="connsiteY104" fmla="*/ 1525274 h 1905600"/>
              <a:gd name="connsiteX105" fmla="*/ 2338599 w 3166015"/>
              <a:gd name="connsiteY105" fmla="*/ 1509090 h 1905600"/>
              <a:gd name="connsiteX106" fmla="*/ 2168666 w 3166015"/>
              <a:gd name="connsiteY106" fmla="*/ 1484814 h 1905600"/>
              <a:gd name="connsiteX107" fmla="*/ 2136298 w 3166015"/>
              <a:gd name="connsiteY107" fmla="*/ 1492906 h 1905600"/>
              <a:gd name="connsiteX108" fmla="*/ 2087745 w 3166015"/>
              <a:gd name="connsiteY108" fmla="*/ 1509090 h 1905600"/>
              <a:gd name="connsiteX109" fmla="*/ 1982549 w 3166015"/>
              <a:gd name="connsiteY109" fmla="*/ 1525274 h 1905600"/>
              <a:gd name="connsiteX110" fmla="*/ 1885445 w 3166015"/>
              <a:gd name="connsiteY110" fmla="*/ 1517182 h 1905600"/>
              <a:gd name="connsiteX111" fmla="*/ 1853076 w 3166015"/>
              <a:gd name="connsiteY111" fmla="*/ 1509090 h 1905600"/>
              <a:gd name="connsiteX112" fmla="*/ 1788340 w 3166015"/>
              <a:gd name="connsiteY112" fmla="*/ 1500998 h 1905600"/>
              <a:gd name="connsiteX113" fmla="*/ 1602223 w 3166015"/>
              <a:gd name="connsiteY113" fmla="*/ 1509090 h 1905600"/>
              <a:gd name="connsiteX114" fmla="*/ 1497027 w 3166015"/>
              <a:gd name="connsiteY114" fmla="*/ 1533366 h 1905600"/>
              <a:gd name="connsiteX115" fmla="*/ 1472751 w 3166015"/>
              <a:gd name="connsiteY115" fmla="*/ 1541458 h 1905600"/>
              <a:gd name="connsiteX116" fmla="*/ 1448475 w 3166015"/>
              <a:gd name="connsiteY116" fmla="*/ 1533366 h 1905600"/>
              <a:gd name="connsiteX117" fmla="*/ 1440383 w 3166015"/>
              <a:gd name="connsiteY117" fmla="*/ 1509090 h 1905600"/>
              <a:gd name="connsiteX118" fmla="*/ 1448475 w 3166015"/>
              <a:gd name="connsiteY118" fmla="*/ 1347249 h 1905600"/>
              <a:gd name="connsiteX119" fmla="*/ 1464659 w 3166015"/>
              <a:gd name="connsiteY119" fmla="*/ 1298697 h 1905600"/>
              <a:gd name="connsiteX120" fmla="*/ 1472751 w 3166015"/>
              <a:gd name="connsiteY120" fmla="*/ 1233961 h 1905600"/>
              <a:gd name="connsiteX121" fmla="*/ 1488935 w 3166015"/>
              <a:gd name="connsiteY121" fmla="*/ 1209685 h 1905600"/>
              <a:gd name="connsiteX122" fmla="*/ 1480843 w 3166015"/>
              <a:gd name="connsiteY122" fmla="*/ 1128764 h 1905600"/>
              <a:gd name="connsiteX123" fmla="*/ 1472751 w 3166015"/>
              <a:gd name="connsiteY123" fmla="*/ 1104488 h 1905600"/>
              <a:gd name="connsiteX124" fmla="*/ 1448475 w 3166015"/>
              <a:gd name="connsiteY124" fmla="*/ 1096396 h 1905600"/>
              <a:gd name="connsiteX125" fmla="*/ 1424199 w 3166015"/>
              <a:gd name="connsiteY125" fmla="*/ 1080212 h 1905600"/>
              <a:gd name="connsiteX126" fmla="*/ 1286634 w 3166015"/>
              <a:gd name="connsiteY126" fmla="*/ 1064028 h 1905600"/>
              <a:gd name="connsiteX127" fmla="*/ 1181437 w 3166015"/>
              <a:gd name="connsiteY127" fmla="*/ 1039752 h 1905600"/>
              <a:gd name="connsiteX128" fmla="*/ 1149069 w 3166015"/>
              <a:gd name="connsiteY128" fmla="*/ 1031660 h 1905600"/>
              <a:gd name="connsiteX129" fmla="*/ 1060057 w 3166015"/>
              <a:gd name="connsiteY129" fmla="*/ 1015476 h 1905600"/>
              <a:gd name="connsiteX130" fmla="*/ 1019597 w 3166015"/>
              <a:gd name="connsiteY130" fmla="*/ 1023568 h 1905600"/>
              <a:gd name="connsiteX131" fmla="*/ 971045 w 3166015"/>
              <a:gd name="connsiteY131" fmla="*/ 1055936 h 1905600"/>
              <a:gd name="connsiteX132" fmla="*/ 946768 w 3166015"/>
              <a:gd name="connsiteY132" fmla="*/ 1064028 h 1905600"/>
              <a:gd name="connsiteX133" fmla="*/ 922492 w 3166015"/>
              <a:gd name="connsiteY133" fmla="*/ 1080212 h 1905600"/>
              <a:gd name="connsiteX134" fmla="*/ 873940 w 3166015"/>
              <a:gd name="connsiteY134" fmla="*/ 1096396 h 1905600"/>
              <a:gd name="connsiteX135" fmla="*/ 865848 w 3166015"/>
              <a:gd name="connsiteY135" fmla="*/ 1120672 h 1905600"/>
              <a:gd name="connsiteX136" fmla="*/ 841572 w 3166015"/>
              <a:gd name="connsiteY136" fmla="*/ 1128764 h 1905600"/>
              <a:gd name="connsiteX137" fmla="*/ 623087 w 3166015"/>
              <a:gd name="connsiteY137" fmla="*/ 1136856 h 1905600"/>
              <a:gd name="connsiteX138" fmla="*/ 574535 w 3166015"/>
              <a:gd name="connsiteY138" fmla="*/ 1153040 h 1905600"/>
              <a:gd name="connsiteX139" fmla="*/ 550259 w 3166015"/>
              <a:gd name="connsiteY139" fmla="*/ 1161132 h 1905600"/>
              <a:gd name="connsiteX140" fmla="*/ 525983 w 3166015"/>
              <a:gd name="connsiteY140" fmla="*/ 1177316 h 1905600"/>
              <a:gd name="connsiteX141" fmla="*/ 509799 w 3166015"/>
              <a:gd name="connsiteY141" fmla="*/ 1225869 h 1905600"/>
              <a:gd name="connsiteX142" fmla="*/ 493614 w 3166015"/>
              <a:gd name="connsiteY142" fmla="*/ 1282513 h 1905600"/>
              <a:gd name="connsiteX143" fmla="*/ 501706 w 3166015"/>
              <a:gd name="connsiteY143" fmla="*/ 1403893 h 1905600"/>
              <a:gd name="connsiteX144" fmla="*/ 509799 w 3166015"/>
              <a:gd name="connsiteY144" fmla="*/ 1428170 h 1905600"/>
              <a:gd name="connsiteX145" fmla="*/ 558351 w 3166015"/>
              <a:gd name="connsiteY145" fmla="*/ 1444354 h 1905600"/>
              <a:gd name="connsiteX146" fmla="*/ 639271 w 3166015"/>
              <a:gd name="connsiteY146" fmla="*/ 1460538 h 1905600"/>
              <a:gd name="connsiteX147" fmla="*/ 712099 w 3166015"/>
              <a:gd name="connsiteY147" fmla="*/ 1476722 h 1905600"/>
              <a:gd name="connsiteX148" fmla="*/ 728283 w 3166015"/>
              <a:gd name="connsiteY148" fmla="*/ 1500998 h 1905600"/>
              <a:gd name="connsiteX149" fmla="*/ 768744 w 3166015"/>
              <a:gd name="connsiteY149" fmla="*/ 1533366 h 1905600"/>
              <a:gd name="connsiteX150" fmla="*/ 801112 w 3166015"/>
              <a:gd name="connsiteY150" fmla="*/ 1606194 h 1905600"/>
              <a:gd name="connsiteX151" fmla="*/ 776836 w 3166015"/>
              <a:gd name="connsiteY151" fmla="*/ 1768035 h 1905600"/>
              <a:gd name="connsiteX152" fmla="*/ 776836 w 3166015"/>
              <a:gd name="connsiteY152" fmla="*/ 1768035 h 1905600"/>
              <a:gd name="connsiteX153" fmla="*/ 768744 w 3166015"/>
              <a:gd name="connsiteY153" fmla="*/ 1808495 h 1905600"/>
              <a:gd name="connsiteX154" fmla="*/ 744468 w 3166015"/>
              <a:gd name="connsiteY154" fmla="*/ 1824679 h 1905600"/>
              <a:gd name="connsiteX155" fmla="*/ 720191 w 3166015"/>
              <a:gd name="connsiteY155" fmla="*/ 1865139 h 1905600"/>
              <a:gd name="connsiteX156" fmla="*/ 671639 w 3166015"/>
              <a:gd name="connsiteY156" fmla="*/ 1881324 h 1905600"/>
              <a:gd name="connsiteX157" fmla="*/ 614995 w 3166015"/>
              <a:gd name="connsiteY157" fmla="*/ 1897508 h 1905600"/>
              <a:gd name="connsiteX158" fmla="*/ 428878 w 3166015"/>
              <a:gd name="connsiteY158" fmla="*/ 1905600 h 1905600"/>
              <a:gd name="connsiteX159" fmla="*/ 307498 w 3166015"/>
              <a:gd name="connsiteY159" fmla="*/ 1897508 h 1905600"/>
              <a:gd name="connsiteX160" fmla="*/ 258945 w 3166015"/>
              <a:gd name="connsiteY160" fmla="*/ 1881324 h 1905600"/>
              <a:gd name="connsiteX161" fmla="*/ 234669 w 3166015"/>
              <a:gd name="connsiteY161" fmla="*/ 1873231 h 1905600"/>
              <a:gd name="connsiteX162" fmla="*/ 210393 w 3166015"/>
              <a:gd name="connsiteY162" fmla="*/ 1857047 h 1905600"/>
              <a:gd name="connsiteX163" fmla="*/ 113289 w 3166015"/>
              <a:gd name="connsiteY163" fmla="*/ 1832771 h 1905600"/>
              <a:gd name="connsiteX164" fmla="*/ 145657 w 3166015"/>
              <a:gd name="connsiteY16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380326 w 3166015"/>
              <a:gd name="connsiteY23" fmla="*/ 578506 h 1905600"/>
              <a:gd name="connsiteX24" fmla="*/ 404602 w 3166015"/>
              <a:gd name="connsiteY24" fmla="*/ 586598 h 1905600"/>
              <a:gd name="connsiteX25" fmla="*/ 509799 w 3166015"/>
              <a:gd name="connsiteY25" fmla="*/ 610874 h 1905600"/>
              <a:gd name="connsiteX26" fmla="*/ 574535 w 3166015"/>
              <a:gd name="connsiteY26" fmla="*/ 618966 h 1905600"/>
              <a:gd name="connsiteX27" fmla="*/ 623087 w 3166015"/>
              <a:gd name="connsiteY27" fmla="*/ 635150 h 1905600"/>
              <a:gd name="connsiteX28" fmla="*/ 647363 w 3166015"/>
              <a:gd name="connsiteY28" fmla="*/ 651334 h 1905600"/>
              <a:gd name="connsiteX29" fmla="*/ 784928 w 3166015"/>
              <a:gd name="connsiteY29" fmla="*/ 667518 h 1905600"/>
              <a:gd name="connsiteX30" fmla="*/ 857756 w 3166015"/>
              <a:gd name="connsiteY30" fmla="*/ 683702 h 1905600"/>
              <a:gd name="connsiteX31" fmla="*/ 922492 w 3166015"/>
              <a:gd name="connsiteY31" fmla="*/ 699886 h 1905600"/>
              <a:gd name="connsiteX32" fmla="*/ 962953 w 3166015"/>
              <a:gd name="connsiteY32" fmla="*/ 707978 h 1905600"/>
              <a:gd name="connsiteX33" fmla="*/ 1027689 w 3166015"/>
              <a:gd name="connsiteY33" fmla="*/ 724162 h 1905600"/>
              <a:gd name="connsiteX34" fmla="*/ 1051965 w 3166015"/>
              <a:gd name="connsiteY34" fmla="*/ 732254 h 1905600"/>
              <a:gd name="connsiteX35" fmla="*/ 1108609 w 3166015"/>
              <a:gd name="connsiteY35" fmla="*/ 740347 h 1905600"/>
              <a:gd name="connsiteX36" fmla="*/ 1157161 w 3166015"/>
              <a:gd name="connsiteY36" fmla="*/ 748439 h 1905600"/>
              <a:gd name="connsiteX37" fmla="*/ 1238082 w 3166015"/>
              <a:gd name="connsiteY37" fmla="*/ 732254 h 1905600"/>
              <a:gd name="connsiteX38" fmla="*/ 1310910 w 3166015"/>
              <a:gd name="connsiteY38" fmla="*/ 699886 h 1905600"/>
              <a:gd name="connsiteX39" fmla="*/ 1367554 w 3166015"/>
              <a:gd name="connsiteY39" fmla="*/ 691794 h 1905600"/>
              <a:gd name="connsiteX40" fmla="*/ 1391830 w 3166015"/>
              <a:gd name="connsiteY40" fmla="*/ 683702 h 1905600"/>
              <a:gd name="connsiteX41" fmla="*/ 1408014 w 3166015"/>
              <a:gd name="connsiteY41" fmla="*/ 659426 h 1905600"/>
              <a:gd name="connsiteX42" fmla="*/ 1424199 w 3166015"/>
              <a:gd name="connsiteY42" fmla="*/ 643242 h 1905600"/>
              <a:gd name="connsiteX43" fmla="*/ 1448475 w 3166015"/>
              <a:gd name="connsiteY43" fmla="*/ 627058 h 1905600"/>
              <a:gd name="connsiteX44" fmla="*/ 1497027 w 3166015"/>
              <a:gd name="connsiteY44" fmla="*/ 586598 h 1905600"/>
              <a:gd name="connsiteX45" fmla="*/ 1513211 w 3166015"/>
              <a:gd name="connsiteY45" fmla="*/ 562322 h 1905600"/>
              <a:gd name="connsiteX46" fmla="*/ 1537487 w 3166015"/>
              <a:gd name="connsiteY46" fmla="*/ 481401 h 1905600"/>
              <a:gd name="connsiteX47" fmla="*/ 1545579 w 3166015"/>
              <a:gd name="connsiteY47" fmla="*/ 206272 h 1905600"/>
              <a:gd name="connsiteX48" fmla="*/ 1553671 w 3166015"/>
              <a:gd name="connsiteY48" fmla="*/ 76800 h 1905600"/>
              <a:gd name="connsiteX49" fmla="*/ 1561763 w 3166015"/>
              <a:gd name="connsiteY49" fmla="*/ 52524 h 1905600"/>
              <a:gd name="connsiteX50" fmla="*/ 1586039 w 3166015"/>
              <a:gd name="connsiteY50" fmla="*/ 44431 h 1905600"/>
              <a:gd name="connsiteX51" fmla="*/ 1683144 w 3166015"/>
              <a:gd name="connsiteY51" fmla="*/ 3971 h 1905600"/>
              <a:gd name="connsiteX52" fmla="*/ 1772156 w 3166015"/>
              <a:gd name="connsiteY52" fmla="*/ 12063 h 1905600"/>
              <a:gd name="connsiteX53" fmla="*/ 1820708 w 3166015"/>
              <a:gd name="connsiteY53" fmla="*/ 28247 h 1905600"/>
              <a:gd name="connsiteX54" fmla="*/ 1844984 w 3166015"/>
              <a:gd name="connsiteY54" fmla="*/ 36339 h 1905600"/>
              <a:gd name="connsiteX55" fmla="*/ 1869260 w 3166015"/>
              <a:gd name="connsiteY55" fmla="*/ 44431 h 1905600"/>
              <a:gd name="connsiteX56" fmla="*/ 1909721 w 3166015"/>
              <a:gd name="connsiteY56" fmla="*/ 52524 h 1905600"/>
              <a:gd name="connsiteX57" fmla="*/ 1966365 w 3166015"/>
              <a:gd name="connsiteY57" fmla="*/ 68708 h 1905600"/>
              <a:gd name="connsiteX58" fmla="*/ 2298138 w 3166015"/>
              <a:gd name="connsiteY58" fmla="*/ 84892 h 1905600"/>
              <a:gd name="connsiteX59" fmla="*/ 2322414 w 3166015"/>
              <a:gd name="connsiteY59" fmla="*/ 92984 h 1905600"/>
              <a:gd name="connsiteX60" fmla="*/ 2362875 w 3166015"/>
              <a:gd name="connsiteY60" fmla="*/ 101076 h 1905600"/>
              <a:gd name="connsiteX61" fmla="*/ 2387151 w 3166015"/>
              <a:gd name="connsiteY61" fmla="*/ 117260 h 1905600"/>
              <a:gd name="connsiteX62" fmla="*/ 2468071 w 3166015"/>
              <a:gd name="connsiteY62" fmla="*/ 133444 h 1905600"/>
              <a:gd name="connsiteX63" fmla="*/ 2524715 w 3166015"/>
              <a:gd name="connsiteY63" fmla="*/ 165812 h 1905600"/>
              <a:gd name="connsiteX64" fmla="*/ 2573268 w 3166015"/>
              <a:gd name="connsiteY64" fmla="*/ 181996 h 1905600"/>
              <a:gd name="connsiteX65" fmla="*/ 2735108 w 3166015"/>
              <a:gd name="connsiteY65" fmla="*/ 222456 h 1905600"/>
              <a:gd name="connsiteX66" fmla="*/ 2840305 w 3166015"/>
              <a:gd name="connsiteY66" fmla="*/ 206272 h 1905600"/>
              <a:gd name="connsiteX67" fmla="*/ 2864581 w 3166015"/>
              <a:gd name="connsiteY67" fmla="*/ 190088 h 1905600"/>
              <a:gd name="connsiteX68" fmla="*/ 2913133 w 3166015"/>
              <a:gd name="connsiteY68" fmla="*/ 173904 h 1905600"/>
              <a:gd name="connsiteX69" fmla="*/ 3002145 w 3166015"/>
              <a:gd name="connsiteY69" fmla="*/ 198180 h 1905600"/>
              <a:gd name="connsiteX70" fmla="*/ 3010237 w 3166015"/>
              <a:gd name="connsiteY70" fmla="*/ 230548 h 1905600"/>
              <a:gd name="connsiteX71" fmla="*/ 3026422 w 3166015"/>
              <a:gd name="connsiteY71" fmla="*/ 279100 h 1905600"/>
              <a:gd name="connsiteX72" fmla="*/ 3034514 w 3166015"/>
              <a:gd name="connsiteY72" fmla="*/ 303377 h 1905600"/>
              <a:gd name="connsiteX73" fmla="*/ 3042606 w 3166015"/>
              <a:gd name="connsiteY73" fmla="*/ 392389 h 1905600"/>
              <a:gd name="connsiteX74" fmla="*/ 3050698 w 3166015"/>
              <a:gd name="connsiteY74" fmla="*/ 449033 h 1905600"/>
              <a:gd name="connsiteX75" fmla="*/ 3066882 w 3166015"/>
              <a:gd name="connsiteY75" fmla="*/ 651334 h 1905600"/>
              <a:gd name="connsiteX76" fmla="*/ 3074974 w 3166015"/>
              <a:gd name="connsiteY76" fmla="*/ 675610 h 1905600"/>
              <a:gd name="connsiteX77" fmla="*/ 3083066 w 3166015"/>
              <a:gd name="connsiteY77" fmla="*/ 869819 h 1905600"/>
              <a:gd name="connsiteX78" fmla="*/ 3091158 w 3166015"/>
              <a:gd name="connsiteY78" fmla="*/ 894095 h 1905600"/>
              <a:gd name="connsiteX79" fmla="*/ 3107342 w 3166015"/>
              <a:gd name="connsiteY79" fmla="*/ 950739 h 1905600"/>
              <a:gd name="connsiteX80" fmla="*/ 3115434 w 3166015"/>
              <a:gd name="connsiteY80" fmla="*/ 1015476 h 1905600"/>
              <a:gd name="connsiteX81" fmla="*/ 3123526 w 3166015"/>
              <a:gd name="connsiteY81" fmla="*/ 1039752 h 1905600"/>
              <a:gd name="connsiteX82" fmla="*/ 3131618 w 3166015"/>
              <a:gd name="connsiteY82" fmla="*/ 1072120 h 1905600"/>
              <a:gd name="connsiteX83" fmla="*/ 3147802 w 3166015"/>
              <a:gd name="connsiteY83" fmla="*/ 1120672 h 1905600"/>
              <a:gd name="connsiteX84" fmla="*/ 3147802 w 3166015"/>
              <a:gd name="connsiteY84" fmla="*/ 1541458 h 1905600"/>
              <a:gd name="connsiteX85" fmla="*/ 3123526 w 3166015"/>
              <a:gd name="connsiteY85" fmla="*/ 1606194 h 1905600"/>
              <a:gd name="connsiteX86" fmla="*/ 3115434 w 3166015"/>
              <a:gd name="connsiteY86" fmla="*/ 1630470 h 1905600"/>
              <a:gd name="connsiteX87" fmla="*/ 3091158 w 3166015"/>
              <a:gd name="connsiteY87" fmla="*/ 1638562 h 1905600"/>
              <a:gd name="connsiteX88" fmla="*/ 3074974 w 3166015"/>
              <a:gd name="connsiteY88" fmla="*/ 1654747 h 1905600"/>
              <a:gd name="connsiteX89" fmla="*/ 3026422 w 3166015"/>
              <a:gd name="connsiteY89" fmla="*/ 1670931 h 1905600"/>
              <a:gd name="connsiteX90" fmla="*/ 3010237 w 3166015"/>
              <a:gd name="connsiteY90" fmla="*/ 1687115 h 1905600"/>
              <a:gd name="connsiteX91" fmla="*/ 2905041 w 3166015"/>
              <a:gd name="connsiteY91" fmla="*/ 1703299 h 1905600"/>
              <a:gd name="connsiteX92" fmla="*/ 2807937 w 3166015"/>
              <a:gd name="connsiteY92" fmla="*/ 1695207 h 1905600"/>
              <a:gd name="connsiteX93" fmla="*/ 2735108 w 3166015"/>
              <a:gd name="connsiteY93" fmla="*/ 1654747 h 1905600"/>
              <a:gd name="connsiteX94" fmla="*/ 2686556 w 3166015"/>
              <a:gd name="connsiteY94" fmla="*/ 1638562 h 1905600"/>
              <a:gd name="connsiteX95" fmla="*/ 2662280 w 3166015"/>
              <a:gd name="connsiteY95" fmla="*/ 1630470 h 1905600"/>
              <a:gd name="connsiteX96" fmla="*/ 2638004 w 3166015"/>
              <a:gd name="connsiteY96" fmla="*/ 1614286 h 1905600"/>
              <a:gd name="connsiteX97" fmla="*/ 2605636 w 3166015"/>
              <a:gd name="connsiteY97" fmla="*/ 1606194 h 1905600"/>
              <a:gd name="connsiteX98" fmla="*/ 2581360 w 3166015"/>
              <a:gd name="connsiteY98" fmla="*/ 1598102 h 1905600"/>
              <a:gd name="connsiteX99" fmla="*/ 2548991 w 3166015"/>
              <a:gd name="connsiteY99" fmla="*/ 1590010 h 1905600"/>
              <a:gd name="connsiteX100" fmla="*/ 2500439 w 3166015"/>
              <a:gd name="connsiteY100" fmla="*/ 1573826 h 1905600"/>
              <a:gd name="connsiteX101" fmla="*/ 2468071 w 3166015"/>
              <a:gd name="connsiteY101" fmla="*/ 1565734 h 1905600"/>
              <a:gd name="connsiteX102" fmla="*/ 2419519 w 3166015"/>
              <a:gd name="connsiteY102" fmla="*/ 1549550 h 1905600"/>
              <a:gd name="connsiteX103" fmla="*/ 2395243 w 3166015"/>
              <a:gd name="connsiteY103" fmla="*/ 1525274 h 1905600"/>
              <a:gd name="connsiteX104" fmla="*/ 2338599 w 3166015"/>
              <a:gd name="connsiteY104" fmla="*/ 1509090 h 1905600"/>
              <a:gd name="connsiteX105" fmla="*/ 2168666 w 3166015"/>
              <a:gd name="connsiteY105" fmla="*/ 1484814 h 1905600"/>
              <a:gd name="connsiteX106" fmla="*/ 2136298 w 3166015"/>
              <a:gd name="connsiteY106" fmla="*/ 1492906 h 1905600"/>
              <a:gd name="connsiteX107" fmla="*/ 2087745 w 3166015"/>
              <a:gd name="connsiteY107" fmla="*/ 1509090 h 1905600"/>
              <a:gd name="connsiteX108" fmla="*/ 1982549 w 3166015"/>
              <a:gd name="connsiteY108" fmla="*/ 1525274 h 1905600"/>
              <a:gd name="connsiteX109" fmla="*/ 1885445 w 3166015"/>
              <a:gd name="connsiteY109" fmla="*/ 1517182 h 1905600"/>
              <a:gd name="connsiteX110" fmla="*/ 1853076 w 3166015"/>
              <a:gd name="connsiteY110" fmla="*/ 1509090 h 1905600"/>
              <a:gd name="connsiteX111" fmla="*/ 1788340 w 3166015"/>
              <a:gd name="connsiteY111" fmla="*/ 1500998 h 1905600"/>
              <a:gd name="connsiteX112" fmla="*/ 1602223 w 3166015"/>
              <a:gd name="connsiteY112" fmla="*/ 1509090 h 1905600"/>
              <a:gd name="connsiteX113" fmla="*/ 1497027 w 3166015"/>
              <a:gd name="connsiteY113" fmla="*/ 1533366 h 1905600"/>
              <a:gd name="connsiteX114" fmla="*/ 1472751 w 3166015"/>
              <a:gd name="connsiteY114" fmla="*/ 1541458 h 1905600"/>
              <a:gd name="connsiteX115" fmla="*/ 1448475 w 3166015"/>
              <a:gd name="connsiteY115" fmla="*/ 1533366 h 1905600"/>
              <a:gd name="connsiteX116" fmla="*/ 1440383 w 3166015"/>
              <a:gd name="connsiteY116" fmla="*/ 1509090 h 1905600"/>
              <a:gd name="connsiteX117" fmla="*/ 1448475 w 3166015"/>
              <a:gd name="connsiteY117" fmla="*/ 1347249 h 1905600"/>
              <a:gd name="connsiteX118" fmla="*/ 1464659 w 3166015"/>
              <a:gd name="connsiteY118" fmla="*/ 1298697 h 1905600"/>
              <a:gd name="connsiteX119" fmla="*/ 1472751 w 3166015"/>
              <a:gd name="connsiteY119" fmla="*/ 1233961 h 1905600"/>
              <a:gd name="connsiteX120" fmla="*/ 1488935 w 3166015"/>
              <a:gd name="connsiteY120" fmla="*/ 1209685 h 1905600"/>
              <a:gd name="connsiteX121" fmla="*/ 1480843 w 3166015"/>
              <a:gd name="connsiteY121" fmla="*/ 1128764 h 1905600"/>
              <a:gd name="connsiteX122" fmla="*/ 1472751 w 3166015"/>
              <a:gd name="connsiteY122" fmla="*/ 1104488 h 1905600"/>
              <a:gd name="connsiteX123" fmla="*/ 1448475 w 3166015"/>
              <a:gd name="connsiteY123" fmla="*/ 1096396 h 1905600"/>
              <a:gd name="connsiteX124" fmla="*/ 1424199 w 3166015"/>
              <a:gd name="connsiteY124" fmla="*/ 1080212 h 1905600"/>
              <a:gd name="connsiteX125" fmla="*/ 1286634 w 3166015"/>
              <a:gd name="connsiteY125" fmla="*/ 1064028 h 1905600"/>
              <a:gd name="connsiteX126" fmla="*/ 1181437 w 3166015"/>
              <a:gd name="connsiteY126" fmla="*/ 1039752 h 1905600"/>
              <a:gd name="connsiteX127" fmla="*/ 1149069 w 3166015"/>
              <a:gd name="connsiteY127" fmla="*/ 1031660 h 1905600"/>
              <a:gd name="connsiteX128" fmla="*/ 1060057 w 3166015"/>
              <a:gd name="connsiteY128" fmla="*/ 1015476 h 1905600"/>
              <a:gd name="connsiteX129" fmla="*/ 1019597 w 3166015"/>
              <a:gd name="connsiteY129" fmla="*/ 1023568 h 1905600"/>
              <a:gd name="connsiteX130" fmla="*/ 971045 w 3166015"/>
              <a:gd name="connsiteY130" fmla="*/ 1055936 h 1905600"/>
              <a:gd name="connsiteX131" fmla="*/ 946768 w 3166015"/>
              <a:gd name="connsiteY131" fmla="*/ 1064028 h 1905600"/>
              <a:gd name="connsiteX132" fmla="*/ 922492 w 3166015"/>
              <a:gd name="connsiteY132" fmla="*/ 1080212 h 1905600"/>
              <a:gd name="connsiteX133" fmla="*/ 873940 w 3166015"/>
              <a:gd name="connsiteY133" fmla="*/ 1096396 h 1905600"/>
              <a:gd name="connsiteX134" fmla="*/ 865848 w 3166015"/>
              <a:gd name="connsiteY134" fmla="*/ 1120672 h 1905600"/>
              <a:gd name="connsiteX135" fmla="*/ 841572 w 3166015"/>
              <a:gd name="connsiteY135" fmla="*/ 1128764 h 1905600"/>
              <a:gd name="connsiteX136" fmla="*/ 623087 w 3166015"/>
              <a:gd name="connsiteY136" fmla="*/ 1136856 h 1905600"/>
              <a:gd name="connsiteX137" fmla="*/ 574535 w 3166015"/>
              <a:gd name="connsiteY137" fmla="*/ 1153040 h 1905600"/>
              <a:gd name="connsiteX138" fmla="*/ 550259 w 3166015"/>
              <a:gd name="connsiteY138" fmla="*/ 1161132 h 1905600"/>
              <a:gd name="connsiteX139" fmla="*/ 525983 w 3166015"/>
              <a:gd name="connsiteY139" fmla="*/ 1177316 h 1905600"/>
              <a:gd name="connsiteX140" fmla="*/ 509799 w 3166015"/>
              <a:gd name="connsiteY140" fmla="*/ 1225869 h 1905600"/>
              <a:gd name="connsiteX141" fmla="*/ 493614 w 3166015"/>
              <a:gd name="connsiteY141" fmla="*/ 1282513 h 1905600"/>
              <a:gd name="connsiteX142" fmla="*/ 501706 w 3166015"/>
              <a:gd name="connsiteY142" fmla="*/ 1403893 h 1905600"/>
              <a:gd name="connsiteX143" fmla="*/ 509799 w 3166015"/>
              <a:gd name="connsiteY143" fmla="*/ 1428170 h 1905600"/>
              <a:gd name="connsiteX144" fmla="*/ 558351 w 3166015"/>
              <a:gd name="connsiteY144" fmla="*/ 1444354 h 1905600"/>
              <a:gd name="connsiteX145" fmla="*/ 639271 w 3166015"/>
              <a:gd name="connsiteY145" fmla="*/ 1460538 h 1905600"/>
              <a:gd name="connsiteX146" fmla="*/ 712099 w 3166015"/>
              <a:gd name="connsiteY146" fmla="*/ 1476722 h 1905600"/>
              <a:gd name="connsiteX147" fmla="*/ 728283 w 3166015"/>
              <a:gd name="connsiteY147" fmla="*/ 1500998 h 1905600"/>
              <a:gd name="connsiteX148" fmla="*/ 768744 w 3166015"/>
              <a:gd name="connsiteY148" fmla="*/ 1533366 h 1905600"/>
              <a:gd name="connsiteX149" fmla="*/ 801112 w 3166015"/>
              <a:gd name="connsiteY149" fmla="*/ 1606194 h 1905600"/>
              <a:gd name="connsiteX150" fmla="*/ 776836 w 3166015"/>
              <a:gd name="connsiteY150" fmla="*/ 1768035 h 1905600"/>
              <a:gd name="connsiteX151" fmla="*/ 776836 w 3166015"/>
              <a:gd name="connsiteY151" fmla="*/ 1768035 h 1905600"/>
              <a:gd name="connsiteX152" fmla="*/ 768744 w 3166015"/>
              <a:gd name="connsiteY152" fmla="*/ 1808495 h 1905600"/>
              <a:gd name="connsiteX153" fmla="*/ 744468 w 3166015"/>
              <a:gd name="connsiteY153" fmla="*/ 1824679 h 1905600"/>
              <a:gd name="connsiteX154" fmla="*/ 720191 w 3166015"/>
              <a:gd name="connsiteY154" fmla="*/ 1865139 h 1905600"/>
              <a:gd name="connsiteX155" fmla="*/ 671639 w 3166015"/>
              <a:gd name="connsiteY155" fmla="*/ 1881324 h 1905600"/>
              <a:gd name="connsiteX156" fmla="*/ 614995 w 3166015"/>
              <a:gd name="connsiteY156" fmla="*/ 1897508 h 1905600"/>
              <a:gd name="connsiteX157" fmla="*/ 428878 w 3166015"/>
              <a:gd name="connsiteY157" fmla="*/ 1905600 h 1905600"/>
              <a:gd name="connsiteX158" fmla="*/ 307498 w 3166015"/>
              <a:gd name="connsiteY158" fmla="*/ 1897508 h 1905600"/>
              <a:gd name="connsiteX159" fmla="*/ 258945 w 3166015"/>
              <a:gd name="connsiteY159" fmla="*/ 1881324 h 1905600"/>
              <a:gd name="connsiteX160" fmla="*/ 234669 w 3166015"/>
              <a:gd name="connsiteY160" fmla="*/ 1873231 h 1905600"/>
              <a:gd name="connsiteX161" fmla="*/ 210393 w 3166015"/>
              <a:gd name="connsiteY161" fmla="*/ 1857047 h 1905600"/>
              <a:gd name="connsiteX162" fmla="*/ 113289 w 3166015"/>
              <a:gd name="connsiteY162" fmla="*/ 1832771 h 1905600"/>
              <a:gd name="connsiteX163" fmla="*/ 145657 w 3166015"/>
              <a:gd name="connsiteY16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09799 w 3166015"/>
              <a:gd name="connsiteY24" fmla="*/ 610874 h 1905600"/>
              <a:gd name="connsiteX25" fmla="*/ 574535 w 3166015"/>
              <a:gd name="connsiteY25" fmla="*/ 618966 h 1905600"/>
              <a:gd name="connsiteX26" fmla="*/ 623087 w 3166015"/>
              <a:gd name="connsiteY26" fmla="*/ 635150 h 1905600"/>
              <a:gd name="connsiteX27" fmla="*/ 647363 w 3166015"/>
              <a:gd name="connsiteY27" fmla="*/ 651334 h 1905600"/>
              <a:gd name="connsiteX28" fmla="*/ 784928 w 3166015"/>
              <a:gd name="connsiteY28" fmla="*/ 667518 h 1905600"/>
              <a:gd name="connsiteX29" fmla="*/ 857756 w 3166015"/>
              <a:gd name="connsiteY29" fmla="*/ 683702 h 1905600"/>
              <a:gd name="connsiteX30" fmla="*/ 922492 w 3166015"/>
              <a:gd name="connsiteY30" fmla="*/ 699886 h 1905600"/>
              <a:gd name="connsiteX31" fmla="*/ 962953 w 3166015"/>
              <a:gd name="connsiteY31" fmla="*/ 707978 h 1905600"/>
              <a:gd name="connsiteX32" fmla="*/ 1027689 w 3166015"/>
              <a:gd name="connsiteY32" fmla="*/ 724162 h 1905600"/>
              <a:gd name="connsiteX33" fmla="*/ 1051965 w 3166015"/>
              <a:gd name="connsiteY33" fmla="*/ 732254 h 1905600"/>
              <a:gd name="connsiteX34" fmla="*/ 1108609 w 3166015"/>
              <a:gd name="connsiteY34" fmla="*/ 740347 h 1905600"/>
              <a:gd name="connsiteX35" fmla="*/ 1157161 w 3166015"/>
              <a:gd name="connsiteY35" fmla="*/ 748439 h 1905600"/>
              <a:gd name="connsiteX36" fmla="*/ 1238082 w 3166015"/>
              <a:gd name="connsiteY36" fmla="*/ 732254 h 1905600"/>
              <a:gd name="connsiteX37" fmla="*/ 1310910 w 3166015"/>
              <a:gd name="connsiteY37" fmla="*/ 699886 h 1905600"/>
              <a:gd name="connsiteX38" fmla="*/ 1367554 w 3166015"/>
              <a:gd name="connsiteY38" fmla="*/ 691794 h 1905600"/>
              <a:gd name="connsiteX39" fmla="*/ 1391830 w 3166015"/>
              <a:gd name="connsiteY39" fmla="*/ 683702 h 1905600"/>
              <a:gd name="connsiteX40" fmla="*/ 1408014 w 3166015"/>
              <a:gd name="connsiteY40" fmla="*/ 659426 h 1905600"/>
              <a:gd name="connsiteX41" fmla="*/ 1424199 w 3166015"/>
              <a:gd name="connsiteY41" fmla="*/ 643242 h 1905600"/>
              <a:gd name="connsiteX42" fmla="*/ 1448475 w 3166015"/>
              <a:gd name="connsiteY42" fmla="*/ 627058 h 1905600"/>
              <a:gd name="connsiteX43" fmla="*/ 1497027 w 3166015"/>
              <a:gd name="connsiteY43" fmla="*/ 586598 h 1905600"/>
              <a:gd name="connsiteX44" fmla="*/ 1513211 w 3166015"/>
              <a:gd name="connsiteY44" fmla="*/ 562322 h 1905600"/>
              <a:gd name="connsiteX45" fmla="*/ 1537487 w 3166015"/>
              <a:gd name="connsiteY45" fmla="*/ 481401 h 1905600"/>
              <a:gd name="connsiteX46" fmla="*/ 1545579 w 3166015"/>
              <a:gd name="connsiteY46" fmla="*/ 206272 h 1905600"/>
              <a:gd name="connsiteX47" fmla="*/ 1553671 w 3166015"/>
              <a:gd name="connsiteY47" fmla="*/ 76800 h 1905600"/>
              <a:gd name="connsiteX48" fmla="*/ 1561763 w 3166015"/>
              <a:gd name="connsiteY48" fmla="*/ 52524 h 1905600"/>
              <a:gd name="connsiteX49" fmla="*/ 1586039 w 3166015"/>
              <a:gd name="connsiteY49" fmla="*/ 44431 h 1905600"/>
              <a:gd name="connsiteX50" fmla="*/ 1683144 w 3166015"/>
              <a:gd name="connsiteY50" fmla="*/ 3971 h 1905600"/>
              <a:gd name="connsiteX51" fmla="*/ 1772156 w 3166015"/>
              <a:gd name="connsiteY51" fmla="*/ 12063 h 1905600"/>
              <a:gd name="connsiteX52" fmla="*/ 1820708 w 3166015"/>
              <a:gd name="connsiteY52" fmla="*/ 28247 h 1905600"/>
              <a:gd name="connsiteX53" fmla="*/ 1844984 w 3166015"/>
              <a:gd name="connsiteY53" fmla="*/ 36339 h 1905600"/>
              <a:gd name="connsiteX54" fmla="*/ 1869260 w 3166015"/>
              <a:gd name="connsiteY54" fmla="*/ 44431 h 1905600"/>
              <a:gd name="connsiteX55" fmla="*/ 1909721 w 3166015"/>
              <a:gd name="connsiteY55" fmla="*/ 52524 h 1905600"/>
              <a:gd name="connsiteX56" fmla="*/ 1966365 w 3166015"/>
              <a:gd name="connsiteY56" fmla="*/ 68708 h 1905600"/>
              <a:gd name="connsiteX57" fmla="*/ 2298138 w 3166015"/>
              <a:gd name="connsiteY57" fmla="*/ 84892 h 1905600"/>
              <a:gd name="connsiteX58" fmla="*/ 2322414 w 3166015"/>
              <a:gd name="connsiteY58" fmla="*/ 92984 h 1905600"/>
              <a:gd name="connsiteX59" fmla="*/ 2362875 w 3166015"/>
              <a:gd name="connsiteY59" fmla="*/ 101076 h 1905600"/>
              <a:gd name="connsiteX60" fmla="*/ 2387151 w 3166015"/>
              <a:gd name="connsiteY60" fmla="*/ 117260 h 1905600"/>
              <a:gd name="connsiteX61" fmla="*/ 2468071 w 3166015"/>
              <a:gd name="connsiteY61" fmla="*/ 133444 h 1905600"/>
              <a:gd name="connsiteX62" fmla="*/ 2524715 w 3166015"/>
              <a:gd name="connsiteY62" fmla="*/ 165812 h 1905600"/>
              <a:gd name="connsiteX63" fmla="*/ 2573268 w 3166015"/>
              <a:gd name="connsiteY63" fmla="*/ 181996 h 1905600"/>
              <a:gd name="connsiteX64" fmla="*/ 2735108 w 3166015"/>
              <a:gd name="connsiteY64" fmla="*/ 222456 h 1905600"/>
              <a:gd name="connsiteX65" fmla="*/ 2840305 w 3166015"/>
              <a:gd name="connsiteY65" fmla="*/ 206272 h 1905600"/>
              <a:gd name="connsiteX66" fmla="*/ 2864581 w 3166015"/>
              <a:gd name="connsiteY66" fmla="*/ 190088 h 1905600"/>
              <a:gd name="connsiteX67" fmla="*/ 2913133 w 3166015"/>
              <a:gd name="connsiteY67" fmla="*/ 173904 h 1905600"/>
              <a:gd name="connsiteX68" fmla="*/ 3002145 w 3166015"/>
              <a:gd name="connsiteY68" fmla="*/ 198180 h 1905600"/>
              <a:gd name="connsiteX69" fmla="*/ 3010237 w 3166015"/>
              <a:gd name="connsiteY69" fmla="*/ 230548 h 1905600"/>
              <a:gd name="connsiteX70" fmla="*/ 3026422 w 3166015"/>
              <a:gd name="connsiteY70" fmla="*/ 279100 h 1905600"/>
              <a:gd name="connsiteX71" fmla="*/ 3034514 w 3166015"/>
              <a:gd name="connsiteY71" fmla="*/ 303377 h 1905600"/>
              <a:gd name="connsiteX72" fmla="*/ 3042606 w 3166015"/>
              <a:gd name="connsiteY72" fmla="*/ 392389 h 1905600"/>
              <a:gd name="connsiteX73" fmla="*/ 3050698 w 3166015"/>
              <a:gd name="connsiteY73" fmla="*/ 449033 h 1905600"/>
              <a:gd name="connsiteX74" fmla="*/ 3066882 w 3166015"/>
              <a:gd name="connsiteY74" fmla="*/ 651334 h 1905600"/>
              <a:gd name="connsiteX75" fmla="*/ 3074974 w 3166015"/>
              <a:gd name="connsiteY75" fmla="*/ 675610 h 1905600"/>
              <a:gd name="connsiteX76" fmla="*/ 3083066 w 3166015"/>
              <a:gd name="connsiteY76" fmla="*/ 869819 h 1905600"/>
              <a:gd name="connsiteX77" fmla="*/ 3091158 w 3166015"/>
              <a:gd name="connsiteY77" fmla="*/ 894095 h 1905600"/>
              <a:gd name="connsiteX78" fmla="*/ 3107342 w 3166015"/>
              <a:gd name="connsiteY78" fmla="*/ 950739 h 1905600"/>
              <a:gd name="connsiteX79" fmla="*/ 3115434 w 3166015"/>
              <a:gd name="connsiteY79" fmla="*/ 1015476 h 1905600"/>
              <a:gd name="connsiteX80" fmla="*/ 3123526 w 3166015"/>
              <a:gd name="connsiteY80" fmla="*/ 1039752 h 1905600"/>
              <a:gd name="connsiteX81" fmla="*/ 3131618 w 3166015"/>
              <a:gd name="connsiteY81" fmla="*/ 1072120 h 1905600"/>
              <a:gd name="connsiteX82" fmla="*/ 3147802 w 3166015"/>
              <a:gd name="connsiteY82" fmla="*/ 1120672 h 1905600"/>
              <a:gd name="connsiteX83" fmla="*/ 3147802 w 3166015"/>
              <a:gd name="connsiteY83" fmla="*/ 1541458 h 1905600"/>
              <a:gd name="connsiteX84" fmla="*/ 3123526 w 3166015"/>
              <a:gd name="connsiteY84" fmla="*/ 1606194 h 1905600"/>
              <a:gd name="connsiteX85" fmla="*/ 3115434 w 3166015"/>
              <a:gd name="connsiteY85" fmla="*/ 1630470 h 1905600"/>
              <a:gd name="connsiteX86" fmla="*/ 3091158 w 3166015"/>
              <a:gd name="connsiteY86" fmla="*/ 1638562 h 1905600"/>
              <a:gd name="connsiteX87" fmla="*/ 3074974 w 3166015"/>
              <a:gd name="connsiteY87" fmla="*/ 1654747 h 1905600"/>
              <a:gd name="connsiteX88" fmla="*/ 3026422 w 3166015"/>
              <a:gd name="connsiteY88" fmla="*/ 1670931 h 1905600"/>
              <a:gd name="connsiteX89" fmla="*/ 3010237 w 3166015"/>
              <a:gd name="connsiteY89" fmla="*/ 1687115 h 1905600"/>
              <a:gd name="connsiteX90" fmla="*/ 2905041 w 3166015"/>
              <a:gd name="connsiteY90" fmla="*/ 1703299 h 1905600"/>
              <a:gd name="connsiteX91" fmla="*/ 2807937 w 3166015"/>
              <a:gd name="connsiteY91" fmla="*/ 1695207 h 1905600"/>
              <a:gd name="connsiteX92" fmla="*/ 2735108 w 3166015"/>
              <a:gd name="connsiteY92" fmla="*/ 1654747 h 1905600"/>
              <a:gd name="connsiteX93" fmla="*/ 2686556 w 3166015"/>
              <a:gd name="connsiteY93" fmla="*/ 1638562 h 1905600"/>
              <a:gd name="connsiteX94" fmla="*/ 2662280 w 3166015"/>
              <a:gd name="connsiteY94" fmla="*/ 1630470 h 1905600"/>
              <a:gd name="connsiteX95" fmla="*/ 2638004 w 3166015"/>
              <a:gd name="connsiteY95" fmla="*/ 1614286 h 1905600"/>
              <a:gd name="connsiteX96" fmla="*/ 2605636 w 3166015"/>
              <a:gd name="connsiteY96" fmla="*/ 1606194 h 1905600"/>
              <a:gd name="connsiteX97" fmla="*/ 2581360 w 3166015"/>
              <a:gd name="connsiteY97" fmla="*/ 1598102 h 1905600"/>
              <a:gd name="connsiteX98" fmla="*/ 2548991 w 3166015"/>
              <a:gd name="connsiteY98" fmla="*/ 1590010 h 1905600"/>
              <a:gd name="connsiteX99" fmla="*/ 2500439 w 3166015"/>
              <a:gd name="connsiteY99" fmla="*/ 1573826 h 1905600"/>
              <a:gd name="connsiteX100" fmla="*/ 2468071 w 3166015"/>
              <a:gd name="connsiteY100" fmla="*/ 1565734 h 1905600"/>
              <a:gd name="connsiteX101" fmla="*/ 2419519 w 3166015"/>
              <a:gd name="connsiteY101" fmla="*/ 1549550 h 1905600"/>
              <a:gd name="connsiteX102" fmla="*/ 2395243 w 3166015"/>
              <a:gd name="connsiteY102" fmla="*/ 1525274 h 1905600"/>
              <a:gd name="connsiteX103" fmla="*/ 2338599 w 3166015"/>
              <a:gd name="connsiteY103" fmla="*/ 1509090 h 1905600"/>
              <a:gd name="connsiteX104" fmla="*/ 2168666 w 3166015"/>
              <a:gd name="connsiteY104" fmla="*/ 1484814 h 1905600"/>
              <a:gd name="connsiteX105" fmla="*/ 2136298 w 3166015"/>
              <a:gd name="connsiteY105" fmla="*/ 1492906 h 1905600"/>
              <a:gd name="connsiteX106" fmla="*/ 2087745 w 3166015"/>
              <a:gd name="connsiteY106" fmla="*/ 1509090 h 1905600"/>
              <a:gd name="connsiteX107" fmla="*/ 1982549 w 3166015"/>
              <a:gd name="connsiteY107" fmla="*/ 1525274 h 1905600"/>
              <a:gd name="connsiteX108" fmla="*/ 1885445 w 3166015"/>
              <a:gd name="connsiteY108" fmla="*/ 1517182 h 1905600"/>
              <a:gd name="connsiteX109" fmla="*/ 1853076 w 3166015"/>
              <a:gd name="connsiteY109" fmla="*/ 1509090 h 1905600"/>
              <a:gd name="connsiteX110" fmla="*/ 1788340 w 3166015"/>
              <a:gd name="connsiteY110" fmla="*/ 1500998 h 1905600"/>
              <a:gd name="connsiteX111" fmla="*/ 1602223 w 3166015"/>
              <a:gd name="connsiteY111" fmla="*/ 1509090 h 1905600"/>
              <a:gd name="connsiteX112" fmla="*/ 1497027 w 3166015"/>
              <a:gd name="connsiteY112" fmla="*/ 1533366 h 1905600"/>
              <a:gd name="connsiteX113" fmla="*/ 1472751 w 3166015"/>
              <a:gd name="connsiteY113" fmla="*/ 1541458 h 1905600"/>
              <a:gd name="connsiteX114" fmla="*/ 1448475 w 3166015"/>
              <a:gd name="connsiteY114" fmla="*/ 1533366 h 1905600"/>
              <a:gd name="connsiteX115" fmla="*/ 1440383 w 3166015"/>
              <a:gd name="connsiteY115" fmla="*/ 1509090 h 1905600"/>
              <a:gd name="connsiteX116" fmla="*/ 1448475 w 3166015"/>
              <a:gd name="connsiteY116" fmla="*/ 1347249 h 1905600"/>
              <a:gd name="connsiteX117" fmla="*/ 1464659 w 3166015"/>
              <a:gd name="connsiteY117" fmla="*/ 1298697 h 1905600"/>
              <a:gd name="connsiteX118" fmla="*/ 1472751 w 3166015"/>
              <a:gd name="connsiteY118" fmla="*/ 1233961 h 1905600"/>
              <a:gd name="connsiteX119" fmla="*/ 1488935 w 3166015"/>
              <a:gd name="connsiteY119" fmla="*/ 1209685 h 1905600"/>
              <a:gd name="connsiteX120" fmla="*/ 1480843 w 3166015"/>
              <a:gd name="connsiteY120" fmla="*/ 1128764 h 1905600"/>
              <a:gd name="connsiteX121" fmla="*/ 1472751 w 3166015"/>
              <a:gd name="connsiteY121" fmla="*/ 1104488 h 1905600"/>
              <a:gd name="connsiteX122" fmla="*/ 1448475 w 3166015"/>
              <a:gd name="connsiteY122" fmla="*/ 1096396 h 1905600"/>
              <a:gd name="connsiteX123" fmla="*/ 1424199 w 3166015"/>
              <a:gd name="connsiteY123" fmla="*/ 1080212 h 1905600"/>
              <a:gd name="connsiteX124" fmla="*/ 1286634 w 3166015"/>
              <a:gd name="connsiteY124" fmla="*/ 1064028 h 1905600"/>
              <a:gd name="connsiteX125" fmla="*/ 1181437 w 3166015"/>
              <a:gd name="connsiteY125" fmla="*/ 1039752 h 1905600"/>
              <a:gd name="connsiteX126" fmla="*/ 1149069 w 3166015"/>
              <a:gd name="connsiteY126" fmla="*/ 1031660 h 1905600"/>
              <a:gd name="connsiteX127" fmla="*/ 1060057 w 3166015"/>
              <a:gd name="connsiteY127" fmla="*/ 1015476 h 1905600"/>
              <a:gd name="connsiteX128" fmla="*/ 1019597 w 3166015"/>
              <a:gd name="connsiteY128" fmla="*/ 1023568 h 1905600"/>
              <a:gd name="connsiteX129" fmla="*/ 971045 w 3166015"/>
              <a:gd name="connsiteY129" fmla="*/ 1055936 h 1905600"/>
              <a:gd name="connsiteX130" fmla="*/ 946768 w 3166015"/>
              <a:gd name="connsiteY130" fmla="*/ 1064028 h 1905600"/>
              <a:gd name="connsiteX131" fmla="*/ 922492 w 3166015"/>
              <a:gd name="connsiteY131" fmla="*/ 1080212 h 1905600"/>
              <a:gd name="connsiteX132" fmla="*/ 873940 w 3166015"/>
              <a:gd name="connsiteY132" fmla="*/ 1096396 h 1905600"/>
              <a:gd name="connsiteX133" fmla="*/ 865848 w 3166015"/>
              <a:gd name="connsiteY133" fmla="*/ 1120672 h 1905600"/>
              <a:gd name="connsiteX134" fmla="*/ 841572 w 3166015"/>
              <a:gd name="connsiteY134" fmla="*/ 1128764 h 1905600"/>
              <a:gd name="connsiteX135" fmla="*/ 623087 w 3166015"/>
              <a:gd name="connsiteY135" fmla="*/ 1136856 h 1905600"/>
              <a:gd name="connsiteX136" fmla="*/ 574535 w 3166015"/>
              <a:gd name="connsiteY136" fmla="*/ 1153040 h 1905600"/>
              <a:gd name="connsiteX137" fmla="*/ 550259 w 3166015"/>
              <a:gd name="connsiteY137" fmla="*/ 1161132 h 1905600"/>
              <a:gd name="connsiteX138" fmla="*/ 525983 w 3166015"/>
              <a:gd name="connsiteY138" fmla="*/ 1177316 h 1905600"/>
              <a:gd name="connsiteX139" fmla="*/ 509799 w 3166015"/>
              <a:gd name="connsiteY139" fmla="*/ 1225869 h 1905600"/>
              <a:gd name="connsiteX140" fmla="*/ 493614 w 3166015"/>
              <a:gd name="connsiteY140" fmla="*/ 1282513 h 1905600"/>
              <a:gd name="connsiteX141" fmla="*/ 501706 w 3166015"/>
              <a:gd name="connsiteY141" fmla="*/ 1403893 h 1905600"/>
              <a:gd name="connsiteX142" fmla="*/ 509799 w 3166015"/>
              <a:gd name="connsiteY142" fmla="*/ 1428170 h 1905600"/>
              <a:gd name="connsiteX143" fmla="*/ 558351 w 3166015"/>
              <a:gd name="connsiteY143" fmla="*/ 1444354 h 1905600"/>
              <a:gd name="connsiteX144" fmla="*/ 639271 w 3166015"/>
              <a:gd name="connsiteY144" fmla="*/ 1460538 h 1905600"/>
              <a:gd name="connsiteX145" fmla="*/ 712099 w 3166015"/>
              <a:gd name="connsiteY145" fmla="*/ 1476722 h 1905600"/>
              <a:gd name="connsiteX146" fmla="*/ 728283 w 3166015"/>
              <a:gd name="connsiteY146" fmla="*/ 1500998 h 1905600"/>
              <a:gd name="connsiteX147" fmla="*/ 768744 w 3166015"/>
              <a:gd name="connsiteY147" fmla="*/ 1533366 h 1905600"/>
              <a:gd name="connsiteX148" fmla="*/ 801112 w 3166015"/>
              <a:gd name="connsiteY148" fmla="*/ 1606194 h 1905600"/>
              <a:gd name="connsiteX149" fmla="*/ 776836 w 3166015"/>
              <a:gd name="connsiteY149" fmla="*/ 1768035 h 1905600"/>
              <a:gd name="connsiteX150" fmla="*/ 776836 w 3166015"/>
              <a:gd name="connsiteY150" fmla="*/ 1768035 h 1905600"/>
              <a:gd name="connsiteX151" fmla="*/ 768744 w 3166015"/>
              <a:gd name="connsiteY151" fmla="*/ 1808495 h 1905600"/>
              <a:gd name="connsiteX152" fmla="*/ 744468 w 3166015"/>
              <a:gd name="connsiteY152" fmla="*/ 1824679 h 1905600"/>
              <a:gd name="connsiteX153" fmla="*/ 720191 w 3166015"/>
              <a:gd name="connsiteY153" fmla="*/ 1865139 h 1905600"/>
              <a:gd name="connsiteX154" fmla="*/ 671639 w 3166015"/>
              <a:gd name="connsiteY154" fmla="*/ 1881324 h 1905600"/>
              <a:gd name="connsiteX155" fmla="*/ 614995 w 3166015"/>
              <a:gd name="connsiteY155" fmla="*/ 1897508 h 1905600"/>
              <a:gd name="connsiteX156" fmla="*/ 428878 w 3166015"/>
              <a:gd name="connsiteY156" fmla="*/ 1905600 h 1905600"/>
              <a:gd name="connsiteX157" fmla="*/ 307498 w 3166015"/>
              <a:gd name="connsiteY157" fmla="*/ 1897508 h 1905600"/>
              <a:gd name="connsiteX158" fmla="*/ 258945 w 3166015"/>
              <a:gd name="connsiteY158" fmla="*/ 1881324 h 1905600"/>
              <a:gd name="connsiteX159" fmla="*/ 234669 w 3166015"/>
              <a:gd name="connsiteY159" fmla="*/ 1873231 h 1905600"/>
              <a:gd name="connsiteX160" fmla="*/ 210393 w 3166015"/>
              <a:gd name="connsiteY160" fmla="*/ 1857047 h 1905600"/>
              <a:gd name="connsiteX161" fmla="*/ 113289 w 3166015"/>
              <a:gd name="connsiteY161" fmla="*/ 1832771 h 1905600"/>
              <a:gd name="connsiteX162" fmla="*/ 145657 w 3166015"/>
              <a:gd name="connsiteY162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962953 w 3166015"/>
              <a:gd name="connsiteY30" fmla="*/ 707978 h 1905600"/>
              <a:gd name="connsiteX31" fmla="*/ 1027689 w 3166015"/>
              <a:gd name="connsiteY31" fmla="*/ 724162 h 1905600"/>
              <a:gd name="connsiteX32" fmla="*/ 1051965 w 3166015"/>
              <a:gd name="connsiteY32" fmla="*/ 732254 h 1905600"/>
              <a:gd name="connsiteX33" fmla="*/ 1108609 w 3166015"/>
              <a:gd name="connsiteY33" fmla="*/ 740347 h 1905600"/>
              <a:gd name="connsiteX34" fmla="*/ 1157161 w 3166015"/>
              <a:gd name="connsiteY34" fmla="*/ 748439 h 1905600"/>
              <a:gd name="connsiteX35" fmla="*/ 1238082 w 3166015"/>
              <a:gd name="connsiteY35" fmla="*/ 732254 h 1905600"/>
              <a:gd name="connsiteX36" fmla="*/ 1310910 w 3166015"/>
              <a:gd name="connsiteY36" fmla="*/ 699886 h 1905600"/>
              <a:gd name="connsiteX37" fmla="*/ 1367554 w 3166015"/>
              <a:gd name="connsiteY37" fmla="*/ 691794 h 1905600"/>
              <a:gd name="connsiteX38" fmla="*/ 1391830 w 3166015"/>
              <a:gd name="connsiteY38" fmla="*/ 683702 h 1905600"/>
              <a:gd name="connsiteX39" fmla="*/ 1408014 w 3166015"/>
              <a:gd name="connsiteY39" fmla="*/ 659426 h 1905600"/>
              <a:gd name="connsiteX40" fmla="*/ 1424199 w 3166015"/>
              <a:gd name="connsiteY40" fmla="*/ 643242 h 1905600"/>
              <a:gd name="connsiteX41" fmla="*/ 1448475 w 3166015"/>
              <a:gd name="connsiteY41" fmla="*/ 627058 h 1905600"/>
              <a:gd name="connsiteX42" fmla="*/ 1497027 w 3166015"/>
              <a:gd name="connsiteY42" fmla="*/ 586598 h 1905600"/>
              <a:gd name="connsiteX43" fmla="*/ 1513211 w 3166015"/>
              <a:gd name="connsiteY43" fmla="*/ 562322 h 1905600"/>
              <a:gd name="connsiteX44" fmla="*/ 1537487 w 3166015"/>
              <a:gd name="connsiteY44" fmla="*/ 481401 h 1905600"/>
              <a:gd name="connsiteX45" fmla="*/ 1545579 w 3166015"/>
              <a:gd name="connsiteY45" fmla="*/ 206272 h 1905600"/>
              <a:gd name="connsiteX46" fmla="*/ 1553671 w 3166015"/>
              <a:gd name="connsiteY46" fmla="*/ 76800 h 1905600"/>
              <a:gd name="connsiteX47" fmla="*/ 1561763 w 3166015"/>
              <a:gd name="connsiteY47" fmla="*/ 52524 h 1905600"/>
              <a:gd name="connsiteX48" fmla="*/ 1586039 w 3166015"/>
              <a:gd name="connsiteY48" fmla="*/ 44431 h 1905600"/>
              <a:gd name="connsiteX49" fmla="*/ 1683144 w 3166015"/>
              <a:gd name="connsiteY49" fmla="*/ 3971 h 1905600"/>
              <a:gd name="connsiteX50" fmla="*/ 1772156 w 3166015"/>
              <a:gd name="connsiteY50" fmla="*/ 12063 h 1905600"/>
              <a:gd name="connsiteX51" fmla="*/ 1820708 w 3166015"/>
              <a:gd name="connsiteY51" fmla="*/ 28247 h 1905600"/>
              <a:gd name="connsiteX52" fmla="*/ 1844984 w 3166015"/>
              <a:gd name="connsiteY52" fmla="*/ 36339 h 1905600"/>
              <a:gd name="connsiteX53" fmla="*/ 1869260 w 3166015"/>
              <a:gd name="connsiteY53" fmla="*/ 44431 h 1905600"/>
              <a:gd name="connsiteX54" fmla="*/ 1909721 w 3166015"/>
              <a:gd name="connsiteY54" fmla="*/ 52524 h 1905600"/>
              <a:gd name="connsiteX55" fmla="*/ 1966365 w 3166015"/>
              <a:gd name="connsiteY55" fmla="*/ 68708 h 1905600"/>
              <a:gd name="connsiteX56" fmla="*/ 2298138 w 3166015"/>
              <a:gd name="connsiteY56" fmla="*/ 84892 h 1905600"/>
              <a:gd name="connsiteX57" fmla="*/ 2322414 w 3166015"/>
              <a:gd name="connsiteY57" fmla="*/ 92984 h 1905600"/>
              <a:gd name="connsiteX58" fmla="*/ 2362875 w 3166015"/>
              <a:gd name="connsiteY58" fmla="*/ 101076 h 1905600"/>
              <a:gd name="connsiteX59" fmla="*/ 2387151 w 3166015"/>
              <a:gd name="connsiteY59" fmla="*/ 117260 h 1905600"/>
              <a:gd name="connsiteX60" fmla="*/ 2468071 w 3166015"/>
              <a:gd name="connsiteY60" fmla="*/ 133444 h 1905600"/>
              <a:gd name="connsiteX61" fmla="*/ 2524715 w 3166015"/>
              <a:gd name="connsiteY61" fmla="*/ 165812 h 1905600"/>
              <a:gd name="connsiteX62" fmla="*/ 2573268 w 3166015"/>
              <a:gd name="connsiteY62" fmla="*/ 181996 h 1905600"/>
              <a:gd name="connsiteX63" fmla="*/ 2735108 w 3166015"/>
              <a:gd name="connsiteY63" fmla="*/ 222456 h 1905600"/>
              <a:gd name="connsiteX64" fmla="*/ 2840305 w 3166015"/>
              <a:gd name="connsiteY64" fmla="*/ 206272 h 1905600"/>
              <a:gd name="connsiteX65" fmla="*/ 2864581 w 3166015"/>
              <a:gd name="connsiteY65" fmla="*/ 190088 h 1905600"/>
              <a:gd name="connsiteX66" fmla="*/ 2913133 w 3166015"/>
              <a:gd name="connsiteY66" fmla="*/ 173904 h 1905600"/>
              <a:gd name="connsiteX67" fmla="*/ 3002145 w 3166015"/>
              <a:gd name="connsiteY67" fmla="*/ 198180 h 1905600"/>
              <a:gd name="connsiteX68" fmla="*/ 3010237 w 3166015"/>
              <a:gd name="connsiteY68" fmla="*/ 230548 h 1905600"/>
              <a:gd name="connsiteX69" fmla="*/ 3026422 w 3166015"/>
              <a:gd name="connsiteY69" fmla="*/ 279100 h 1905600"/>
              <a:gd name="connsiteX70" fmla="*/ 3034514 w 3166015"/>
              <a:gd name="connsiteY70" fmla="*/ 303377 h 1905600"/>
              <a:gd name="connsiteX71" fmla="*/ 3042606 w 3166015"/>
              <a:gd name="connsiteY71" fmla="*/ 392389 h 1905600"/>
              <a:gd name="connsiteX72" fmla="*/ 3050698 w 3166015"/>
              <a:gd name="connsiteY72" fmla="*/ 449033 h 1905600"/>
              <a:gd name="connsiteX73" fmla="*/ 3066882 w 3166015"/>
              <a:gd name="connsiteY73" fmla="*/ 651334 h 1905600"/>
              <a:gd name="connsiteX74" fmla="*/ 3074974 w 3166015"/>
              <a:gd name="connsiteY74" fmla="*/ 675610 h 1905600"/>
              <a:gd name="connsiteX75" fmla="*/ 3083066 w 3166015"/>
              <a:gd name="connsiteY75" fmla="*/ 869819 h 1905600"/>
              <a:gd name="connsiteX76" fmla="*/ 3091158 w 3166015"/>
              <a:gd name="connsiteY76" fmla="*/ 894095 h 1905600"/>
              <a:gd name="connsiteX77" fmla="*/ 3107342 w 3166015"/>
              <a:gd name="connsiteY77" fmla="*/ 950739 h 1905600"/>
              <a:gd name="connsiteX78" fmla="*/ 3115434 w 3166015"/>
              <a:gd name="connsiteY78" fmla="*/ 1015476 h 1905600"/>
              <a:gd name="connsiteX79" fmla="*/ 3123526 w 3166015"/>
              <a:gd name="connsiteY79" fmla="*/ 1039752 h 1905600"/>
              <a:gd name="connsiteX80" fmla="*/ 3131618 w 3166015"/>
              <a:gd name="connsiteY80" fmla="*/ 1072120 h 1905600"/>
              <a:gd name="connsiteX81" fmla="*/ 3147802 w 3166015"/>
              <a:gd name="connsiteY81" fmla="*/ 1120672 h 1905600"/>
              <a:gd name="connsiteX82" fmla="*/ 3147802 w 3166015"/>
              <a:gd name="connsiteY82" fmla="*/ 1541458 h 1905600"/>
              <a:gd name="connsiteX83" fmla="*/ 3123526 w 3166015"/>
              <a:gd name="connsiteY83" fmla="*/ 1606194 h 1905600"/>
              <a:gd name="connsiteX84" fmla="*/ 3115434 w 3166015"/>
              <a:gd name="connsiteY84" fmla="*/ 1630470 h 1905600"/>
              <a:gd name="connsiteX85" fmla="*/ 3091158 w 3166015"/>
              <a:gd name="connsiteY85" fmla="*/ 1638562 h 1905600"/>
              <a:gd name="connsiteX86" fmla="*/ 3074974 w 3166015"/>
              <a:gd name="connsiteY86" fmla="*/ 1654747 h 1905600"/>
              <a:gd name="connsiteX87" fmla="*/ 3026422 w 3166015"/>
              <a:gd name="connsiteY87" fmla="*/ 1670931 h 1905600"/>
              <a:gd name="connsiteX88" fmla="*/ 3010237 w 3166015"/>
              <a:gd name="connsiteY88" fmla="*/ 1687115 h 1905600"/>
              <a:gd name="connsiteX89" fmla="*/ 2905041 w 3166015"/>
              <a:gd name="connsiteY89" fmla="*/ 1703299 h 1905600"/>
              <a:gd name="connsiteX90" fmla="*/ 2807937 w 3166015"/>
              <a:gd name="connsiteY90" fmla="*/ 1695207 h 1905600"/>
              <a:gd name="connsiteX91" fmla="*/ 2735108 w 3166015"/>
              <a:gd name="connsiteY91" fmla="*/ 1654747 h 1905600"/>
              <a:gd name="connsiteX92" fmla="*/ 2686556 w 3166015"/>
              <a:gd name="connsiteY92" fmla="*/ 1638562 h 1905600"/>
              <a:gd name="connsiteX93" fmla="*/ 2662280 w 3166015"/>
              <a:gd name="connsiteY93" fmla="*/ 1630470 h 1905600"/>
              <a:gd name="connsiteX94" fmla="*/ 2638004 w 3166015"/>
              <a:gd name="connsiteY94" fmla="*/ 1614286 h 1905600"/>
              <a:gd name="connsiteX95" fmla="*/ 2605636 w 3166015"/>
              <a:gd name="connsiteY95" fmla="*/ 1606194 h 1905600"/>
              <a:gd name="connsiteX96" fmla="*/ 2581360 w 3166015"/>
              <a:gd name="connsiteY96" fmla="*/ 1598102 h 1905600"/>
              <a:gd name="connsiteX97" fmla="*/ 2548991 w 3166015"/>
              <a:gd name="connsiteY97" fmla="*/ 1590010 h 1905600"/>
              <a:gd name="connsiteX98" fmla="*/ 2500439 w 3166015"/>
              <a:gd name="connsiteY98" fmla="*/ 1573826 h 1905600"/>
              <a:gd name="connsiteX99" fmla="*/ 2468071 w 3166015"/>
              <a:gd name="connsiteY99" fmla="*/ 1565734 h 1905600"/>
              <a:gd name="connsiteX100" fmla="*/ 2419519 w 3166015"/>
              <a:gd name="connsiteY100" fmla="*/ 1549550 h 1905600"/>
              <a:gd name="connsiteX101" fmla="*/ 2395243 w 3166015"/>
              <a:gd name="connsiteY101" fmla="*/ 1525274 h 1905600"/>
              <a:gd name="connsiteX102" fmla="*/ 2338599 w 3166015"/>
              <a:gd name="connsiteY102" fmla="*/ 1509090 h 1905600"/>
              <a:gd name="connsiteX103" fmla="*/ 2168666 w 3166015"/>
              <a:gd name="connsiteY103" fmla="*/ 1484814 h 1905600"/>
              <a:gd name="connsiteX104" fmla="*/ 2136298 w 3166015"/>
              <a:gd name="connsiteY104" fmla="*/ 1492906 h 1905600"/>
              <a:gd name="connsiteX105" fmla="*/ 2087745 w 3166015"/>
              <a:gd name="connsiteY105" fmla="*/ 1509090 h 1905600"/>
              <a:gd name="connsiteX106" fmla="*/ 1982549 w 3166015"/>
              <a:gd name="connsiteY106" fmla="*/ 1525274 h 1905600"/>
              <a:gd name="connsiteX107" fmla="*/ 1885445 w 3166015"/>
              <a:gd name="connsiteY107" fmla="*/ 1517182 h 1905600"/>
              <a:gd name="connsiteX108" fmla="*/ 1853076 w 3166015"/>
              <a:gd name="connsiteY108" fmla="*/ 1509090 h 1905600"/>
              <a:gd name="connsiteX109" fmla="*/ 1788340 w 3166015"/>
              <a:gd name="connsiteY109" fmla="*/ 1500998 h 1905600"/>
              <a:gd name="connsiteX110" fmla="*/ 1602223 w 3166015"/>
              <a:gd name="connsiteY110" fmla="*/ 1509090 h 1905600"/>
              <a:gd name="connsiteX111" fmla="*/ 1497027 w 3166015"/>
              <a:gd name="connsiteY111" fmla="*/ 1533366 h 1905600"/>
              <a:gd name="connsiteX112" fmla="*/ 1472751 w 3166015"/>
              <a:gd name="connsiteY112" fmla="*/ 1541458 h 1905600"/>
              <a:gd name="connsiteX113" fmla="*/ 1448475 w 3166015"/>
              <a:gd name="connsiteY113" fmla="*/ 1533366 h 1905600"/>
              <a:gd name="connsiteX114" fmla="*/ 1440383 w 3166015"/>
              <a:gd name="connsiteY114" fmla="*/ 1509090 h 1905600"/>
              <a:gd name="connsiteX115" fmla="*/ 1448475 w 3166015"/>
              <a:gd name="connsiteY115" fmla="*/ 1347249 h 1905600"/>
              <a:gd name="connsiteX116" fmla="*/ 1464659 w 3166015"/>
              <a:gd name="connsiteY116" fmla="*/ 1298697 h 1905600"/>
              <a:gd name="connsiteX117" fmla="*/ 1472751 w 3166015"/>
              <a:gd name="connsiteY117" fmla="*/ 1233961 h 1905600"/>
              <a:gd name="connsiteX118" fmla="*/ 1488935 w 3166015"/>
              <a:gd name="connsiteY118" fmla="*/ 1209685 h 1905600"/>
              <a:gd name="connsiteX119" fmla="*/ 1480843 w 3166015"/>
              <a:gd name="connsiteY119" fmla="*/ 1128764 h 1905600"/>
              <a:gd name="connsiteX120" fmla="*/ 1472751 w 3166015"/>
              <a:gd name="connsiteY120" fmla="*/ 1104488 h 1905600"/>
              <a:gd name="connsiteX121" fmla="*/ 1448475 w 3166015"/>
              <a:gd name="connsiteY121" fmla="*/ 1096396 h 1905600"/>
              <a:gd name="connsiteX122" fmla="*/ 1424199 w 3166015"/>
              <a:gd name="connsiteY122" fmla="*/ 1080212 h 1905600"/>
              <a:gd name="connsiteX123" fmla="*/ 1286634 w 3166015"/>
              <a:gd name="connsiteY123" fmla="*/ 1064028 h 1905600"/>
              <a:gd name="connsiteX124" fmla="*/ 1181437 w 3166015"/>
              <a:gd name="connsiteY124" fmla="*/ 1039752 h 1905600"/>
              <a:gd name="connsiteX125" fmla="*/ 1149069 w 3166015"/>
              <a:gd name="connsiteY125" fmla="*/ 1031660 h 1905600"/>
              <a:gd name="connsiteX126" fmla="*/ 1060057 w 3166015"/>
              <a:gd name="connsiteY126" fmla="*/ 1015476 h 1905600"/>
              <a:gd name="connsiteX127" fmla="*/ 1019597 w 3166015"/>
              <a:gd name="connsiteY127" fmla="*/ 1023568 h 1905600"/>
              <a:gd name="connsiteX128" fmla="*/ 971045 w 3166015"/>
              <a:gd name="connsiteY128" fmla="*/ 1055936 h 1905600"/>
              <a:gd name="connsiteX129" fmla="*/ 946768 w 3166015"/>
              <a:gd name="connsiteY129" fmla="*/ 1064028 h 1905600"/>
              <a:gd name="connsiteX130" fmla="*/ 922492 w 3166015"/>
              <a:gd name="connsiteY130" fmla="*/ 1080212 h 1905600"/>
              <a:gd name="connsiteX131" fmla="*/ 873940 w 3166015"/>
              <a:gd name="connsiteY131" fmla="*/ 1096396 h 1905600"/>
              <a:gd name="connsiteX132" fmla="*/ 865848 w 3166015"/>
              <a:gd name="connsiteY132" fmla="*/ 1120672 h 1905600"/>
              <a:gd name="connsiteX133" fmla="*/ 841572 w 3166015"/>
              <a:gd name="connsiteY133" fmla="*/ 1128764 h 1905600"/>
              <a:gd name="connsiteX134" fmla="*/ 623087 w 3166015"/>
              <a:gd name="connsiteY134" fmla="*/ 1136856 h 1905600"/>
              <a:gd name="connsiteX135" fmla="*/ 574535 w 3166015"/>
              <a:gd name="connsiteY135" fmla="*/ 1153040 h 1905600"/>
              <a:gd name="connsiteX136" fmla="*/ 550259 w 3166015"/>
              <a:gd name="connsiteY136" fmla="*/ 1161132 h 1905600"/>
              <a:gd name="connsiteX137" fmla="*/ 525983 w 3166015"/>
              <a:gd name="connsiteY137" fmla="*/ 1177316 h 1905600"/>
              <a:gd name="connsiteX138" fmla="*/ 509799 w 3166015"/>
              <a:gd name="connsiteY138" fmla="*/ 1225869 h 1905600"/>
              <a:gd name="connsiteX139" fmla="*/ 493614 w 3166015"/>
              <a:gd name="connsiteY139" fmla="*/ 1282513 h 1905600"/>
              <a:gd name="connsiteX140" fmla="*/ 501706 w 3166015"/>
              <a:gd name="connsiteY140" fmla="*/ 1403893 h 1905600"/>
              <a:gd name="connsiteX141" fmla="*/ 509799 w 3166015"/>
              <a:gd name="connsiteY141" fmla="*/ 1428170 h 1905600"/>
              <a:gd name="connsiteX142" fmla="*/ 558351 w 3166015"/>
              <a:gd name="connsiteY142" fmla="*/ 1444354 h 1905600"/>
              <a:gd name="connsiteX143" fmla="*/ 639271 w 3166015"/>
              <a:gd name="connsiteY143" fmla="*/ 1460538 h 1905600"/>
              <a:gd name="connsiteX144" fmla="*/ 712099 w 3166015"/>
              <a:gd name="connsiteY144" fmla="*/ 1476722 h 1905600"/>
              <a:gd name="connsiteX145" fmla="*/ 728283 w 3166015"/>
              <a:gd name="connsiteY145" fmla="*/ 1500998 h 1905600"/>
              <a:gd name="connsiteX146" fmla="*/ 768744 w 3166015"/>
              <a:gd name="connsiteY146" fmla="*/ 1533366 h 1905600"/>
              <a:gd name="connsiteX147" fmla="*/ 801112 w 3166015"/>
              <a:gd name="connsiteY147" fmla="*/ 1606194 h 1905600"/>
              <a:gd name="connsiteX148" fmla="*/ 776836 w 3166015"/>
              <a:gd name="connsiteY148" fmla="*/ 1768035 h 1905600"/>
              <a:gd name="connsiteX149" fmla="*/ 776836 w 3166015"/>
              <a:gd name="connsiteY149" fmla="*/ 1768035 h 1905600"/>
              <a:gd name="connsiteX150" fmla="*/ 768744 w 3166015"/>
              <a:gd name="connsiteY150" fmla="*/ 1808495 h 1905600"/>
              <a:gd name="connsiteX151" fmla="*/ 744468 w 3166015"/>
              <a:gd name="connsiteY151" fmla="*/ 1824679 h 1905600"/>
              <a:gd name="connsiteX152" fmla="*/ 720191 w 3166015"/>
              <a:gd name="connsiteY152" fmla="*/ 1865139 h 1905600"/>
              <a:gd name="connsiteX153" fmla="*/ 671639 w 3166015"/>
              <a:gd name="connsiteY153" fmla="*/ 1881324 h 1905600"/>
              <a:gd name="connsiteX154" fmla="*/ 614995 w 3166015"/>
              <a:gd name="connsiteY154" fmla="*/ 1897508 h 1905600"/>
              <a:gd name="connsiteX155" fmla="*/ 428878 w 3166015"/>
              <a:gd name="connsiteY155" fmla="*/ 1905600 h 1905600"/>
              <a:gd name="connsiteX156" fmla="*/ 307498 w 3166015"/>
              <a:gd name="connsiteY156" fmla="*/ 1897508 h 1905600"/>
              <a:gd name="connsiteX157" fmla="*/ 258945 w 3166015"/>
              <a:gd name="connsiteY157" fmla="*/ 1881324 h 1905600"/>
              <a:gd name="connsiteX158" fmla="*/ 234669 w 3166015"/>
              <a:gd name="connsiteY158" fmla="*/ 1873231 h 1905600"/>
              <a:gd name="connsiteX159" fmla="*/ 210393 w 3166015"/>
              <a:gd name="connsiteY159" fmla="*/ 1857047 h 1905600"/>
              <a:gd name="connsiteX160" fmla="*/ 113289 w 3166015"/>
              <a:gd name="connsiteY160" fmla="*/ 1832771 h 1905600"/>
              <a:gd name="connsiteX161" fmla="*/ 145657 w 3166015"/>
              <a:gd name="connsiteY161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238082 w 3166015"/>
              <a:gd name="connsiteY34" fmla="*/ 732254 h 1905600"/>
              <a:gd name="connsiteX35" fmla="*/ 1310910 w 3166015"/>
              <a:gd name="connsiteY35" fmla="*/ 699886 h 1905600"/>
              <a:gd name="connsiteX36" fmla="*/ 1367554 w 3166015"/>
              <a:gd name="connsiteY36" fmla="*/ 691794 h 1905600"/>
              <a:gd name="connsiteX37" fmla="*/ 1391830 w 3166015"/>
              <a:gd name="connsiteY37" fmla="*/ 683702 h 1905600"/>
              <a:gd name="connsiteX38" fmla="*/ 1408014 w 3166015"/>
              <a:gd name="connsiteY38" fmla="*/ 659426 h 1905600"/>
              <a:gd name="connsiteX39" fmla="*/ 1424199 w 3166015"/>
              <a:gd name="connsiteY39" fmla="*/ 643242 h 1905600"/>
              <a:gd name="connsiteX40" fmla="*/ 1448475 w 3166015"/>
              <a:gd name="connsiteY40" fmla="*/ 627058 h 1905600"/>
              <a:gd name="connsiteX41" fmla="*/ 1497027 w 3166015"/>
              <a:gd name="connsiteY41" fmla="*/ 586598 h 1905600"/>
              <a:gd name="connsiteX42" fmla="*/ 1513211 w 3166015"/>
              <a:gd name="connsiteY42" fmla="*/ 562322 h 1905600"/>
              <a:gd name="connsiteX43" fmla="*/ 1537487 w 3166015"/>
              <a:gd name="connsiteY43" fmla="*/ 481401 h 1905600"/>
              <a:gd name="connsiteX44" fmla="*/ 1545579 w 3166015"/>
              <a:gd name="connsiteY44" fmla="*/ 206272 h 1905600"/>
              <a:gd name="connsiteX45" fmla="*/ 1553671 w 3166015"/>
              <a:gd name="connsiteY45" fmla="*/ 76800 h 1905600"/>
              <a:gd name="connsiteX46" fmla="*/ 1561763 w 3166015"/>
              <a:gd name="connsiteY46" fmla="*/ 52524 h 1905600"/>
              <a:gd name="connsiteX47" fmla="*/ 1586039 w 3166015"/>
              <a:gd name="connsiteY47" fmla="*/ 44431 h 1905600"/>
              <a:gd name="connsiteX48" fmla="*/ 1683144 w 3166015"/>
              <a:gd name="connsiteY48" fmla="*/ 3971 h 1905600"/>
              <a:gd name="connsiteX49" fmla="*/ 1772156 w 3166015"/>
              <a:gd name="connsiteY49" fmla="*/ 12063 h 1905600"/>
              <a:gd name="connsiteX50" fmla="*/ 1820708 w 3166015"/>
              <a:gd name="connsiteY50" fmla="*/ 28247 h 1905600"/>
              <a:gd name="connsiteX51" fmla="*/ 1844984 w 3166015"/>
              <a:gd name="connsiteY51" fmla="*/ 36339 h 1905600"/>
              <a:gd name="connsiteX52" fmla="*/ 1869260 w 3166015"/>
              <a:gd name="connsiteY52" fmla="*/ 44431 h 1905600"/>
              <a:gd name="connsiteX53" fmla="*/ 1909721 w 3166015"/>
              <a:gd name="connsiteY53" fmla="*/ 52524 h 1905600"/>
              <a:gd name="connsiteX54" fmla="*/ 1966365 w 3166015"/>
              <a:gd name="connsiteY54" fmla="*/ 68708 h 1905600"/>
              <a:gd name="connsiteX55" fmla="*/ 2298138 w 3166015"/>
              <a:gd name="connsiteY55" fmla="*/ 84892 h 1905600"/>
              <a:gd name="connsiteX56" fmla="*/ 2322414 w 3166015"/>
              <a:gd name="connsiteY56" fmla="*/ 92984 h 1905600"/>
              <a:gd name="connsiteX57" fmla="*/ 2362875 w 3166015"/>
              <a:gd name="connsiteY57" fmla="*/ 101076 h 1905600"/>
              <a:gd name="connsiteX58" fmla="*/ 2387151 w 3166015"/>
              <a:gd name="connsiteY58" fmla="*/ 117260 h 1905600"/>
              <a:gd name="connsiteX59" fmla="*/ 2468071 w 3166015"/>
              <a:gd name="connsiteY59" fmla="*/ 133444 h 1905600"/>
              <a:gd name="connsiteX60" fmla="*/ 2524715 w 3166015"/>
              <a:gd name="connsiteY60" fmla="*/ 165812 h 1905600"/>
              <a:gd name="connsiteX61" fmla="*/ 2573268 w 3166015"/>
              <a:gd name="connsiteY61" fmla="*/ 181996 h 1905600"/>
              <a:gd name="connsiteX62" fmla="*/ 2735108 w 3166015"/>
              <a:gd name="connsiteY62" fmla="*/ 222456 h 1905600"/>
              <a:gd name="connsiteX63" fmla="*/ 2840305 w 3166015"/>
              <a:gd name="connsiteY63" fmla="*/ 206272 h 1905600"/>
              <a:gd name="connsiteX64" fmla="*/ 2864581 w 3166015"/>
              <a:gd name="connsiteY64" fmla="*/ 190088 h 1905600"/>
              <a:gd name="connsiteX65" fmla="*/ 2913133 w 3166015"/>
              <a:gd name="connsiteY65" fmla="*/ 173904 h 1905600"/>
              <a:gd name="connsiteX66" fmla="*/ 3002145 w 3166015"/>
              <a:gd name="connsiteY66" fmla="*/ 198180 h 1905600"/>
              <a:gd name="connsiteX67" fmla="*/ 3010237 w 3166015"/>
              <a:gd name="connsiteY67" fmla="*/ 230548 h 1905600"/>
              <a:gd name="connsiteX68" fmla="*/ 3026422 w 3166015"/>
              <a:gd name="connsiteY68" fmla="*/ 279100 h 1905600"/>
              <a:gd name="connsiteX69" fmla="*/ 3034514 w 3166015"/>
              <a:gd name="connsiteY69" fmla="*/ 303377 h 1905600"/>
              <a:gd name="connsiteX70" fmla="*/ 3042606 w 3166015"/>
              <a:gd name="connsiteY70" fmla="*/ 392389 h 1905600"/>
              <a:gd name="connsiteX71" fmla="*/ 3050698 w 3166015"/>
              <a:gd name="connsiteY71" fmla="*/ 449033 h 1905600"/>
              <a:gd name="connsiteX72" fmla="*/ 3066882 w 3166015"/>
              <a:gd name="connsiteY72" fmla="*/ 651334 h 1905600"/>
              <a:gd name="connsiteX73" fmla="*/ 3074974 w 3166015"/>
              <a:gd name="connsiteY73" fmla="*/ 675610 h 1905600"/>
              <a:gd name="connsiteX74" fmla="*/ 3083066 w 3166015"/>
              <a:gd name="connsiteY74" fmla="*/ 869819 h 1905600"/>
              <a:gd name="connsiteX75" fmla="*/ 3091158 w 3166015"/>
              <a:gd name="connsiteY75" fmla="*/ 894095 h 1905600"/>
              <a:gd name="connsiteX76" fmla="*/ 3107342 w 3166015"/>
              <a:gd name="connsiteY76" fmla="*/ 950739 h 1905600"/>
              <a:gd name="connsiteX77" fmla="*/ 3115434 w 3166015"/>
              <a:gd name="connsiteY77" fmla="*/ 1015476 h 1905600"/>
              <a:gd name="connsiteX78" fmla="*/ 3123526 w 3166015"/>
              <a:gd name="connsiteY78" fmla="*/ 1039752 h 1905600"/>
              <a:gd name="connsiteX79" fmla="*/ 3131618 w 3166015"/>
              <a:gd name="connsiteY79" fmla="*/ 1072120 h 1905600"/>
              <a:gd name="connsiteX80" fmla="*/ 3147802 w 3166015"/>
              <a:gd name="connsiteY80" fmla="*/ 1120672 h 1905600"/>
              <a:gd name="connsiteX81" fmla="*/ 3147802 w 3166015"/>
              <a:gd name="connsiteY81" fmla="*/ 1541458 h 1905600"/>
              <a:gd name="connsiteX82" fmla="*/ 3123526 w 3166015"/>
              <a:gd name="connsiteY82" fmla="*/ 1606194 h 1905600"/>
              <a:gd name="connsiteX83" fmla="*/ 3115434 w 3166015"/>
              <a:gd name="connsiteY83" fmla="*/ 1630470 h 1905600"/>
              <a:gd name="connsiteX84" fmla="*/ 3091158 w 3166015"/>
              <a:gd name="connsiteY84" fmla="*/ 1638562 h 1905600"/>
              <a:gd name="connsiteX85" fmla="*/ 3074974 w 3166015"/>
              <a:gd name="connsiteY85" fmla="*/ 1654747 h 1905600"/>
              <a:gd name="connsiteX86" fmla="*/ 3026422 w 3166015"/>
              <a:gd name="connsiteY86" fmla="*/ 1670931 h 1905600"/>
              <a:gd name="connsiteX87" fmla="*/ 3010237 w 3166015"/>
              <a:gd name="connsiteY87" fmla="*/ 1687115 h 1905600"/>
              <a:gd name="connsiteX88" fmla="*/ 2905041 w 3166015"/>
              <a:gd name="connsiteY88" fmla="*/ 1703299 h 1905600"/>
              <a:gd name="connsiteX89" fmla="*/ 2807937 w 3166015"/>
              <a:gd name="connsiteY89" fmla="*/ 1695207 h 1905600"/>
              <a:gd name="connsiteX90" fmla="*/ 2735108 w 3166015"/>
              <a:gd name="connsiteY90" fmla="*/ 1654747 h 1905600"/>
              <a:gd name="connsiteX91" fmla="*/ 2686556 w 3166015"/>
              <a:gd name="connsiteY91" fmla="*/ 1638562 h 1905600"/>
              <a:gd name="connsiteX92" fmla="*/ 2662280 w 3166015"/>
              <a:gd name="connsiteY92" fmla="*/ 1630470 h 1905600"/>
              <a:gd name="connsiteX93" fmla="*/ 2638004 w 3166015"/>
              <a:gd name="connsiteY93" fmla="*/ 1614286 h 1905600"/>
              <a:gd name="connsiteX94" fmla="*/ 2605636 w 3166015"/>
              <a:gd name="connsiteY94" fmla="*/ 1606194 h 1905600"/>
              <a:gd name="connsiteX95" fmla="*/ 2581360 w 3166015"/>
              <a:gd name="connsiteY95" fmla="*/ 1598102 h 1905600"/>
              <a:gd name="connsiteX96" fmla="*/ 2548991 w 3166015"/>
              <a:gd name="connsiteY96" fmla="*/ 1590010 h 1905600"/>
              <a:gd name="connsiteX97" fmla="*/ 2500439 w 3166015"/>
              <a:gd name="connsiteY97" fmla="*/ 1573826 h 1905600"/>
              <a:gd name="connsiteX98" fmla="*/ 2468071 w 3166015"/>
              <a:gd name="connsiteY98" fmla="*/ 1565734 h 1905600"/>
              <a:gd name="connsiteX99" fmla="*/ 2419519 w 3166015"/>
              <a:gd name="connsiteY99" fmla="*/ 1549550 h 1905600"/>
              <a:gd name="connsiteX100" fmla="*/ 2395243 w 3166015"/>
              <a:gd name="connsiteY100" fmla="*/ 1525274 h 1905600"/>
              <a:gd name="connsiteX101" fmla="*/ 2338599 w 3166015"/>
              <a:gd name="connsiteY101" fmla="*/ 1509090 h 1905600"/>
              <a:gd name="connsiteX102" fmla="*/ 2168666 w 3166015"/>
              <a:gd name="connsiteY102" fmla="*/ 1484814 h 1905600"/>
              <a:gd name="connsiteX103" fmla="*/ 2136298 w 3166015"/>
              <a:gd name="connsiteY103" fmla="*/ 1492906 h 1905600"/>
              <a:gd name="connsiteX104" fmla="*/ 2087745 w 3166015"/>
              <a:gd name="connsiteY104" fmla="*/ 1509090 h 1905600"/>
              <a:gd name="connsiteX105" fmla="*/ 1982549 w 3166015"/>
              <a:gd name="connsiteY105" fmla="*/ 1525274 h 1905600"/>
              <a:gd name="connsiteX106" fmla="*/ 1885445 w 3166015"/>
              <a:gd name="connsiteY106" fmla="*/ 1517182 h 1905600"/>
              <a:gd name="connsiteX107" fmla="*/ 1853076 w 3166015"/>
              <a:gd name="connsiteY107" fmla="*/ 1509090 h 1905600"/>
              <a:gd name="connsiteX108" fmla="*/ 1788340 w 3166015"/>
              <a:gd name="connsiteY108" fmla="*/ 1500998 h 1905600"/>
              <a:gd name="connsiteX109" fmla="*/ 1602223 w 3166015"/>
              <a:gd name="connsiteY109" fmla="*/ 1509090 h 1905600"/>
              <a:gd name="connsiteX110" fmla="*/ 1497027 w 3166015"/>
              <a:gd name="connsiteY110" fmla="*/ 1533366 h 1905600"/>
              <a:gd name="connsiteX111" fmla="*/ 1472751 w 3166015"/>
              <a:gd name="connsiteY111" fmla="*/ 1541458 h 1905600"/>
              <a:gd name="connsiteX112" fmla="*/ 1448475 w 3166015"/>
              <a:gd name="connsiteY112" fmla="*/ 1533366 h 1905600"/>
              <a:gd name="connsiteX113" fmla="*/ 1440383 w 3166015"/>
              <a:gd name="connsiteY113" fmla="*/ 1509090 h 1905600"/>
              <a:gd name="connsiteX114" fmla="*/ 1448475 w 3166015"/>
              <a:gd name="connsiteY114" fmla="*/ 1347249 h 1905600"/>
              <a:gd name="connsiteX115" fmla="*/ 1464659 w 3166015"/>
              <a:gd name="connsiteY115" fmla="*/ 1298697 h 1905600"/>
              <a:gd name="connsiteX116" fmla="*/ 1472751 w 3166015"/>
              <a:gd name="connsiteY116" fmla="*/ 1233961 h 1905600"/>
              <a:gd name="connsiteX117" fmla="*/ 1488935 w 3166015"/>
              <a:gd name="connsiteY117" fmla="*/ 1209685 h 1905600"/>
              <a:gd name="connsiteX118" fmla="*/ 1480843 w 3166015"/>
              <a:gd name="connsiteY118" fmla="*/ 1128764 h 1905600"/>
              <a:gd name="connsiteX119" fmla="*/ 1472751 w 3166015"/>
              <a:gd name="connsiteY119" fmla="*/ 1104488 h 1905600"/>
              <a:gd name="connsiteX120" fmla="*/ 1448475 w 3166015"/>
              <a:gd name="connsiteY120" fmla="*/ 1096396 h 1905600"/>
              <a:gd name="connsiteX121" fmla="*/ 1424199 w 3166015"/>
              <a:gd name="connsiteY121" fmla="*/ 1080212 h 1905600"/>
              <a:gd name="connsiteX122" fmla="*/ 1286634 w 3166015"/>
              <a:gd name="connsiteY122" fmla="*/ 1064028 h 1905600"/>
              <a:gd name="connsiteX123" fmla="*/ 1181437 w 3166015"/>
              <a:gd name="connsiteY123" fmla="*/ 1039752 h 1905600"/>
              <a:gd name="connsiteX124" fmla="*/ 1149069 w 3166015"/>
              <a:gd name="connsiteY124" fmla="*/ 1031660 h 1905600"/>
              <a:gd name="connsiteX125" fmla="*/ 1060057 w 3166015"/>
              <a:gd name="connsiteY125" fmla="*/ 1015476 h 1905600"/>
              <a:gd name="connsiteX126" fmla="*/ 1019597 w 3166015"/>
              <a:gd name="connsiteY126" fmla="*/ 1023568 h 1905600"/>
              <a:gd name="connsiteX127" fmla="*/ 971045 w 3166015"/>
              <a:gd name="connsiteY127" fmla="*/ 1055936 h 1905600"/>
              <a:gd name="connsiteX128" fmla="*/ 946768 w 3166015"/>
              <a:gd name="connsiteY128" fmla="*/ 1064028 h 1905600"/>
              <a:gd name="connsiteX129" fmla="*/ 922492 w 3166015"/>
              <a:gd name="connsiteY129" fmla="*/ 1080212 h 1905600"/>
              <a:gd name="connsiteX130" fmla="*/ 873940 w 3166015"/>
              <a:gd name="connsiteY130" fmla="*/ 1096396 h 1905600"/>
              <a:gd name="connsiteX131" fmla="*/ 865848 w 3166015"/>
              <a:gd name="connsiteY131" fmla="*/ 1120672 h 1905600"/>
              <a:gd name="connsiteX132" fmla="*/ 841572 w 3166015"/>
              <a:gd name="connsiteY132" fmla="*/ 1128764 h 1905600"/>
              <a:gd name="connsiteX133" fmla="*/ 623087 w 3166015"/>
              <a:gd name="connsiteY133" fmla="*/ 1136856 h 1905600"/>
              <a:gd name="connsiteX134" fmla="*/ 574535 w 3166015"/>
              <a:gd name="connsiteY134" fmla="*/ 1153040 h 1905600"/>
              <a:gd name="connsiteX135" fmla="*/ 550259 w 3166015"/>
              <a:gd name="connsiteY135" fmla="*/ 1161132 h 1905600"/>
              <a:gd name="connsiteX136" fmla="*/ 525983 w 3166015"/>
              <a:gd name="connsiteY136" fmla="*/ 1177316 h 1905600"/>
              <a:gd name="connsiteX137" fmla="*/ 509799 w 3166015"/>
              <a:gd name="connsiteY137" fmla="*/ 1225869 h 1905600"/>
              <a:gd name="connsiteX138" fmla="*/ 493614 w 3166015"/>
              <a:gd name="connsiteY138" fmla="*/ 1282513 h 1905600"/>
              <a:gd name="connsiteX139" fmla="*/ 501706 w 3166015"/>
              <a:gd name="connsiteY139" fmla="*/ 1403893 h 1905600"/>
              <a:gd name="connsiteX140" fmla="*/ 509799 w 3166015"/>
              <a:gd name="connsiteY140" fmla="*/ 1428170 h 1905600"/>
              <a:gd name="connsiteX141" fmla="*/ 558351 w 3166015"/>
              <a:gd name="connsiteY141" fmla="*/ 1444354 h 1905600"/>
              <a:gd name="connsiteX142" fmla="*/ 639271 w 3166015"/>
              <a:gd name="connsiteY142" fmla="*/ 1460538 h 1905600"/>
              <a:gd name="connsiteX143" fmla="*/ 712099 w 3166015"/>
              <a:gd name="connsiteY143" fmla="*/ 1476722 h 1905600"/>
              <a:gd name="connsiteX144" fmla="*/ 728283 w 3166015"/>
              <a:gd name="connsiteY144" fmla="*/ 1500998 h 1905600"/>
              <a:gd name="connsiteX145" fmla="*/ 768744 w 3166015"/>
              <a:gd name="connsiteY145" fmla="*/ 1533366 h 1905600"/>
              <a:gd name="connsiteX146" fmla="*/ 801112 w 3166015"/>
              <a:gd name="connsiteY146" fmla="*/ 1606194 h 1905600"/>
              <a:gd name="connsiteX147" fmla="*/ 776836 w 3166015"/>
              <a:gd name="connsiteY147" fmla="*/ 1768035 h 1905600"/>
              <a:gd name="connsiteX148" fmla="*/ 776836 w 3166015"/>
              <a:gd name="connsiteY148" fmla="*/ 1768035 h 1905600"/>
              <a:gd name="connsiteX149" fmla="*/ 768744 w 3166015"/>
              <a:gd name="connsiteY149" fmla="*/ 1808495 h 1905600"/>
              <a:gd name="connsiteX150" fmla="*/ 744468 w 3166015"/>
              <a:gd name="connsiteY150" fmla="*/ 1824679 h 1905600"/>
              <a:gd name="connsiteX151" fmla="*/ 720191 w 3166015"/>
              <a:gd name="connsiteY151" fmla="*/ 1865139 h 1905600"/>
              <a:gd name="connsiteX152" fmla="*/ 671639 w 3166015"/>
              <a:gd name="connsiteY152" fmla="*/ 1881324 h 1905600"/>
              <a:gd name="connsiteX153" fmla="*/ 614995 w 3166015"/>
              <a:gd name="connsiteY153" fmla="*/ 1897508 h 1905600"/>
              <a:gd name="connsiteX154" fmla="*/ 428878 w 3166015"/>
              <a:gd name="connsiteY154" fmla="*/ 1905600 h 1905600"/>
              <a:gd name="connsiteX155" fmla="*/ 307498 w 3166015"/>
              <a:gd name="connsiteY155" fmla="*/ 1897508 h 1905600"/>
              <a:gd name="connsiteX156" fmla="*/ 258945 w 3166015"/>
              <a:gd name="connsiteY156" fmla="*/ 1881324 h 1905600"/>
              <a:gd name="connsiteX157" fmla="*/ 234669 w 3166015"/>
              <a:gd name="connsiteY157" fmla="*/ 1873231 h 1905600"/>
              <a:gd name="connsiteX158" fmla="*/ 210393 w 3166015"/>
              <a:gd name="connsiteY158" fmla="*/ 1857047 h 1905600"/>
              <a:gd name="connsiteX159" fmla="*/ 113289 w 3166015"/>
              <a:gd name="connsiteY159" fmla="*/ 1832771 h 1905600"/>
              <a:gd name="connsiteX160" fmla="*/ 145657 w 3166015"/>
              <a:gd name="connsiteY160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08014 w 3166015"/>
              <a:gd name="connsiteY37" fmla="*/ 659426 h 1905600"/>
              <a:gd name="connsiteX38" fmla="*/ 1424199 w 3166015"/>
              <a:gd name="connsiteY38" fmla="*/ 643242 h 1905600"/>
              <a:gd name="connsiteX39" fmla="*/ 1448475 w 3166015"/>
              <a:gd name="connsiteY39" fmla="*/ 627058 h 1905600"/>
              <a:gd name="connsiteX40" fmla="*/ 1497027 w 3166015"/>
              <a:gd name="connsiteY40" fmla="*/ 586598 h 1905600"/>
              <a:gd name="connsiteX41" fmla="*/ 1513211 w 3166015"/>
              <a:gd name="connsiteY41" fmla="*/ 562322 h 1905600"/>
              <a:gd name="connsiteX42" fmla="*/ 1537487 w 3166015"/>
              <a:gd name="connsiteY42" fmla="*/ 481401 h 1905600"/>
              <a:gd name="connsiteX43" fmla="*/ 1545579 w 3166015"/>
              <a:gd name="connsiteY43" fmla="*/ 206272 h 1905600"/>
              <a:gd name="connsiteX44" fmla="*/ 1553671 w 3166015"/>
              <a:gd name="connsiteY44" fmla="*/ 76800 h 1905600"/>
              <a:gd name="connsiteX45" fmla="*/ 1561763 w 3166015"/>
              <a:gd name="connsiteY45" fmla="*/ 52524 h 1905600"/>
              <a:gd name="connsiteX46" fmla="*/ 1586039 w 3166015"/>
              <a:gd name="connsiteY46" fmla="*/ 44431 h 1905600"/>
              <a:gd name="connsiteX47" fmla="*/ 1683144 w 3166015"/>
              <a:gd name="connsiteY47" fmla="*/ 3971 h 1905600"/>
              <a:gd name="connsiteX48" fmla="*/ 1772156 w 3166015"/>
              <a:gd name="connsiteY48" fmla="*/ 12063 h 1905600"/>
              <a:gd name="connsiteX49" fmla="*/ 1820708 w 3166015"/>
              <a:gd name="connsiteY49" fmla="*/ 28247 h 1905600"/>
              <a:gd name="connsiteX50" fmla="*/ 1844984 w 3166015"/>
              <a:gd name="connsiteY50" fmla="*/ 36339 h 1905600"/>
              <a:gd name="connsiteX51" fmla="*/ 1869260 w 3166015"/>
              <a:gd name="connsiteY51" fmla="*/ 44431 h 1905600"/>
              <a:gd name="connsiteX52" fmla="*/ 1909721 w 3166015"/>
              <a:gd name="connsiteY52" fmla="*/ 52524 h 1905600"/>
              <a:gd name="connsiteX53" fmla="*/ 1966365 w 3166015"/>
              <a:gd name="connsiteY53" fmla="*/ 68708 h 1905600"/>
              <a:gd name="connsiteX54" fmla="*/ 2298138 w 3166015"/>
              <a:gd name="connsiteY54" fmla="*/ 84892 h 1905600"/>
              <a:gd name="connsiteX55" fmla="*/ 2322414 w 3166015"/>
              <a:gd name="connsiteY55" fmla="*/ 92984 h 1905600"/>
              <a:gd name="connsiteX56" fmla="*/ 2362875 w 3166015"/>
              <a:gd name="connsiteY56" fmla="*/ 101076 h 1905600"/>
              <a:gd name="connsiteX57" fmla="*/ 2387151 w 3166015"/>
              <a:gd name="connsiteY57" fmla="*/ 117260 h 1905600"/>
              <a:gd name="connsiteX58" fmla="*/ 2468071 w 3166015"/>
              <a:gd name="connsiteY58" fmla="*/ 133444 h 1905600"/>
              <a:gd name="connsiteX59" fmla="*/ 2524715 w 3166015"/>
              <a:gd name="connsiteY59" fmla="*/ 165812 h 1905600"/>
              <a:gd name="connsiteX60" fmla="*/ 2573268 w 3166015"/>
              <a:gd name="connsiteY60" fmla="*/ 181996 h 1905600"/>
              <a:gd name="connsiteX61" fmla="*/ 2735108 w 3166015"/>
              <a:gd name="connsiteY61" fmla="*/ 222456 h 1905600"/>
              <a:gd name="connsiteX62" fmla="*/ 2840305 w 3166015"/>
              <a:gd name="connsiteY62" fmla="*/ 206272 h 1905600"/>
              <a:gd name="connsiteX63" fmla="*/ 2864581 w 3166015"/>
              <a:gd name="connsiteY63" fmla="*/ 190088 h 1905600"/>
              <a:gd name="connsiteX64" fmla="*/ 2913133 w 3166015"/>
              <a:gd name="connsiteY64" fmla="*/ 173904 h 1905600"/>
              <a:gd name="connsiteX65" fmla="*/ 3002145 w 3166015"/>
              <a:gd name="connsiteY65" fmla="*/ 198180 h 1905600"/>
              <a:gd name="connsiteX66" fmla="*/ 3010237 w 3166015"/>
              <a:gd name="connsiteY66" fmla="*/ 230548 h 1905600"/>
              <a:gd name="connsiteX67" fmla="*/ 3026422 w 3166015"/>
              <a:gd name="connsiteY67" fmla="*/ 279100 h 1905600"/>
              <a:gd name="connsiteX68" fmla="*/ 3034514 w 3166015"/>
              <a:gd name="connsiteY68" fmla="*/ 303377 h 1905600"/>
              <a:gd name="connsiteX69" fmla="*/ 3042606 w 3166015"/>
              <a:gd name="connsiteY69" fmla="*/ 392389 h 1905600"/>
              <a:gd name="connsiteX70" fmla="*/ 3050698 w 3166015"/>
              <a:gd name="connsiteY70" fmla="*/ 449033 h 1905600"/>
              <a:gd name="connsiteX71" fmla="*/ 3066882 w 3166015"/>
              <a:gd name="connsiteY71" fmla="*/ 651334 h 1905600"/>
              <a:gd name="connsiteX72" fmla="*/ 3074974 w 3166015"/>
              <a:gd name="connsiteY72" fmla="*/ 675610 h 1905600"/>
              <a:gd name="connsiteX73" fmla="*/ 3083066 w 3166015"/>
              <a:gd name="connsiteY73" fmla="*/ 869819 h 1905600"/>
              <a:gd name="connsiteX74" fmla="*/ 3091158 w 3166015"/>
              <a:gd name="connsiteY74" fmla="*/ 894095 h 1905600"/>
              <a:gd name="connsiteX75" fmla="*/ 3107342 w 3166015"/>
              <a:gd name="connsiteY75" fmla="*/ 950739 h 1905600"/>
              <a:gd name="connsiteX76" fmla="*/ 3115434 w 3166015"/>
              <a:gd name="connsiteY76" fmla="*/ 1015476 h 1905600"/>
              <a:gd name="connsiteX77" fmla="*/ 3123526 w 3166015"/>
              <a:gd name="connsiteY77" fmla="*/ 1039752 h 1905600"/>
              <a:gd name="connsiteX78" fmla="*/ 3131618 w 3166015"/>
              <a:gd name="connsiteY78" fmla="*/ 1072120 h 1905600"/>
              <a:gd name="connsiteX79" fmla="*/ 3147802 w 3166015"/>
              <a:gd name="connsiteY79" fmla="*/ 1120672 h 1905600"/>
              <a:gd name="connsiteX80" fmla="*/ 3147802 w 3166015"/>
              <a:gd name="connsiteY80" fmla="*/ 1541458 h 1905600"/>
              <a:gd name="connsiteX81" fmla="*/ 3123526 w 3166015"/>
              <a:gd name="connsiteY81" fmla="*/ 1606194 h 1905600"/>
              <a:gd name="connsiteX82" fmla="*/ 3115434 w 3166015"/>
              <a:gd name="connsiteY82" fmla="*/ 1630470 h 1905600"/>
              <a:gd name="connsiteX83" fmla="*/ 3091158 w 3166015"/>
              <a:gd name="connsiteY83" fmla="*/ 1638562 h 1905600"/>
              <a:gd name="connsiteX84" fmla="*/ 3074974 w 3166015"/>
              <a:gd name="connsiteY84" fmla="*/ 1654747 h 1905600"/>
              <a:gd name="connsiteX85" fmla="*/ 3026422 w 3166015"/>
              <a:gd name="connsiteY85" fmla="*/ 1670931 h 1905600"/>
              <a:gd name="connsiteX86" fmla="*/ 3010237 w 3166015"/>
              <a:gd name="connsiteY86" fmla="*/ 1687115 h 1905600"/>
              <a:gd name="connsiteX87" fmla="*/ 2905041 w 3166015"/>
              <a:gd name="connsiteY87" fmla="*/ 1703299 h 1905600"/>
              <a:gd name="connsiteX88" fmla="*/ 2807937 w 3166015"/>
              <a:gd name="connsiteY88" fmla="*/ 1695207 h 1905600"/>
              <a:gd name="connsiteX89" fmla="*/ 2735108 w 3166015"/>
              <a:gd name="connsiteY89" fmla="*/ 1654747 h 1905600"/>
              <a:gd name="connsiteX90" fmla="*/ 2686556 w 3166015"/>
              <a:gd name="connsiteY90" fmla="*/ 1638562 h 1905600"/>
              <a:gd name="connsiteX91" fmla="*/ 2662280 w 3166015"/>
              <a:gd name="connsiteY91" fmla="*/ 1630470 h 1905600"/>
              <a:gd name="connsiteX92" fmla="*/ 2638004 w 3166015"/>
              <a:gd name="connsiteY92" fmla="*/ 1614286 h 1905600"/>
              <a:gd name="connsiteX93" fmla="*/ 2605636 w 3166015"/>
              <a:gd name="connsiteY93" fmla="*/ 1606194 h 1905600"/>
              <a:gd name="connsiteX94" fmla="*/ 2581360 w 3166015"/>
              <a:gd name="connsiteY94" fmla="*/ 1598102 h 1905600"/>
              <a:gd name="connsiteX95" fmla="*/ 2548991 w 3166015"/>
              <a:gd name="connsiteY95" fmla="*/ 1590010 h 1905600"/>
              <a:gd name="connsiteX96" fmla="*/ 2500439 w 3166015"/>
              <a:gd name="connsiteY96" fmla="*/ 1573826 h 1905600"/>
              <a:gd name="connsiteX97" fmla="*/ 2468071 w 3166015"/>
              <a:gd name="connsiteY97" fmla="*/ 1565734 h 1905600"/>
              <a:gd name="connsiteX98" fmla="*/ 2419519 w 3166015"/>
              <a:gd name="connsiteY98" fmla="*/ 1549550 h 1905600"/>
              <a:gd name="connsiteX99" fmla="*/ 2395243 w 3166015"/>
              <a:gd name="connsiteY99" fmla="*/ 1525274 h 1905600"/>
              <a:gd name="connsiteX100" fmla="*/ 2338599 w 3166015"/>
              <a:gd name="connsiteY100" fmla="*/ 1509090 h 1905600"/>
              <a:gd name="connsiteX101" fmla="*/ 2168666 w 3166015"/>
              <a:gd name="connsiteY101" fmla="*/ 1484814 h 1905600"/>
              <a:gd name="connsiteX102" fmla="*/ 2136298 w 3166015"/>
              <a:gd name="connsiteY102" fmla="*/ 1492906 h 1905600"/>
              <a:gd name="connsiteX103" fmla="*/ 2087745 w 3166015"/>
              <a:gd name="connsiteY103" fmla="*/ 1509090 h 1905600"/>
              <a:gd name="connsiteX104" fmla="*/ 1982549 w 3166015"/>
              <a:gd name="connsiteY104" fmla="*/ 1525274 h 1905600"/>
              <a:gd name="connsiteX105" fmla="*/ 1885445 w 3166015"/>
              <a:gd name="connsiteY105" fmla="*/ 1517182 h 1905600"/>
              <a:gd name="connsiteX106" fmla="*/ 1853076 w 3166015"/>
              <a:gd name="connsiteY106" fmla="*/ 1509090 h 1905600"/>
              <a:gd name="connsiteX107" fmla="*/ 1788340 w 3166015"/>
              <a:gd name="connsiteY107" fmla="*/ 1500998 h 1905600"/>
              <a:gd name="connsiteX108" fmla="*/ 1602223 w 3166015"/>
              <a:gd name="connsiteY108" fmla="*/ 1509090 h 1905600"/>
              <a:gd name="connsiteX109" fmla="*/ 1497027 w 3166015"/>
              <a:gd name="connsiteY109" fmla="*/ 1533366 h 1905600"/>
              <a:gd name="connsiteX110" fmla="*/ 1472751 w 3166015"/>
              <a:gd name="connsiteY110" fmla="*/ 1541458 h 1905600"/>
              <a:gd name="connsiteX111" fmla="*/ 1448475 w 3166015"/>
              <a:gd name="connsiteY111" fmla="*/ 1533366 h 1905600"/>
              <a:gd name="connsiteX112" fmla="*/ 1440383 w 3166015"/>
              <a:gd name="connsiteY112" fmla="*/ 1509090 h 1905600"/>
              <a:gd name="connsiteX113" fmla="*/ 1448475 w 3166015"/>
              <a:gd name="connsiteY113" fmla="*/ 1347249 h 1905600"/>
              <a:gd name="connsiteX114" fmla="*/ 1464659 w 3166015"/>
              <a:gd name="connsiteY114" fmla="*/ 1298697 h 1905600"/>
              <a:gd name="connsiteX115" fmla="*/ 1472751 w 3166015"/>
              <a:gd name="connsiteY115" fmla="*/ 1233961 h 1905600"/>
              <a:gd name="connsiteX116" fmla="*/ 1488935 w 3166015"/>
              <a:gd name="connsiteY116" fmla="*/ 1209685 h 1905600"/>
              <a:gd name="connsiteX117" fmla="*/ 1480843 w 3166015"/>
              <a:gd name="connsiteY117" fmla="*/ 1128764 h 1905600"/>
              <a:gd name="connsiteX118" fmla="*/ 1472751 w 3166015"/>
              <a:gd name="connsiteY118" fmla="*/ 1104488 h 1905600"/>
              <a:gd name="connsiteX119" fmla="*/ 1448475 w 3166015"/>
              <a:gd name="connsiteY119" fmla="*/ 1096396 h 1905600"/>
              <a:gd name="connsiteX120" fmla="*/ 1424199 w 3166015"/>
              <a:gd name="connsiteY120" fmla="*/ 1080212 h 1905600"/>
              <a:gd name="connsiteX121" fmla="*/ 1286634 w 3166015"/>
              <a:gd name="connsiteY121" fmla="*/ 1064028 h 1905600"/>
              <a:gd name="connsiteX122" fmla="*/ 1181437 w 3166015"/>
              <a:gd name="connsiteY122" fmla="*/ 1039752 h 1905600"/>
              <a:gd name="connsiteX123" fmla="*/ 1149069 w 3166015"/>
              <a:gd name="connsiteY123" fmla="*/ 1031660 h 1905600"/>
              <a:gd name="connsiteX124" fmla="*/ 1060057 w 3166015"/>
              <a:gd name="connsiteY124" fmla="*/ 1015476 h 1905600"/>
              <a:gd name="connsiteX125" fmla="*/ 1019597 w 3166015"/>
              <a:gd name="connsiteY125" fmla="*/ 1023568 h 1905600"/>
              <a:gd name="connsiteX126" fmla="*/ 971045 w 3166015"/>
              <a:gd name="connsiteY126" fmla="*/ 1055936 h 1905600"/>
              <a:gd name="connsiteX127" fmla="*/ 946768 w 3166015"/>
              <a:gd name="connsiteY127" fmla="*/ 1064028 h 1905600"/>
              <a:gd name="connsiteX128" fmla="*/ 922492 w 3166015"/>
              <a:gd name="connsiteY128" fmla="*/ 1080212 h 1905600"/>
              <a:gd name="connsiteX129" fmla="*/ 873940 w 3166015"/>
              <a:gd name="connsiteY129" fmla="*/ 1096396 h 1905600"/>
              <a:gd name="connsiteX130" fmla="*/ 865848 w 3166015"/>
              <a:gd name="connsiteY130" fmla="*/ 1120672 h 1905600"/>
              <a:gd name="connsiteX131" fmla="*/ 841572 w 3166015"/>
              <a:gd name="connsiteY131" fmla="*/ 1128764 h 1905600"/>
              <a:gd name="connsiteX132" fmla="*/ 623087 w 3166015"/>
              <a:gd name="connsiteY132" fmla="*/ 1136856 h 1905600"/>
              <a:gd name="connsiteX133" fmla="*/ 574535 w 3166015"/>
              <a:gd name="connsiteY133" fmla="*/ 1153040 h 1905600"/>
              <a:gd name="connsiteX134" fmla="*/ 550259 w 3166015"/>
              <a:gd name="connsiteY134" fmla="*/ 1161132 h 1905600"/>
              <a:gd name="connsiteX135" fmla="*/ 525983 w 3166015"/>
              <a:gd name="connsiteY135" fmla="*/ 1177316 h 1905600"/>
              <a:gd name="connsiteX136" fmla="*/ 509799 w 3166015"/>
              <a:gd name="connsiteY136" fmla="*/ 1225869 h 1905600"/>
              <a:gd name="connsiteX137" fmla="*/ 493614 w 3166015"/>
              <a:gd name="connsiteY137" fmla="*/ 1282513 h 1905600"/>
              <a:gd name="connsiteX138" fmla="*/ 501706 w 3166015"/>
              <a:gd name="connsiteY138" fmla="*/ 1403893 h 1905600"/>
              <a:gd name="connsiteX139" fmla="*/ 509799 w 3166015"/>
              <a:gd name="connsiteY139" fmla="*/ 1428170 h 1905600"/>
              <a:gd name="connsiteX140" fmla="*/ 558351 w 3166015"/>
              <a:gd name="connsiteY140" fmla="*/ 1444354 h 1905600"/>
              <a:gd name="connsiteX141" fmla="*/ 639271 w 3166015"/>
              <a:gd name="connsiteY141" fmla="*/ 1460538 h 1905600"/>
              <a:gd name="connsiteX142" fmla="*/ 712099 w 3166015"/>
              <a:gd name="connsiteY142" fmla="*/ 1476722 h 1905600"/>
              <a:gd name="connsiteX143" fmla="*/ 728283 w 3166015"/>
              <a:gd name="connsiteY143" fmla="*/ 1500998 h 1905600"/>
              <a:gd name="connsiteX144" fmla="*/ 768744 w 3166015"/>
              <a:gd name="connsiteY144" fmla="*/ 1533366 h 1905600"/>
              <a:gd name="connsiteX145" fmla="*/ 801112 w 3166015"/>
              <a:gd name="connsiteY145" fmla="*/ 1606194 h 1905600"/>
              <a:gd name="connsiteX146" fmla="*/ 776836 w 3166015"/>
              <a:gd name="connsiteY146" fmla="*/ 1768035 h 1905600"/>
              <a:gd name="connsiteX147" fmla="*/ 776836 w 3166015"/>
              <a:gd name="connsiteY147" fmla="*/ 1768035 h 1905600"/>
              <a:gd name="connsiteX148" fmla="*/ 768744 w 3166015"/>
              <a:gd name="connsiteY148" fmla="*/ 1808495 h 1905600"/>
              <a:gd name="connsiteX149" fmla="*/ 744468 w 3166015"/>
              <a:gd name="connsiteY149" fmla="*/ 1824679 h 1905600"/>
              <a:gd name="connsiteX150" fmla="*/ 720191 w 3166015"/>
              <a:gd name="connsiteY150" fmla="*/ 1865139 h 1905600"/>
              <a:gd name="connsiteX151" fmla="*/ 671639 w 3166015"/>
              <a:gd name="connsiteY151" fmla="*/ 1881324 h 1905600"/>
              <a:gd name="connsiteX152" fmla="*/ 614995 w 3166015"/>
              <a:gd name="connsiteY152" fmla="*/ 1897508 h 1905600"/>
              <a:gd name="connsiteX153" fmla="*/ 428878 w 3166015"/>
              <a:gd name="connsiteY153" fmla="*/ 1905600 h 1905600"/>
              <a:gd name="connsiteX154" fmla="*/ 307498 w 3166015"/>
              <a:gd name="connsiteY154" fmla="*/ 1897508 h 1905600"/>
              <a:gd name="connsiteX155" fmla="*/ 258945 w 3166015"/>
              <a:gd name="connsiteY155" fmla="*/ 1881324 h 1905600"/>
              <a:gd name="connsiteX156" fmla="*/ 234669 w 3166015"/>
              <a:gd name="connsiteY156" fmla="*/ 1873231 h 1905600"/>
              <a:gd name="connsiteX157" fmla="*/ 210393 w 3166015"/>
              <a:gd name="connsiteY157" fmla="*/ 1857047 h 1905600"/>
              <a:gd name="connsiteX158" fmla="*/ 113289 w 3166015"/>
              <a:gd name="connsiteY158" fmla="*/ 1832771 h 1905600"/>
              <a:gd name="connsiteX159" fmla="*/ 145657 w 3166015"/>
              <a:gd name="connsiteY159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24199 w 3166015"/>
              <a:gd name="connsiteY37" fmla="*/ 643242 h 1905600"/>
              <a:gd name="connsiteX38" fmla="*/ 1448475 w 3166015"/>
              <a:gd name="connsiteY38" fmla="*/ 627058 h 1905600"/>
              <a:gd name="connsiteX39" fmla="*/ 1497027 w 3166015"/>
              <a:gd name="connsiteY39" fmla="*/ 586598 h 1905600"/>
              <a:gd name="connsiteX40" fmla="*/ 1513211 w 3166015"/>
              <a:gd name="connsiteY40" fmla="*/ 562322 h 1905600"/>
              <a:gd name="connsiteX41" fmla="*/ 1537487 w 3166015"/>
              <a:gd name="connsiteY41" fmla="*/ 481401 h 1905600"/>
              <a:gd name="connsiteX42" fmla="*/ 1545579 w 3166015"/>
              <a:gd name="connsiteY42" fmla="*/ 206272 h 1905600"/>
              <a:gd name="connsiteX43" fmla="*/ 1553671 w 3166015"/>
              <a:gd name="connsiteY43" fmla="*/ 76800 h 1905600"/>
              <a:gd name="connsiteX44" fmla="*/ 1561763 w 3166015"/>
              <a:gd name="connsiteY44" fmla="*/ 52524 h 1905600"/>
              <a:gd name="connsiteX45" fmla="*/ 1586039 w 3166015"/>
              <a:gd name="connsiteY45" fmla="*/ 44431 h 1905600"/>
              <a:gd name="connsiteX46" fmla="*/ 1683144 w 3166015"/>
              <a:gd name="connsiteY46" fmla="*/ 3971 h 1905600"/>
              <a:gd name="connsiteX47" fmla="*/ 1772156 w 3166015"/>
              <a:gd name="connsiteY47" fmla="*/ 12063 h 1905600"/>
              <a:gd name="connsiteX48" fmla="*/ 1820708 w 3166015"/>
              <a:gd name="connsiteY48" fmla="*/ 28247 h 1905600"/>
              <a:gd name="connsiteX49" fmla="*/ 1844984 w 3166015"/>
              <a:gd name="connsiteY49" fmla="*/ 36339 h 1905600"/>
              <a:gd name="connsiteX50" fmla="*/ 1869260 w 3166015"/>
              <a:gd name="connsiteY50" fmla="*/ 44431 h 1905600"/>
              <a:gd name="connsiteX51" fmla="*/ 1909721 w 3166015"/>
              <a:gd name="connsiteY51" fmla="*/ 52524 h 1905600"/>
              <a:gd name="connsiteX52" fmla="*/ 1966365 w 3166015"/>
              <a:gd name="connsiteY52" fmla="*/ 68708 h 1905600"/>
              <a:gd name="connsiteX53" fmla="*/ 2298138 w 3166015"/>
              <a:gd name="connsiteY53" fmla="*/ 84892 h 1905600"/>
              <a:gd name="connsiteX54" fmla="*/ 2322414 w 3166015"/>
              <a:gd name="connsiteY54" fmla="*/ 92984 h 1905600"/>
              <a:gd name="connsiteX55" fmla="*/ 2362875 w 3166015"/>
              <a:gd name="connsiteY55" fmla="*/ 101076 h 1905600"/>
              <a:gd name="connsiteX56" fmla="*/ 2387151 w 3166015"/>
              <a:gd name="connsiteY56" fmla="*/ 117260 h 1905600"/>
              <a:gd name="connsiteX57" fmla="*/ 2468071 w 3166015"/>
              <a:gd name="connsiteY57" fmla="*/ 133444 h 1905600"/>
              <a:gd name="connsiteX58" fmla="*/ 2524715 w 3166015"/>
              <a:gd name="connsiteY58" fmla="*/ 165812 h 1905600"/>
              <a:gd name="connsiteX59" fmla="*/ 2573268 w 3166015"/>
              <a:gd name="connsiteY59" fmla="*/ 181996 h 1905600"/>
              <a:gd name="connsiteX60" fmla="*/ 2735108 w 3166015"/>
              <a:gd name="connsiteY60" fmla="*/ 222456 h 1905600"/>
              <a:gd name="connsiteX61" fmla="*/ 2840305 w 3166015"/>
              <a:gd name="connsiteY61" fmla="*/ 206272 h 1905600"/>
              <a:gd name="connsiteX62" fmla="*/ 2864581 w 3166015"/>
              <a:gd name="connsiteY62" fmla="*/ 190088 h 1905600"/>
              <a:gd name="connsiteX63" fmla="*/ 2913133 w 3166015"/>
              <a:gd name="connsiteY63" fmla="*/ 173904 h 1905600"/>
              <a:gd name="connsiteX64" fmla="*/ 3002145 w 3166015"/>
              <a:gd name="connsiteY64" fmla="*/ 198180 h 1905600"/>
              <a:gd name="connsiteX65" fmla="*/ 3010237 w 3166015"/>
              <a:gd name="connsiteY65" fmla="*/ 230548 h 1905600"/>
              <a:gd name="connsiteX66" fmla="*/ 3026422 w 3166015"/>
              <a:gd name="connsiteY66" fmla="*/ 279100 h 1905600"/>
              <a:gd name="connsiteX67" fmla="*/ 3034514 w 3166015"/>
              <a:gd name="connsiteY67" fmla="*/ 303377 h 1905600"/>
              <a:gd name="connsiteX68" fmla="*/ 3042606 w 3166015"/>
              <a:gd name="connsiteY68" fmla="*/ 392389 h 1905600"/>
              <a:gd name="connsiteX69" fmla="*/ 3050698 w 3166015"/>
              <a:gd name="connsiteY69" fmla="*/ 449033 h 1905600"/>
              <a:gd name="connsiteX70" fmla="*/ 3066882 w 3166015"/>
              <a:gd name="connsiteY70" fmla="*/ 651334 h 1905600"/>
              <a:gd name="connsiteX71" fmla="*/ 3074974 w 3166015"/>
              <a:gd name="connsiteY71" fmla="*/ 675610 h 1905600"/>
              <a:gd name="connsiteX72" fmla="*/ 3083066 w 3166015"/>
              <a:gd name="connsiteY72" fmla="*/ 869819 h 1905600"/>
              <a:gd name="connsiteX73" fmla="*/ 3091158 w 3166015"/>
              <a:gd name="connsiteY73" fmla="*/ 894095 h 1905600"/>
              <a:gd name="connsiteX74" fmla="*/ 3107342 w 3166015"/>
              <a:gd name="connsiteY74" fmla="*/ 950739 h 1905600"/>
              <a:gd name="connsiteX75" fmla="*/ 3115434 w 3166015"/>
              <a:gd name="connsiteY75" fmla="*/ 1015476 h 1905600"/>
              <a:gd name="connsiteX76" fmla="*/ 3123526 w 3166015"/>
              <a:gd name="connsiteY76" fmla="*/ 1039752 h 1905600"/>
              <a:gd name="connsiteX77" fmla="*/ 3131618 w 3166015"/>
              <a:gd name="connsiteY77" fmla="*/ 1072120 h 1905600"/>
              <a:gd name="connsiteX78" fmla="*/ 3147802 w 3166015"/>
              <a:gd name="connsiteY78" fmla="*/ 1120672 h 1905600"/>
              <a:gd name="connsiteX79" fmla="*/ 3147802 w 3166015"/>
              <a:gd name="connsiteY79" fmla="*/ 1541458 h 1905600"/>
              <a:gd name="connsiteX80" fmla="*/ 3123526 w 3166015"/>
              <a:gd name="connsiteY80" fmla="*/ 1606194 h 1905600"/>
              <a:gd name="connsiteX81" fmla="*/ 3115434 w 3166015"/>
              <a:gd name="connsiteY81" fmla="*/ 1630470 h 1905600"/>
              <a:gd name="connsiteX82" fmla="*/ 3091158 w 3166015"/>
              <a:gd name="connsiteY82" fmla="*/ 1638562 h 1905600"/>
              <a:gd name="connsiteX83" fmla="*/ 3074974 w 3166015"/>
              <a:gd name="connsiteY83" fmla="*/ 1654747 h 1905600"/>
              <a:gd name="connsiteX84" fmla="*/ 3026422 w 3166015"/>
              <a:gd name="connsiteY84" fmla="*/ 1670931 h 1905600"/>
              <a:gd name="connsiteX85" fmla="*/ 3010237 w 3166015"/>
              <a:gd name="connsiteY85" fmla="*/ 1687115 h 1905600"/>
              <a:gd name="connsiteX86" fmla="*/ 2905041 w 3166015"/>
              <a:gd name="connsiteY86" fmla="*/ 1703299 h 1905600"/>
              <a:gd name="connsiteX87" fmla="*/ 2807937 w 3166015"/>
              <a:gd name="connsiteY87" fmla="*/ 1695207 h 1905600"/>
              <a:gd name="connsiteX88" fmla="*/ 2735108 w 3166015"/>
              <a:gd name="connsiteY88" fmla="*/ 1654747 h 1905600"/>
              <a:gd name="connsiteX89" fmla="*/ 2686556 w 3166015"/>
              <a:gd name="connsiteY89" fmla="*/ 1638562 h 1905600"/>
              <a:gd name="connsiteX90" fmla="*/ 2662280 w 3166015"/>
              <a:gd name="connsiteY90" fmla="*/ 1630470 h 1905600"/>
              <a:gd name="connsiteX91" fmla="*/ 2638004 w 3166015"/>
              <a:gd name="connsiteY91" fmla="*/ 1614286 h 1905600"/>
              <a:gd name="connsiteX92" fmla="*/ 2605636 w 3166015"/>
              <a:gd name="connsiteY92" fmla="*/ 1606194 h 1905600"/>
              <a:gd name="connsiteX93" fmla="*/ 2581360 w 3166015"/>
              <a:gd name="connsiteY93" fmla="*/ 1598102 h 1905600"/>
              <a:gd name="connsiteX94" fmla="*/ 2548991 w 3166015"/>
              <a:gd name="connsiteY94" fmla="*/ 1590010 h 1905600"/>
              <a:gd name="connsiteX95" fmla="*/ 2500439 w 3166015"/>
              <a:gd name="connsiteY95" fmla="*/ 1573826 h 1905600"/>
              <a:gd name="connsiteX96" fmla="*/ 2468071 w 3166015"/>
              <a:gd name="connsiteY96" fmla="*/ 1565734 h 1905600"/>
              <a:gd name="connsiteX97" fmla="*/ 2419519 w 3166015"/>
              <a:gd name="connsiteY97" fmla="*/ 1549550 h 1905600"/>
              <a:gd name="connsiteX98" fmla="*/ 2395243 w 3166015"/>
              <a:gd name="connsiteY98" fmla="*/ 1525274 h 1905600"/>
              <a:gd name="connsiteX99" fmla="*/ 2338599 w 3166015"/>
              <a:gd name="connsiteY99" fmla="*/ 1509090 h 1905600"/>
              <a:gd name="connsiteX100" fmla="*/ 2168666 w 3166015"/>
              <a:gd name="connsiteY100" fmla="*/ 1484814 h 1905600"/>
              <a:gd name="connsiteX101" fmla="*/ 2136298 w 3166015"/>
              <a:gd name="connsiteY101" fmla="*/ 1492906 h 1905600"/>
              <a:gd name="connsiteX102" fmla="*/ 2087745 w 3166015"/>
              <a:gd name="connsiteY102" fmla="*/ 1509090 h 1905600"/>
              <a:gd name="connsiteX103" fmla="*/ 1982549 w 3166015"/>
              <a:gd name="connsiteY103" fmla="*/ 1525274 h 1905600"/>
              <a:gd name="connsiteX104" fmla="*/ 1885445 w 3166015"/>
              <a:gd name="connsiteY104" fmla="*/ 1517182 h 1905600"/>
              <a:gd name="connsiteX105" fmla="*/ 1853076 w 3166015"/>
              <a:gd name="connsiteY105" fmla="*/ 1509090 h 1905600"/>
              <a:gd name="connsiteX106" fmla="*/ 1788340 w 3166015"/>
              <a:gd name="connsiteY106" fmla="*/ 1500998 h 1905600"/>
              <a:gd name="connsiteX107" fmla="*/ 1602223 w 3166015"/>
              <a:gd name="connsiteY107" fmla="*/ 1509090 h 1905600"/>
              <a:gd name="connsiteX108" fmla="*/ 1497027 w 3166015"/>
              <a:gd name="connsiteY108" fmla="*/ 1533366 h 1905600"/>
              <a:gd name="connsiteX109" fmla="*/ 1472751 w 3166015"/>
              <a:gd name="connsiteY109" fmla="*/ 1541458 h 1905600"/>
              <a:gd name="connsiteX110" fmla="*/ 1448475 w 3166015"/>
              <a:gd name="connsiteY110" fmla="*/ 1533366 h 1905600"/>
              <a:gd name="connsiteX111" fmla="*/ 1440383 w 3166015"/>
              <a:gd name="connsiteY111" fmla="*/ 1509090 h 1905600"/>
              <a:gd name="connsiteX112" fmla="*/ 1448475 w 3166015"/>
              <a:gd name="connsiteY112" fmla="*/ 1347249 h 1905600"/>
              <a:gd name="connsiteX113" fmla="*/ 1464659 w 3166015"/>
              <a:gd name="connsiteY113" fmla="*/ 1298697 h 1905600"/>
              <a:gd name="connsiteX114" fmla="*/ 1472751 w 3166015"/>
              <a:gd name="connsiteY114" fmla="*/ 1233961 h 1905600"/>
              <a:gd name="connsiteX115" fmla="*/ 1488935 w 3166015"/>
              <a:gd name="connsiteY115" fmla="*/ 1209685 h 1905600"/>
              <a:gd name="connsiteX116" fmla="*/ 1480843 w 3166015"/>
              <a:gd name="connsiteY116" fmla="*/ 1128764 h 1905600"/>
              <a:gd name="connsiteX117" fmla="*/ 1472751 w 3166015"/>
              <a:gd name="connsiteY117" fmla="*/ 1104488 h 1905600"/>
              <a:gd name="connsiteX118" fmla="*/ 1448475 w 3166015"/>
              <a:gd name="connsiteY118" fmla="*/ 1096396 h 1905600"/>
              <a:gd name="connsiteX119" fmla="*/ 1424199 w 3166015"/>
              <a:gd name="connsiteY119" fmla="*/ 1080212 h 1905600"/>
              <a:gd name="connsiteX120" fmla="*/ 1286634 w 3166015"/>
              <a:gd name="connsiteY120" fmla="*/ 1064028 h 1905600"/>
              <a:gd name="connsiteX121" fmla="*/ 1181437 w 3166015"/>
              <a:gd name="connsiteY121" fmla="*/ 1039752 h 1905600"/>
              <a:gd name="connsiteX122" fmla="*/ 1149069 w 3166015"/>
              <a:gd name="connsiteY122" fmla="*/ 1031660 h 1905600"/>
              <a:gd name="connsiteX123" fmla="*/ 1060057 w 3166015"/>
              <a:gd name="connsiteY123" fmla="*/ 1015476 h 1905600"/>
              <a:gd name="connsiteX124" fmla="*/ 1019597 w 3166015"/>
              <a:gd name="connsiteY124" fmla="*/ 1023568 h 1905600"/>
              <a:gd name="connsiteX125" fmla="*/ 971045 w 3166015"/>
              <a:gd name="connsiteY125" fmla="*/ 1055936 h 1905600"/>
              <a:gd name="connsiteX126" fmla="*/ 946768 w 3166015"/>
              <a:gd name="connsiteY126" fmla="*/ 1064028 h 1905600"/>
              <a:gd name="connsiteX127" fmla="*/ 922492 w 3166015"/>
              <a:gd name="connsiteY127" fmla="*/ 1080212 h 1905600"/>
              <a:gd name="connsiteX128" fmla="*/ 873940 w 3166015"/>
              <a:gd name="connsiteY128" fmla="*/ 1096396 h 1905600"/>
              <a:gd name="connsiteX129" fmla="*/ 865848 w 3166015"/>
              <a:gd name="connsiteY129" fmla="*/ 1120672 h 1905600"/>
              <a:gd name="connsiteX130" fmla="*/ 841572 w 3166015"/>
              <a:gd name="connsiteY130" fmla="*/ 1128764 h 1905600"/>
              <a:gd name="connsiteX131" fmla="*/ 623087 w 3166015"/>
              <a:gd name="connsiteY131" fmla="*/ 1136856 h 1905600"/>
              <a:gd name="connsiteX132" fmla="*/ 574535 w 3166015"/>
              <a:gd name="connsiteY132" fmla="*/ 1153040 h 1905600"/>
              <a:gd name="connsiteX133" fmla="*/ 550259 w 3166015"/>
              <a:gd name="connsiteY133" fmla="*/ 1161132 h 1905600"/>
              <a:gd name="connsiteX134" fmla="*/ 525983 w 3166015"/>
              <a:gd name="connsiteY134" fmla="*/ 1177316 h 1905600"/>
              <a:gd name="connsiteX135" fmla="*/ 509799 w 3166015"/>
              <a:gd name="connsiteY135" fmla="*/ 1225869 h 1905600"/>
              <a:gd name="connsiteX136" fmla="*/ 493614 w 3166015"/>
              <a:gd name="connsiteY136" fmla="*/ 1282513 h 1905600"/>
              <a:gd name="connsiteX137" fmla="*/ 501706 w 3166015"/>
              <a:gd name="connsiteY137" fmla="*/ 1403893 h 1905600"/>
              <a:gd name="connsiteX138" fmla="*/ 509799 w 3166015"/>
              <a:gd name="connsiteY138" fmla="*/ 1428170 h 1905600"/>
              <a:gd name="connsiteX139" fmla="*/ 558351 w 3166015"/>
              <a:gd name="connsiteY139" fmla="*/ 1444354 h 1905600"/>
              <a:gd name="connsiteX140" fmla="*/ 639271 w 3166015"/>
              <a:gd name="connsiteY140" fmla="*/ 1460538 h 1905600"/>
              <a:gd name="connsiteX141" fmla="*/ 712099 w 3166015"/>
              <a:gd name="connsiteY141" fmla="*/ 1476722 h 1905600"/>
              <a:gd name="connsiteX142" fmla="*/ 728283 w 3166015"/>
              <a:gd name="connsiteY142" fmla="*/ 1500998 h 1905600"/>
              <a:gd name="connsiteX143" fmla="*/ 768744 w 3166015"/>
              <a:gd name="connsiteY143" fmla="*/ 1533366 h 1905600"/>
              <a:gd name="connsiteX144" fmla="*/ 801112 w 3166015"/>
              <a:gd name="connsiteY144" fmla="*/ 1606194 h 1905600"/>
              <a:gd name="connsiteX145" fmla="*/ 776836 w 3166015"/>
              <a:gd name="connsiteY145" fmla="*/ 1768035 h 1905600"/>
              <a:gd name="connsiteX146" fmla="*/ 776836 w 3166015"/>
              <a:gd name="connsiteY146" fmla="*/ 1768035 h 1905600"/>
              <a:gd name="connsiteX147" fmla="*/ 768744 w 3166015"/>
              <a:gd name="connsiteY147" fmla="*/ 1808495 h 1905600"/>
              <a:gd name="connsiteX148" fmla="*/ 744468 w 3166015"/>
              <a:gd name="connsiteY148" fmla="*/ 1824679 h 1905600"/>
              <a:gd name="connsiteX149" fmla="*/ 720191 w 3166015"/>
              <a:gd name="connsiteY149" fmla="*/ 1865139 h 1905600"/>
              <a:gd name="connsiteX150" fmla="*/ 671639 w 3166015"/>
              <a:gd name="connsiteY150" fmla="*/ 1881324 h 1905600"/>
              <a:gd name="connsiteX151" fmla="*/ 614995 w 3166015"/>
              <a:gd name="connsiteY151" fmla="*/ 1897508 h 1905600"/>
              <a:gd name="connsiteX152" fmla="*/ 428878 w 3166015"/>
              <a:gd name="connsiteY152" fmla="*/ 1905600 h 1905600"/>
              <a:gd name="connsiteX153" fmla="*/ 307498 w 3166015"/>
              <a:gd name="connsiteY153" fmla="*/ 1897508 h 1905600"/>
              <a:gd name="connsiteX154" fmla="*/ 258945 w 3166015"/>
              <a:gd name="connsiteY154" fmla="*/ 1881324 h 1905600"/>
              <a:gd name="connsiteX155" fmla="*/ 234669 w 3166015"/>
              <a:gd name="connsiteY155" fmla="*/ 1873231 h 1905600"/>
              <a:gd name="connsiteX156" fmla="*/ 210393 w 3166015"/>
              <a:gd name="connsiteY156" fmla="*/ 1857047 h 1905600"/>
              <a:gd name="connsiteX157" fmla="*/ 113289 w 3166015"/>
              <a:gd name="connsiteY157" fmla="*/ 1832771 h 1905600"/>
              <a:gd name="connsiteX158" fmla="*/ 145657 w 3166015"/>
              <a:gd name="connsiteY158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48475 w 3166015"/>
              <a:gd name="connsiteY37" fmla="*/ 627058 h 1905600"/>
              <a:gd name="connsiteX38" fmla="*/ 1497027 w 3166015"/>
              <a:gd name="connsiteY38" fmla="*/ 586598 h 1905600"/>
              <a:gd name="connsiteX39" fmla="*/ 1513211 w 3166015"/>
              <a:gd name="connsiteY39" fmla="*/ 562322 h 1905600"/>
              <a:gd name="connsiteX40" fmla="*/ 1537487 w 3166015"/>
              <a:gd name="connsiteY40" fmla="*/ 481401 h 1905600"/>
              <a:gd name="connsiteX41" fmla="*/ 1545579 w 3166015"/>
              <a:gd name="connsiteY41" fmla="*/ 206272 h 1905600"/>
              <a:gd name="connsiteX42" fmla="*/ 1553671 w 3166015"/>
              <a:gd name="connsiteY42" fmla="*/ 76800 h 1905600"/>
              <a:gd name="connsiteX43" fmla="*/ 1561763 w 3166015"/>
              <a:gd name="connsiteY43" fmla="*/ 52524 h 1905600"/>
              <a:gd name="connsiteX44" fmla="*/ 1586039 w 3166015"/>
              <a:gd name="connsiteY44" fmla="*/ 44431 h 1905600"/>
              <a:gd name="connsiteX45" fmla="*/ 1683144 w 3166015"/>
              <a:gd name="connsiteY45" fmla="*/ 3971 h 1905600"/>
              <a:gd name="connsiteX46" fmla="*/ 1772156 w 3166015"/>
              <a:gd name="connsiteY46" fmla="*/ 12063 h 1905600"/>
              <a:gd name="connsiteX47" fmla="*/ 1820708 w 3166015"/>
              <a:gd name="connsiteY47" fmla="*/ 28247 h 1905600"/>
              <a:gd name="connsiteX48" fmla="*/ 1844984 w 3166015"/>
              <a:gd name="connsiteY48" fmla="*/ 36339 h 1905600"/>
              <a:gd name="connsiteX49" fmla="*/ 1869260 w 3166015"/>
              <a:gd name="connsiteY49" fmla="*/ 44431 h 1905600"/>
              <a:gd name="connsiteX50" fmla="*/ 1909721 w 3166015"/>
              <a:gd name="connsiteY50" fmla="*/ 52524 h 1905600"/>
              <a:gd name="connsiteX51" fmla="*/ 1966365 w 3166015"/>
              <a:gd name="connsiteY51" fmla="*/ 68708 h 1905600"/>
              <a:gd name="connsiteX52" fmla="*/ 2298138 w 3166015"/>
              <a:gd name="connsiteY52" fmla="*/ 84892 h 1905600"/>
              <a:gd name="connsiteX53" fmla="*/ 2322414 w 3166015"/>
              <a:gd name="connsiteY53" fmla="*/ 92984 h 1905600"/>
              <a:gd name="connsiteX54" fmla="*/ 2362875 w 3166015"/>
              <a:gd name="connsiteY54" fmla="*/ 101076 h 1905600"/>
              <a:gd name="connsiteX55" fmla="*/ 2387151 w 3166015"/>
              <a:gd name="connsiteY55" fmla="*/ 117260 h 1905600"/>
              <a:gd name="connsiteX56" fmla="*/ 2468071 w 3166015"/>
              <a:gd name="connsiteY56" fmla="*/ 133444 h 1905600"/>
              <a:gd name="connsiteX57" fmla="*/ 2524715 w 3166015"/>
              <a:gd name="connsiteY57" fmla="*/ 165812 h 1905600"/>
              <a:gd name="connsiteX58" fmla="*/ 2573268 w 3166015"/>
              <a:gd name="connsiteY58" fmla="*/ 181996 h 1905600"/>
              <a:gd name="connsiteX59" fmla="*/ 2735108 w 3166015"/>
              <a:gd name="connsiteY59" fmla="*/ 222456 h 1905600"/>
              <a:gd name="connsiteX60" fmla="*/ 2840305 w 3166015"/>
              <a:gd name="connsiteY60" fmla="*/ 206272 h 1905600"/>
              <a:gd name="connsiteX61" fmla="*/ 2864581 w 3166015"/>
              <a:gd name="connsiteY61" fmla="*/ 190088 h 1905600"/>
              <a:gd name="connsiteX62" fmla="*/ 2913133 w 3166015"/>
              <a:gd name="connsiteY62" fmla="*/ 173904 h 1905600"/>
              <a:gd name="connsiteX63" fmla="*/ 3002145 w 3166015"/>
              <a:gd name="connsiteY63" fmla="*/ 198180 h 1905600"/>
              <a:gd name="connsiteX64" fmla="*/ 3010237 w 3166015"/>
              <a:gd name="connsiteY64" fmla="*/ 230548 h 1905600"/>
              <a:gd name="connsiteX65" fmla="*/ 3026422 w 3166015"/>
              <a:gd name="connsiteY65" fmla="*/ 279100 h 1905600"/>
              <a:gd name="connsiteX66" fmla="*/ 3034514 w 3166015"/>
              <a:gd name="connsiteY66" fmla="*/ 303377 h 1905600"/>
              <a:gd name="connsiteX67" fmla="*/ 3042606 w 3166015"/>
              <a:gd name="connsiteY67" fmla="*/ 392389 h 1905600"/>
              <a:gd name="connsiteX68" fmla="*/ 3050698 w 3166015"/>
              <a:gd name="connsiteY68" fmla="*/ 449033 h 1905600"/>
              <a:gd name="connsiteX69" fmla="*/ 3066882 w 3166015"/>
              <a:gd name="connsiteY69" fmla="*/ 651334 h 1905600"/>
              <a:gd name="connsiteX70" fmla="*/ 3074974 w 3166015"/>
              <a:gd name="connsiteY70" fmla="*/ 675610 h 1905600"/>
              <a:gd name="connsiteX71" fmla="*/ 3083066 w 3166015"/>
              <a:gd name="connsiteY71" fmla="*/ 869819 h 1905600"/>
              <a:gd name="connsiteX72" fmla="*/ 3091158 w 3166015"/>
              <a:gd name="connsiteY72" fmla="*/ 894095 h 1905600"/>
              <a:gd name="connsiteX73" fmla="*/ 3107342 w 3166015"/>
              <a:gd name="connsiteY73" fmla="*/ 950739 h 1905600"/>
              <a:gd name="connsiteX74" fmla="*/ 3115434 w 3166015"/>
              <a:gd name="connsiteY74" fmla="*/ 1015476 h 1905600"/>
              <a:gd name="connsiteX75" fmla="*/ 3123526 w 3166015"/>
              <a:gd name="connsiteY75" fmla="*/ 1039752 h 1905600"/>
              <a:gd name="connsiteX76" fmla="*/ 3131618 w 3166015"/>
              <a:gd name="connsiteY76" fmla="*/ 1072120 h 1905600"/>
              <a:gd name="connsiteX77" fmla="*/ 3147802 w 3166015"/>
              <a:gd name="connsiteY77" fmla="*/ 1120672 h 1905600"/>
              <a:gd name="connsiteX78" fmla="*/ 3147802 w 3166015"/>
              <a:gd name="connsiteY78" fmla="*/ 1541458 h 1905600"/>
              <a:gd name="connsiteX79" fmla="*/ 3123526 w 3166015"/>
              <a:gd name="connsiteY79" fmla="*/ 1606194 h 1905600"/>
              <a:gd name="connsiteX80" fmla="*/ 3115434 w 3166015"/>
              <a:gd name="connsiteY80" fmla="*/ 1630470 h 1905600"/>
              <a:gd name="connsiteX81" fmla="*/ 3091158 w 3166015"/>
              <a:gd name="connsiteY81" fmla="*/ 1638562 h 1905600"/>
              <a:gd name="connsiteX82" fmla="*/ 3074974 w 3166015"/>
              <a:gd name="connsiteY82" fmla="*/ 1654747 h 1905600"/>
              <a:gd name="connsiteX83" fmla="*/ 3026422 w 3166015"/>
              <a:gd name="connsiteY83" fmla="*/ 1670931 h 1905600"/>
              <a:gd name="connsiteX84" fmla="*/ 3010237 w 3166015"/>
              <a:gd name="connsiteY84" fmla="*/ 1687115 h 1905600"/>
              <a:gd name="connsiteX85" fmla="*/ 2905041 w 3166015"/>
              <a:gd name="connsiteY85" fmla="*/ 1703299 h 1905600"/>
              <a:gd name="connsiteX86" fmla="*/ 2807937 w 3166015"/>
              <a:gd name="connsiteY86" fmla="*/ 1695207 h 1905600"/>
              <a:gd name="connsiteX87" fmla="*/ 2735108 w 3166015"/>
              <a:gd name="connsiteY87" fmla="*/ 1654747 h 1905600"/>
              <a:gd name="connsiteX88" fmla="*/ 2686556 w 3166015"/>
              <a:gd name="connsiteY88" fmla="*/ 1638562 h 1905600"/>
              <a:gd name="connsiteX89" fmla="*/ 2662280 w 3166015"/>
              <a:gd name="connsiteY89" fmla="*/ 1630470 h 1905600"/>
              <a:gd name="connsiteX90" fmla="*/ 2638004 w 3166015"/>
              <a:gd name="connsiteY90" fmla="*/ 1614286 h 1905600"/>
              <a:gd name="connsiteX91" fmla="*/ 2605636 w 3166015"/>
              <a:gd name="connsiteY91" fmla="*/ 1606194 h 1905600"/>
              <a:gd name="connsiteX92" fmla="*/ 2581360 w 3166015"/>
              <a:gd name="connsiteY92" fmla="*/ 1598102 h 1905600"/>
              <a:gd name="connsiteX93" fmla="*/ 2548991 w 3166015"/>
              <a:gd name="connsiteY93" fmla="*/ 1590010 h 1905600"/>
              <a:gd name="connsiteX94" fmla="*/ 2500439 w 3166015"/>
              <a:gd name="connsiteY94" fmla="*/ 1573826 h 1905600"/>
              <a:gd name="connsiteX95" fmla="*/ 2468071 w 3166015"/>
              <a:gd name="connsiteY95" fmla="*/ 1565734 h 1905600"/>
              <a:gd name="connsiteX96" fmla="*/ 2419519 w 3166015"/>
              <a:gd name="connsiteY96" fmla="*/ 1549550 h 1905600"/>
              <a:gd name="connsiteX97" fmla="*/ 2395243 w 3166015"/>
              <a:gd name="connsiteY97" fmla="*/ 1525274 h 1905600"/>
              <a:gd name="connsiteX98" fmla="*/ 2338599 w 3166015"/>
              <a:gd name="connsiteY98" fmla="*/ 1509090 h 1905600"/>
              <a:gd name="connsiteX99" fmla="*/ 2168666 w 3166015"/>
              <a:gd name="connsiteY99" fmla="*/ 1484814 h 1905600"/>
              <a:gd name="connsiteX100" fmla="*/ 2136298 w 3166015"/>
              <a:gd name="connsiteY100" fmla="*/ 1492906 h 1905600"/>
              <a:gd name="connsiteX101" fmla="*/ 2087745 w 3166015"/>
              <a:gd name="connsiteY101" fmla="*/ 1509090 h 1905600"/>
              <a:gd name="connsiteX102" fmla="*/ 1982549 w 3166015"/>
              <a:gd name="connsiteY102" fmla="*/ 1525274 h 1905600"/>
              <a:gd name="connsiteX103" fmla="*/ 1885445 w 3166015"/>
              <a:gd name="connsiteY103" fmla="*/ 1517182 h 1905600"/>
              <a:gd name="connsiteX104" fmla="*/ 1853076 w 3166015"/>
              <a:gd name="connsiteY104" fmla="*/ 1509090 h 1905600"/>
              <a:gd name="connsiteX105" fmla="*/ 1788340 w 3166015"/>
              <a:gd name="connsiteY105" fmla="*/ 1500998 h 1905600"/>
              <a:gd name="connsiteX106" fmla="*/ 1602223 w 3166015"/>
              <a:gd name="connsiteY106" fmla="*/ 1509090 h 1905600"/>
              <a:gd name="connsiteX107" fmla="*/ 1497027 w 3166015"/>
              <a:gd name="connsiteY107" fmla="*/ 1533366 h 1905600"/>
              <a:gd name="connsiteX108" fmla="*/ 1472751 w 3166015"/>
              <a:gd name="connsiteY108" fmla="*/ 1541458 h 1905600"/>
              <a:gd name="connsiteX109" fmla="*/ 1448475 w 3166015"/>
              <a:gd name="connsiteY109" fmla="*/ 1533366 h 1905600"/>
              <a:gd name="connsiteX110" fmla="*/ 1440383 w 3166015"/>
              <a:gd name="connsiteY110" fmla="*/ 1509090 h 1905600"/>
              <a:gd name="connsiteX111" fmla="*/ 1448475 w 3166015"/>
              <a:gd name="connsiteY111" fmla="*/ 1347249 h 1905600"/>
              <a:gd name="connsiteX112" fmla="*/ 1464659 w 3166015"/>
              <a:gd name="connsiteY112" fmla="*/ 1298697 h 1905600"/>
              <a:gd name="connsiteX113" fmla="*/ 1472751 w 3166015"/>
              <a:gd name="connsiteY113" fmla="*/ 1233961 h 1905600"/>
              <a:gd name="connsiteX114" fmla="*/ 1488935 w 3166015"/>
              <a:gd name="connsiteY114" fmla="*/ 1209685 h 1905600"/>
              <a:gd name="connsiteX115" fmla="*/ 1480843 w 3166015"/>
              <a:gd name="connsiteY115" fmla="*/ 1128764 h 1905600"/>
              <a:gd name="connsiteX116" fmla="*/ 1472751 w 3166015"/>
              <a:gd name="connsiteY116" fmla="*/ 1104488 h 1905600"/>
              <a:gd name="connsiteX117" fmla="*/ 1448475 w 3166015"/>
              <a:gd name="connsiteY117" fmla="*/ 1096396 h 1905600"/>
              <a:gd name="connsiteX118" fmla="*/ 1424199 w 3166015"/>
              <a:gd name="connsiteY118" fmla="*/ 1080212 h 1905600"/>
              <a:gd name="connsiteX119" fmla="*/ 1286634 w 3166015"/>
              <a:gd name="connsiteY119" fmla="*/ 1064028 h 1905600"/>
              <a:gd name="connsiteX120" fmla="*/ 1181437 w 3166015"/>
              <a:gd name="connsiteY120" fmla="*/ 1039752 h 1905600"/>
              <a:gd name="connsiteX121" fmla="*/ 1149069 w 3166015"/>
              <a:gd name="connsiteY121" fmla="*/ 1031660 h 1905600"/>
              <a:gd name="connsiteX122" fmla="*/ 1060057 w 3166015"/>
              <a:gd name="connsiteY122" fmla="*/ 1015476 h 1905600"/>
              <a:gd name="connsiteX123" fmla="*/ 1019597 w 3166015"/>
              <a:gd name="connsiteY123" fmla="*/ 1023568 h 1905600"/>
              <a:gd name="connsiteX124" fmla="*/ 971045 w 3166015"/>
              <a:gd name="connsiteY124" fmla="*/ 1055936 h 1905600"/>
              <a:gd name="connsiteX125" fmla="*/ 946768 w 3166015"/>
              <a:gd name="connsiteY125" fmla="*/ 1064028 h 1905600"/>
              <a:gd name="connsiteX126" fmla="*/ 922492 w 3166015"/>
              <a:gd name="connsiteY126" fmla="*/ 1080212 h 1905600"/>
              <a:gd name="connsiteX127" fmla="*/ 873940 w 3166015"/>
              <a:gd name="connsiteY127" fmla="*/ 1096396 h 1905600"/>
              <a:gd name="connsiteX128" fmla="*/ 865848 w 3166015"/>
              <a:gd name="connsiteY128" fmla="*/ 1120672 h 1905600"/>
              <a:gd name="connsiteX129" fmla="*/ 841572 w 3166015"/>
              <a:gd name="connsiteY129" fmla="*/ 1128764 h 1905600"/>
              <a:gd name="connsiteX130" fmla="*/ 623087 w 3166015"/>
              <a:gd name="connsiteY130" fmla="*/ 1136856 h 1905600"/>
              <a:gd name="connsiteX131" fmla="*/ 574535 w 3166015"/>
              <a:gd name="connsiteY131" fmla="*/ 1153040 h 1905600"/>
              <a:gd name="connsiteX132" fmla="*/ 550259 w 3166015"/>
              <a:gd name="connsiteY132" fmla="*/ 1161132 h 1905600"/>
              <a:gd name="connsiteX133" fmla="*/ 525983 w 3166015"/>
              <a:gd name="connsiteY133" fmla="*/ 1177316 h 1905600"/>
              <a:gd name="connsiteX134" fmla="*/ 509799 w 3166015"/>
              <a:gd name="connsiteY134" fmla="*/ 1225869 h 1905600"/>
              <a:gd name="connsiteX135" fmla="*/ 493614 w 3166015"/>
              <a:gd name="connsiteY135" fmla="*/ 1282513 h 1905600"/>
              <a:gd name="connsiteX136" fmla="*/ 501706 w 3166015"/>
              <a:gd name="connsiteY136" fmla="*/ 1403893 h 1905600"/>
              <a:gd name="connsiteX137" fmla="*/ 509799 w 3166015"/>
              <a:gd name="connsiteY137" fmla="*/ 1428170 h 1905600"/>
              <a:gd name="connsiteX138" fmla="*/ 558351 w 3166015"/>
              <a:gd name="connsiteY138" fmla="*/ 1444354 h 1905600"/>
              <a:gd name="connsiteX139" fmla="*/ 639271 w 3166015"/>
              <a:gd name="connsiteY139" fmla="*/ 1460538 h 1905600"/>
              <a:gd name="connsiteX140" fmla="*/ 712099 w 3166015"/>
              <a:gd name="connsiteY140" fmla="*/ 1476722 h 1905600"/>
              <a:gd name="connsiteX141" fmla="*/ 728283 w 3166015"/>
              <a:gd name="connsiteY141" fmla="*/ 1500998 h 1905600"/>
              <a:gd name="connsiteX142" fmla="*/ 768744 w 3166015"/>
              <a:gd name="connsiteY142" fmla="*/ 1533366 h 1905600"/>
              <a:gd name="connsiteX143" fmla="*/ 801112 w 3166015"/>
              <a:gd name="connsiteY143" fmla="*/ 1606194 h 1905600"/>
              <a:gd name="connsiteX144" fmla="*/ 776836 w 3166015"/>
              <a:gd name="connsiteY144" fmla="*/ 1768035 h 1905600"/>
              <a:gd name="connsiteX145" fmla="*/ 776836 w 3166015"/>
              <a:gd name="connsiteY145" fmla="*/ 1768035 h 1905600"/>
              <a:gd name="connsiteX146" fmla="*/ 768744 w 3166015"/>
              <a:gd name="connsiteY146" fmla="*/ 1808495 h 1905600"/>
              <a:gd name="connsiteX147" fmla="*/ 744468 w 3166015"/>
              <a:gd name="connsiteY147" fmla="*/ 1824679 h 1905600"/>
              <a:gd name="connsiteX148" fmla="*/ 720191 w 3166015"/>
              <a:gd name="connsiteY148" fmla="*/ 1865139 h 1905600"/>
              <a:gd name="connsiteX149" fmla="*/ 671639 w 3166015"/>
              <a:gd name="connsiteY149" fmla="*/ 1881324 h 1905600"/>
              <a:gd name="connsiteX150" fmla="*/ 614995 w 3166015"/>
              <a:gd name="connsiteY150" fmla="*/ 1897508 h 1905600"/>
              <a:gd name="connsiteX151" fmla="*/ 428878 w 3166015"/>
              <a:gd name="connsiteY151" fmla="*/ 1905600 h 1905600"/>
              <a:gd name="connsiteX152" fmla="*/ 307498 w 3166015"/>
              <a:gd name="connsiteY152" fmla="*/ 1897508 h 1905600"/>
              <a:gd name="connsiteX153" fmla="*/ 258945 w 3166015"/>
              <a:gd name="connsiteY153" fmla="*/ 1881324 h 1905600"/>
              <a:gd name="connsiteX154" fmla="*/ 234669 w 3166015"/>
              <a:gd name="connsiteY154" fmla="*/ 1873231 h 1905600"/>
              <a:gd name="connsiteX155" fmla="*/ 210393 w 3166015"/>
              <a:gd name="connsiteY155" fmla="*/ 1857047 h 1905600"/>
              <a:gd name="connsiteX156" fmla="*/ 113289 w 3166015"/>
              <a:gd name="connsiteY156" fmla="*/ 1832771 h 1905600"/>
              <a:gd name="connsiteX157" fmla="*/ 145657 w 3166015"/>
              <a:gd name="connsiteY157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391830 w 3166015"/>
              <a:gd name="connsiteY36" fmla="*/ 683702 h 1905600"/>
              <a:gd name="connsiteX37" fmla="*/ 1448475 w 3166015"/>
              <a:gd name="connsiteY37" fmla="*/ 627058 h 1905600"/>
              <a:gd name="connsiteX38" fmla="*/ 1513211 w 3166015"/>
              <a:gd name="connsiteY38" fmla="*/ 562322 h 1905600"/>
              <a:gd name="connsiteX39" fmla="*/ 1537487 w 3166015"/>
              <a:gd name="connsiteY39" fmla="*/ 481401 h 1905600"/>
              <a:gd name="connsiteX40" fmla="*/ 1545579 w 3166015"/>
              <a:gd name="connsiteY40" fmla="*/ 206272 h 1905600"/>
              <a:gd name="connsiteX41" fmla="*/ 1553671 w 3166015"/>
              <a:gd name="connsiteY41" fmla="*/ 76800 h 1905600"/>
              <a:gd name="connsiteX42" fmla="*/ 1561763 w 3166015"/>
              <a:gd name="connsiteY42" fmla="*/ 52524 h 1905600"/>
              <a:gd name="connsiteX43" fmla="*/ 1586039 w 3166015"/>
              <a:gd name="connsiteY43" fmla="*/ 44431 h 1905600"/>
              <a:gd name="connsiteX44" fmla="*/ 1683144 w 3166015"/>
              <a:gd name="connsiteY44" fmla="*/ 3971 h 1905600"/>
              <a:gd name="connsiteX45" fmla="*/ 1772156 w 3166015"/>
              <a:gd name="connsiteY45" fmla="*/ 12063 h 1905600"/>
              <a:gd name="connsiteX46" fmla="*/ 1820708 w 3166015"/>
              <a:gd name="connsiteY46" fmla="*/ 28247 h 1905600"/>
              <a:gd name="connsiteX47" fmla="*/ 1844984 w 3166015"/>
              <a:gd name="connsiteY47" fmla="*/ 36339 h 1905600"/>
              <a:gd name="connsiteX48" fmla="*/ 1869260 w 3166015"/>
              <a:gd name="connsiteY48" fmla="*/ 44431 h 1905600"/>
              <a:gd name="connsiteX49" fmla="*/ 1909721 w 3166015"/>
              <a:gd name="connsiteY49" fmla="*/ 52524 h 1905600"/>
              <a:gd name="connsiteX50" fmla="*/ 1966365 w 3166015"/>
              <a:gd name="connsiteY50" fmla="*/ 68708 h 1905600"/>
              <a:gd name="connsiteX51" fmla="*/ 2298138 w 3166015"/>
              <a:gd name="connsiteY51" fmla="*/ 84892 h 1905600"/>
              <a:gd name="connsiteX52" fmla="*/ 2322414 w 3166015"/>
              <a:gd name="connsiteY52" fmla="*/ 92984 h 1905600"/>
              <a:gd name="connsiteX53" fmla="*/ 2362875 w 3166015"/>
              <a:gd name="connsiteY53" fmla="*/ 101076 h 1905600"/>
              <a:gd name="connsiteX54" fmla="*/ 2387151 w 3166015"/>
              <a:gd name="connsiteY54" fmla="*/ 117260 h 1905600"/>
              <a:gd name="connsiteX55" fmla="*/ 2468071 w 3166015"/>
              <a:gd name="connsiteY55" fmla="*/ 133444 h 1905600"/>
              <a:gd name="connsiteX56" fmla="*/ 2524715 w 3166015"/>
              <a:gd name="connsiteY56" fmla="*/ 165812 h 1905600"/>
              <a:gd name="connsiteX57" fmla="*/ 2573268 w 3166015"/>
              <a:gd name="connsiteY57" fmla="*/ 181996 h 1905600"/>
              <a:gd name="connsiteX58" fmla="*/ 2735108 w 3166015"/>
              <a:gd name="connsiteY58" fmla="*/ 222456 h 1905600"/>
              <a:gd name="connsiteX59" fmla="*/ 2840305 w 3166015"/>
              <a:gd name="connsiteY59" fmla="*/ 206272 h 1905600"/>
              <a:gd name="connsiteX60" fmla="*/ 2864581 w 3166015"/>
              <a:gd name="connsiteY60" fmla="*/ 190088 h 1905600"/>
              <a:gd name="connsiteX61" fmla="*/ 2913133 w 3166015"/>
              <a:gd name="connsiteY61" fmla="*/ 173904 h 1905600"/>
              <a:gd name="connsiteX62" fmla="*/ 3002145 w 3166015"/>
              <a:gd name="connsiteY62" fmla="*/ 198180 h 1905600"/>
              <a:gd name="connsiteX63" fmla="*/ 3010237 w 3166015"/>
              <a:gd name="connsiteY63" fmla="*/ 230548 h 1905600"/>
              <a:gd name="connsiteX64" fmla="*/ 3026422 w 3166015"/>
              <a:gd name="connsiteY64" fmla="*/ 279100 h 1905600"/>
              <a:gd name="connsiteX65" fmla="*/ 3034514 w 3166015"/>
              <a:gd name="connsiteY65" fmla="*/ 303377 h 1905600"/>
              <a:gd name="connsiteX66" fmla="*/ 3042606 w 3166015"/>
              <a:gd name="connsiteY66" fmla="*/ 392389 h 1905600"/>
              <a:gd name="connsiteX67" fmla="*/ 3050698 w 3166015"/>
              <a:gd name="connsiteY67" fmla="*/ 449033 h 1905600"/>
              <a:gd name="connsiteX68" fmla="*/ 3066882 w 3166015"/>
              <a:gd name="connsiteY68" fmla="*/ 651334 h 1905600"/>
              <a:gd name="connsiteX69" fmla="*/ 3074974 w 3166015"/>
              <a:gd name="connsiteY69" fmla="*/ 675610 h 1905600"/>
              <a:gd name="connsiteX70" fmla="*/ 3083066 w 3166015"/>
              <a:gd name="connsiteY70" fmla="*/ 869819 h 1905600"/>
              <a:gd name="connsiteX71" fmla="*/ 3091158 w 3166015"/>
              <a:gd name="connsiteY71" fmla="*/ 894095 h 1905600"/>
              <a:gd name="connsiteX72" fmla="*/ 3107342 w 3166015"/>
              <a:gd name="connsiteY72" fmla="*/ 950739 h 1905600"/>
              <a:gd name="connsiteX73" fmla="*/ 3115434 w 3166015"/>
              <a:gd name="connsiteY73" fmla="*/ 1015476 h 1905600"/>
              <a:gd name="connsiteX74" fmla="*/ 3123526 w 3166015"/>
              <a:gd name="connsiteY74" fmla="*/ 1039752 h 1905600"/>
              <a:gd name="connsiteX75" fmla="*/ 3131618 w 3166015"/>
              <a:gd name="connsiteY75" fmla="*/ 1072120 h 1905600"/>
              <a:gd name="connsiteX76" fmla="*/ 3147802 w 3166015"/>
              <a:gd name="connsiteY76" fmla="*/ 1120672 h 1905600"/>
              <a:gd name="connsiteX77" fmla="*/ 3147802 w 3166015"/>
              <a:gd name="connsiteY77" fmla="*/ 1541458 h 1905600"/>
              <a:gd name="connsiteX78" fmla="*/ 3123526 w 3166015"/>
              <a:gd name="connsiteY78" fmla="*/ 1606194 h 1905600"/>
              <a:gd name="connsiteX79" fmla="*/ 3115434 w 3166015"/>
              <a:gd name="connsiteY79" fmla="*/ 1630470 h 1905600"/>
              <a:gd name="connsiteX80" fmla="*/ 3091158 w 3166015"/>
              <a:gd name="connsiteY80" fmla="*/ 1638562 h 1905600"/>
              <a:gd name="connsiteX81" fmla="*/ 3074974 w 3166015"/>
              <a:gd name="connsiteY81" fmla="*/ 1654747 h 1905600"/>
              <a:gd name="connsiteX82" fmla="*/ 3026422 w 3166015"/>
              <a:gd name="connsiteY82" fmla="*/ 1670931 h 1905600"/>
              <a:gd name="connsiteX83" fmla="*/ 3010237 w 3166015"/>
              <a:gd name="connsiteY83" fmla="*/ 1687115 h 1905600"/>
              <a:gd name="connsiteX84" fmla="*/ 2905041 w 3166015"/>
              <a:gd name="connsiteY84" fmla="*/ 1703299 h 1905600"/>
              <a:gd name="connsiteX85" fmla="*/ 2807937 w 3166015"/>
              <a:gd name="connsiteY85" fmla="*/ 1695207 h 1905600"/>
              <a:gd name="connsiteX86" fmla="*/ 2735108 w 3166015"/>
              <a:gd name="connsiteY86" fmla="*/ 1654747 h 1905600"/>
              <a:gd name="connsiteX87" fmla="*/ 2686556 w 3166015"/>
              <a:gd name="connsiteY87" fmla="*/ 1638562 h 1905600"/>
              <a:gd name="connsiteX88" fmla="*/ 2662280 w 3166015"/>
              <a:gd name="connsiteY88" fmla="*/ 1630470 h 1905600"/>
              <a:gd name="connsiteX89" fmla="*/ 2638004 w 3166015"/>
              <a:gd name="connsiteY89" fmla="*/ 1614286 h 1905600"/>
              <a:gd name="connsiteX90" fmla="*/ 2605636 w 3166015"/>
              <a:gd name="connsiteY90" fmla="*/ 1606194 h 1905600"/>
              <a:gd name="connsiteX91" fmla="*/ 2581360 w 3166015"/>
              <a:gd name="connsiteY91" fmla="*/ 1598102 h 1905600"/>
              <a:gd name="connsiteX92" fmla="*/ 2548991 w 3166015"/>
              <a:gd name="connsiteY92" fmla="*/ 1590010 h 1905600"/>
              <a:gd name="connsiteX93" fmla="*/ 2500439 w 3166015"/>
              <a:gd name="connsiteY93" fmla="*/ 1573826 h 1905600"/>
              <a:gd name="connsiteX94" fmla="*/ 2468071 w 3166015"/>
              <a:gd name="connsiteY94" fmla="*/ 1565734 h 1905600"/>
              <a:gd name="connsiteX95" fmla="*/ 2419519 w 3166015"/>
              <a:gd name="connsiteY95" fmla="*/ 1549550 h 1905600"/>
              <a:gd name="connsiteX96" fmla="*/ 2395243 w 3166015"/>
              <a:gd name="connsiteY96" fmla="*/ 1525274 h 1905600"/>
              <a:gd name="connsiteX97" fmla="*/ 2338599 w 3166015"/>
              <a:gd name="connsiteY97" fmla="*/ 1509090 h 1905600"/>
              <a:gd name="connsiteX98" fmla="*/ 2168666 w 3166015"/>
              <a:gd name="connsiteY98" fmla="*/ 1484814 h 1905600"/>
              <a:gd name="connsiteX99" fmla="*/ 2136298 w 3166015"/>
              <a:gd name="connsiteY99" fmla="*/ 1492906 h 1905600"/>
              <a:gd name="connsiteX100" fmla="*/ 2087745 w 3166015"/>
              <a:gd name="connsiteY100" fmla="*/ 1509090 h 1905600"/>
              <a:gd name="connsiteX101" fmla="*/ 1982549 w 3166015"/>
              <a:gd name="connsiteY101" fmla="*/ 1525274 h 1905600"/>
              <a:gd name="connsiteX102" fmla="*/ 1885445 w 3166015"/>
              <a:gd name="connsiteY102" fmla="*/ 1517182 h 1905600"/>
              <a:gd name="connsiteX103" fmla="*/ 1853076 w 3166015"/>
              <a:gd name="connsiteY103" fmla="*/ 1509090 h 1905600"/>
              <a:gd name="connsiteX104" fmla="*/ 1788340 w 3166015"/>
              <a:gd name="connsiteY104" fmla="*/ 1500998 h 1905600"/>
              <a:gd name="connsiteX105" fmla="*/ 1602223 w 3166015"/>
              <a:gd name="connsiteY105" fmla="*/ 1509090 h 1905600"/>
              <a:gd name="connsiteX106" fmla="*/ 1497027 w 3166015"/>
              <a:gd name="connsiteY106" fmla="*/ 1533366 h 1905600"/>
              <a:gd name="connsiteX107" fmla="*/ 1472751 w 3166015"/>
              <a:gd name="connsiteY107" fmla="*/ 1541458 h 1905600"/>
              <a:gd name="connsiteX108" fmla="*/ 1448475 w 3166015"/>
              <a:gd name="connsiteY108" fmla="*/ 1533366 h 1905600"/>
              <a:gd name="connsiteX109" fmla="*/ 1440383 w 3166015"/>
              <a:gd name="connsiteY109" fmla="*/ 1509090 h 1905600"/>
              <a:gd name="connsiteX110" fmla="*/ 1448475 w 3166015"/>
              <a:gd name="connsiteY110" fmla="*/ 1347249 h 1905600"/>
              <a:gd name="connsiteX111" fmla="*/ 1464659 w 3166015"/>
              <a:gd name="connsiteY111" fmla="*/ 1298697 h 1905600"/>
              <a:gd name="connsiteX112" fmla="*/ 1472751 w 3166015"/>
              <a:gd name="connsiteY112" fmla="*/ 1233961 h 1905600"/>
              <a:gd name="connsiteX113" fmla="*/ 1488935 w 3166015"/>
              <a:gd name="connsiteY113" fmla="*/ 1209685 h 1905600"/>
              <a:gd name="connsiteX114" fmla="*/ 1480843 w 3166015"/>
              <a:gd name="connsiteY114" fmla="*/ 1128764 h 1905600"/>
              <a:gd name="connsiteX115" fmla="*/ 1472751 w 3166015"/>
              <a:gd name="connsiteY115" fmla="*/ 1104488 h 1905600"/>
              <a:gd name="connsiteX116" fmla="*/ 1448475 w 3166015"/>
              <a:gd name="connsiteY116" fmla="*/ 1096396 h 1905600"/>
              <a:gd name="connsiteX117" fmla="*/ 1424199 w 3166015"/>
              <a:gd name="connsiteY117" fmla="*/ 1080212 h 1905600"/>
              <a:gd name="connsiteX118" fmla="*/ 1286634 w 3166015"/>
              <a:gd name="connsiteY118" fmla="*/ 1064028 h 1905600"/>
              <a:gd name="connsiteX119" fmla="*/ 1181437 w 3166015"/>
              <a:gd name="connsiteY119" fmla="*/ 1039752 h 1905600"/>
              <a:gd name="connsiteX120" fmla="*/ 1149069 w 3166015"/>
              <a:gd name="connsiteY120" fmla="*/ 1031660 h 1905600"/>
              <a:gd name="connsiteX121" fmla="*/ 1060057 w 3166015"/>
              <a:gd name="connsiteY121" fmla="*/ 1015476 h 1905600"/>
              <a:gd name="connsiteX122" fmla="*/ 1019597 w 3166015"/>
              <a:gd name="connsiteY122" fmla="*/ 1023568 h 1905600"/>
              <a:gd name="connsiteX123" fmla="*/ 971045 w 3166015"/>
              <a:gd name="connsiteY123" fmla="*/ 1055936 h 1905600"/>
              <a:gd name="connsiteX124" fmla="*/ 946768 w 3166015"/>
              <a:gd name="connsiteY124" fmla="*/ 1064028 h 1905600"/>
              <a:gd name="connsiteX125" fmla="*/ 922492 w 3166015"/>
              <a:gd name="connsiteY125" fmla="*/ 1080212 h 1905600"/>
              <a:gd name="connsiteX126" fmla="*/ 873940 w 3166015"/>
              <a:gd name="connsiteY126" fmla="*/ 1096396 h 1905600"/>
              <a:gd name="connsiteX127" fmla="*/ 865848 w 3166015"/>
              <a:gd name="connsiteY127" fmla="*/ 1120672 h 1905600"/>
              <a:gd name="connsiteX128" fmla="*/ 841572 w 3166015"/>
              <a:gd name="connsiteY128" fmla="*/ 1128764 h 1905600"/>
              <a:gd name="connsiteX129" fmla="*/ 623087 w 3166015"/>
              <a:gd name="connsiteY129" fmla="*/ 1136856 h 1905600"/>
              <a:gd name="connsiteX130" fmla="*/ 574535 w 3166015"/>
              <a:gd name="connsiteY130" fmla="*/ 1153040 h 1905600"/>
              <a:gd name="connsiteX131" fmla="*/ 550259 w 3166015"/>
              <a:gd name="connsiteY131" fmla="*/ 1161132 h 1905600"/>
              <a:gd name="connsiteX132" fmla="*/ 525983 w 3166015"/>
              <a:gd name="connsiteY132" fmla="*/ 1177316 h 1905600"/>
              <a:gd name="connsiteX133" fmla="*/ 509799 w 3166015"/>
              <a:gd name="connsiteY133" fmla="*/ 1225869 h 1905600"/>
              <a:gd name="connsiteX134" fmla="*/ 493614 w 3166015"/>
              <a:gd name="connsiteY134" fmla="*/ 1282513 h 1905600"/>
              <a:gd name="connsiteX135" fmla="*/ 501706 w 3166015"/>
              <a:gd name="connsiteY135" fmla="*/ 1403893 h 1905600"/>
              <a:gd name="connsiteX136" fmla="*/ 509799 w 3166015"/>
              <a:gd name="connsiteY136" fmla="*/ 1428170 h 1905600"/>
              <a:gd name="connsiteX137" fmla="*/ 558351 w 3166015"/>
              <a:gd name="connsiteY137" fmla="*/ 1444354 h 1905600"/>
              <a:gd name="connsiteX138" fmla="*/ 639271 w 3166015"/>
              <a:gd name="connsiteY138" fmla="*/ 1460538 h 1905600"/>
              <a:gd name="connsiteX139" fmla="*/ 712099 w 3166015"/>
              <a:gd name="connsiteY139" fmla="*/ 1476722 h 1905600"/>
              <a:gd name="connsiteX140" fmla="*/ 728283 w 3166015"/>
              <a:gd name="connsiteY140" fmla="*/ 1500998 h 1905600"/>
              <a:gd name="connsiteX141" fmla="*/ 768744 w 3166015"/>
              <a:gd name="connsiteY141" fmla="*/ 1533366 h 1905600"/>
              <a:gd name="connsiteX142" fmla="*/ 801112 w 3166015"/>
              <a:gd name="connsiteY142" fmla="*/ 1606194 h 1905600"/>
              <a:gd name="connsiteX143" fmla="*/ 776836 w 3166015"/>
              <a:gd name="connsiteY143" fmla="*/ 1768035 h 1905600"/>
              <a:gd name="connsiteX144" fmla="*/ 776836 w 3166015"/>
              <a:gd name="connsiteY144" fmla="*/ 1768035 h 1905600"/>
              <a:gd name="connsiteX145" fmla="*/ 768744 w 3166015"/>
              <a:gd name="connsiteY145" fmla="*/ 1808495 h 1905600"/>
              <a:gd name="connsiteX146" fmla="*/ 744468 w 3166015"/>
              <a:gd name="connsiteY146" fmla="*/ 1824679 h 1905600"/>
              <a:gd name="connsiteX147" fmla="*/ 720191 w 3166015"/>
              <a:gd name="connsiteY147" fmla="*/ 1865139 h 1905600"/>
              <a:gd name="connsiteX148" fmla="*/ 671639 w 3166015"/>
              <a:gd name="connsiteY148" fmla="*/ 1881324 h 1905600"/>
              <a:gd name="connsiteX149" fmla="*/ 614995 w 3166015"/>
              <a:gd name="connsiteY149" fmla="*/ 1897508 h 1905600"/>
              <a:gd name="connsiteX150" fmla="*/ 428878 w 3166015"/>
              <a:gd name="connsiteY150" fmla="*/ 1905600 h 1905600"/>
              <a:gd name="connsiteX151" fmla="*/ 307498 w 3166015"/>
              <a:gd name="connsiteY151" fmla="*/ 1897508 h 1905600"/>
              <a:gd name="connsiteX152" fmla="*/ 258945 w 3166015"/>
              <a:gd name="connsiteY152" fmla="*/ 1881324 h 1905600"/>
              <a:gd name="connsiteX153" fmla="*/ 234669 w 3166015"/>
              <a:gd name="connsiteY153" fmla="*/ 1873231 h 1905600"/>
              <a:gd name="connsiteX154" fmla="*/ 210393 w 3166015"/>
              <a:gd name="connsiteY154" fmla="*/ 1857047 h 1905600"/>
              <a:gd name="connsiteX155" fmla="*/ 113289 w 3166015"/>
              <a:gd name="connsiteY155" fmla="*/ 1832771 h 1905600"/>
              <a:gd name="connsiteX156" fmla="*/ 145657 w 3166015"/>
              <a:gd name="connsiteY156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157161 w 3166015"/>
              <a:gd name="connsiteY33" fmla="*/ 748439 h 1905600"/>
              <a:gd name="connsiteX34" fmla="*/ 1310910 w 3166015"/>
              <a:gd name="connsiteY34" fmla="*/ 699886 h 1905600"/>
              <a:gd name="connsiteX35" fmla="*/ 1367554 w 3166015"/>
              <a:gd name="connsiteY35" fmla="*/ 691794 h 1905600"/>
              <a:gd name="connsiteX36" fmla="*/ 1448475 w 3166015"/>
              <a:gd name="connsiteY36" fmla="*/ 627058 h 1905600"/>
              <a:gd name="connsiteX37" fmla="*/ 1513211 w 3166015"/>
              <a:gd name="connsiteY37" fmla="*/ 562322 h 1905600"/>
              <a:gd name="connsiteX38" fmla="*/ 1537487 w 3166015"/>
              <a:gd name="connsiteY38" fmla="*/ 481401 h 1905600"/>
              <a:gd name="connsiteX39" fmla="*/ 1545579 w 3166015"/>
              <a:gd name="connsiteY39" fmla="*/ 206272 h 1905600"/>
              <a:gd name="connsiteX40" fmla="*/ 1553671 w 3166015"/>
              <a:gd name="connsiteY40" fmla="*/ 76800 h 1905600"/>
              <a:gd name="connsiteX41" fmla="*/ 1561763 w 3166015"/>
              <a:gd name="connsiteY41" fmla="*/ 52524 h 1905600"/>
              <a:gd name="connsiteX42" fmla="*/ 1586039 w 3166015"/>
              <a:gd name="connsiteY42" fmla="*/ 44431 h 1905600"/>
              <a:gd name="connsiteX43" fmla="*/ 1683144 w 3166015"/>
              <a:gd name="connsiteY43" fmla="*/ 3971 h 1905600"/>
              <a:gd name="connsiteX44" fmla="*/ 1772156 w 3166015"/>
              <a:gd name="connsiteY44" fmla="*/ 12063 h 1905600"/>
              <a:gd name="connsiteX45" fmla="*/ 1820708 w 3166015"/>
              <a:gd name="connsiteY45" fmla="*/ 28247 h 1905600"/>
              <a:gd name="connsiteX46" fmla="*/ 1844984 w 3166015"/>
              <a:gd name="connsiteY46" fmla="*/ 36339 h 1905600"/>
              <a:gd name="connsiteX47" fmla="*/ 1869260 w 3166015"/>
              <a:gd name="connsiteY47" fmla="*/ 44431 h 1905600"/>
              <a:gd name="connsiteX48" fmla="*/ 1909721 w 3166015"/>
              <a:gd name="connsiteY48" fmla="*/ 52524 h 1905600"/>
              <a:gd name="connsiteX49" fmla="*/ 1966365 w 3166015"/>
              <a:gd name="connsiteY49" fmla="*/ 68708 h 1905600"/>
              <a:gd name="connsiteX50" fmla="*/ 2298138 w 3166015"/>
              <a:gd name="connsiteY50" fmla="*/ 84892 h 1905600"/>
              <a:gd name="connsiteX51" fmla="*/ 2322414 w 3166015"/>
              <a:gd name="connsiteY51" fmla="*/ 92984 h 1905600"/>
              <a:gd name="connsiteX52" fmla="*/ 2362875 w 3166015"/>
              <a:gd name="connsiteY52" fmla="*/ 101076 h 1905600"/>
              <a:gd name="connsiteX53" fmla="*/ 2387151 w 3166015"/>
              <a:gd name="connsiteY53" fmla="*/ 117260 h 1905600"/>
              <a:gd name="connsiteX54" fmla="*/ 2468071 w 3166015"/>
              <a:gd name="connsiteY54" fmla="*/ 133444 h 1905600"/>
              <a:gd name="connsiteX55" fmla="*/ 2524715 w 3166015"/>
              <a:gd name="connsiteY55" fmla="*/ 165812 h 1905600"/>
              <a:gd name="connsiteX56" fmla="*/ 2573268 w 3166015"/>
              <a:gd name="connsiteY56" fmla="*/ 181996 h 1905600"/>
              <a:gd name="connsiteX57" fmla="*/ 2735108 w 3166015"/>
              <a:gd name="connsiteY57" fmla="*/ 222456 h 1905600"/>
              <a:gd name="connsiteX58" fmla="*/ 2840305 w 3166015"/>
              <a:gd name="connsiteY58" fmla="*/ 206272 h 1905600"/>
              <a:gd name="connsiteX59" fmla="*/ 2864581 w 3166015"/>
              <a:gd name="connsiteY59" fmla="*/ 190088 h 1905600"/>
              <a:gd name="connsiteX60" fmla="*/ 2913133 w 3166015"/>
              <a:gd name="connsiteY60" fmla="*/ 173904 h 1905600"/>
              <a:gd name="connsiteX61" fmla="*/ 3002145 w 3166015"/>
              <a:gd name="connsiteY61" fmla="*/ 198180 h 1905600"/>
              <a:gd name="connsiteX62" fmla="*/ 3010237 w 3166015"/>
              <a:gd name="connsiteY62" fmla="*/ 230548 h 1905600"/>
              <a:gd name="connsiteX63" fmla="*/ 3026422 w 3166015"/>
              <a:gd name="connsiteY63" fmla="*/ 279100 h 1905600"/>
              <a:gd name="connsiteX64" fmla="*/ 3034514 w 3166015"/>
              <a:gd name="connsiteY64" fmla="*/ 303377 h 1905600"/>
              <a:gd name="connsiteX65" fmla="*/ 3042606 w 3166015"/>
              <a:gd name="connsiteY65" fmla="*/ 392389 h 1905600"/>
              <a:gd name="connsiteX66" fmla="*/ 3050698 w 3166015"/>
              <a:gd name="connsiteY66" fmla="*/ 449033 h 1905600"/>
              <a:gd name="connsiteX67" fmla="*/ 3066882 w 3166015"/>
              <a:gd name="connsiteY67" fmla="*/ 651334 h 1905600"/>
              <a:gd name="connsiteX68" fmla="*/ 3074974 w 3166015"/>
              <a:gd name="connsiteY68" fmla="*/ 675610 h 1905600"/>
              <a:gd name="connsiteX69" fmla="*/ 3083066 w 3166015"/>
              <a:gd name="connsiteY69" fmla="*/ 869819 h 1905600"/>
              <a:gd name="connsiteX70" fmla="*/ 3091158 w 3166015"/>
              <a:gd name="connsiteY70" fmla="*/ 894095 h 1905600"/>
              <a:gd name="connsiteX71" fmla="*/ 3107342 w 3166015"/>
              <a:gd name="connsiteY71" fmla="*/ 950739 h 1905600"/>
              <a:gd name="connsiteX72" fmla="*/ 3115434 w 3166015"/>
              <a:gd name="connsiteY72" fmla="*/ 1015476 h 1905600"/>
              <a:gd name="connsiteX73" fmla="*/ 3123526 w 3166015"/>
              <a:gd name="connsiteY73" fmla="*/ 1039752 h 1905600"/>
              <a:gd name="connsiteX74" fmla="*/ 3131618 w 3166015"/>
              <a:gd name="connsiteY74" fmla="*/ 1072120 h 1905600"/>
              <a:gd name="connsiteX75" fmla="*/ 3147802 w 3166015"/>
              <a:gd name="connsiteY75" fmla="*/ 1120672 h 1905600"/>
              <a:gd name="connsiteX76" fmla="*/ 3147802 w 3166015"/>
              <a:gd name="connsiteY76" fmla="*/ 1541458 h 1905600"/>
              <a:gd name="connsiteX77" fmla="*/ 3123526 w 3166015"/>
              <a:gd name="connsiteY77" fmla="*/ 1606194 h 1905600"/>
              <a:gd name="connsiteX78" fmla="*/ 3115434 w 3166015"/>
              <a:gd name="connsiteY78" fmla="*/ 1630470 h 1905600"/>
              <a:gd name="connsiteX79" fmla="*/ 3091158 w 3166015"/>
              <a:gd name="connsiteY79" fmla="*/ 1638562 h 1905600"/>
              <a:gd name="connsiteX80" fmla="*/ 3074974 w 3166015"/>
              <a:gd name="connsiteY80" fmla="*/ 1654747 h 1905600"/>
              <a:gd name="connsiteX81" fmla="*/ 3026422 w 3166015"/>
              <a:gd name="connsiteY81" fmla="*/ 1670931 h 1905600"/>
              <a:gd name="connsiteX82" fmla="*/ 3010237 w 3166015"/>
              <a:gd name="connsiteY82" fmla="*/ 1687115 h 1905600"/>
              <a:gd name="connsiteX83" fmla="*/ 2905041 w 3166015"/>
              <a:gd name="connsiteY83" fmla="*/ 1703299 h 1905600"/>
              <a:gd name="connsiteX84" fmla="*/ 2807937 w 3166015"/>
              <a:gd name="connsiteY84" fmla="*/ 1695207 h 1905600"/>
              <a:gd name="connsiteX85" fmla="*/ 2735108 w 3166015"/>
              <a:gd name="connsiteY85" fmla="*/ 1654747 h 1905600"/>
              <a:gd name="connsiteX86" fmla="*/ 2686556 w 3166015"/>
              <a:gd name="connsiteY86" fmla="*/ 1638562 h 1905600"/>
              <a:gd name="connsiteX87" fmla="*/ 2662280 w 3166015"/>
              <a:gd name="connsiteY87" fmla="*/ 1630470 h 1905600"/>
              <a:gd name="connsiteX88" fmla="*/ 2638004 w 3166015"/>
              <a:gd name="connsiteY88" fmla="*/ 1614286 h 1905600"/>
              <a:gd name="connsiteX89" fmla="*/ 2605636 w 3166015"/>
              <a:gd name="connsiteY89" fmla="*/ 1606194 h 1905600"/>
              <a:gd name="connsiteX90" fmla="*/ 2581360 w 3166015"/>
              <a:gd name="connsiteY90" fmla="*/ 1598102 h 1905600"/>
              <a:gd name="connsiteX91" fmla="*/ 2548991 w 3166015"/>
              <a:gd name="connsiteY91" fmla="*/ 1590010 h 1905600"/>
              <a:gd name="connsiteX92" fmla="*/ 2500439 w 3166015"/>
              <a:gd name="connsiteY92" fmla="*/ 1573826 h 1905600"/>
              <a:gd name="connsiteX93" fmla="*/ 2468071 w 3166015"/>
              <a:gd name="connsiteY93" fmla="*/ 1565734 h 1905600"/>
              <a:gd name="connsiteX94" fmla="*/ 2419519 w 3166015"/>
              <a:gd name="connsiteY94" fmla="*/ 1549550 h 1905600"/>
              <a:gd name="connsiteX95" fmla="*/ 2395243 w 3166015"/>
              <a:gd name="connsiteY95" fmla="*/ 1525274 h 1905600"/>
              <a:gd name="connsiteX96" fmla="*/ 2338599 w 3166015"/>
              <a:gd name="connsiteY96" fmla="*/ 1509090 h 1905600"/>
              <a:gd name="connsiteX97" fmla="*/ 2168666 w 3166015"/>
              <a:gd name="connsiteY97" fmla="*/ 1484814 h 1905600"/>
              <a:gd name="connsiteX98" fmla="*/ 2136298 w 3166015"/>
              <a:gd name="connsiteY98" fmla="*/ 1492906 h 1905600"/>
              <a:gd name="connsiteX99" fmla="*/ 2087745 w 3166015"/>
              <a:gd name="connsiteY99" fmla="*/ 1509090 h 1905600"/>
              <a:gd name="connsiteX100" fmla="*/ 1982549 w 3166015"/>
              <a:gd name="connsiteY100" fmla="*/ 1525274 h 1905600"/>
              <a:gd name="connsiteX101" fmla="*/ 1885445 w 3166015"/>
              <a:gd name="connsiteY101" fmla="*/ 1517182 h 1905600"/>
              <a:gd name="connsiteX102" fmla="*/ 1853076 w 3166015"/>
              <a:gd name="connsiteY102" fmla="*/ 1509090 h 1905600"/>
              <a:gd name="connsiteX103" fmla="*/ 1788340 w 3166015"/>
              <a:gd name="connsiteY103" fmla="*/ 1500998 h 1905600"/>
              <a:gd name="connsiteX104" fmla="*/ 1602223 w 3166015"/>
              <a:gd name="connsiteY104" fmla="*/ 1509090 h 1905600"/>
              <a:gd name="connsiteX105" fmla="*/ 1497027 w 3166015"/>
              <a:gd name="connsiteY105" fmla="*/ 1533366 h 1905600"/>
              <a:gd name="connsiteX106" fmla="*/ 1472751 w 3166015"/>
              <a:gd name="connsiteY106" fmla="*/ 1541458 h 1905600"/>
              <a:gd name="connsiteX107" fmla="*/ 1448475 w 3166015"/>
              <a:gd name="connsiteY107" fmla="*/ 1533366 h 1905600"/>
              <a:gd name="connsiteX108" fmla="*/ 1440383 w 3166015"/>
              <a:gd name="connsiteY108" fmla="*/ 1509090 h 1905600"/>
              <a:gd name="connsiteX109" fmla="*/ 1448475 w 3166015"/>
              <a:gd name="connsiteY109" fmla="*/ 1347249 h 1905600"/>
              <a:gd name="connsiteX110" fmla="*/ 1464659 w 3166015"/>
              <a:gd name="connsiteY110" fmla="*/ 1298697 h 1905600"/>
              <a:gd name="connsiteX111" fmla="*/ 1472751 w 3166015"/>
              <a:gd name="connsiteY111" fmla="*/ 1233961 h 1905600"/>
              <a:gd name="connsiteX112" fmla="*/ 1488935 w 3166015"/>
              <a:gd name="connsiteY112" fmla="*/ 1209685 h 1905600"/>
              <a:gd name="connsiteX113" fmla="*/ 1480843 w 3166015"/>
              <a:gd name="connsiteY113" fmla="*/ 1128764 h 1905600"/>
              <a:gd name="connsiteX114" fmla="*/ 1472751 w 3166015"/>
              <a:gd name="connsiteY114" fmla="*/ 1104488 h 1905600"/>
              <a:gd name="connsiteX115" fmla="*/ 1448475 w 3166015"/>
              <a:gd name="connsiteY115" fmla="*/ 1096396 h 1905600"/>
              <a:gd name="connsiteX116" fmla="*/ 1424199 w 3166015"/>
              <a:gd name="connsiteY116" fmla="*/ 1080212 h 1905600"/>
              <a:gd name="connsiteX117" fmla="*/ 1286634 w 3166015"/>
              <a:gd name="connsiteY117" fmla="*/ 1064028 h 1905600"/>
              <a:gd name="connsiteX118" fmla="*/ 1181437 w 3166015"/>
              <a:gd name="connsiteY118" fmla="*/ 1039752 h 1905600"/>
              <a:gd name="connsiteX119" fmla="*/ 1149069 w 3166015"/>
              <a:gd name="connsiteY119" fmla="*/ 1031660 h 1905600"/>
              <a:gd name="connsiteX120" fmla="*/ 1060057 w 3166015"/>
              <a:gd name="connsiteY120" fmla="*/ 1015476 h 1905600"/>
              <a:gd name="connsiteX121" fmla="*/ 1019597 w 3166015"/>
              <a:gd name="connsiteY121" fmla="*/ 1023568 h 1905600"/>
              <a:gd name="connsiteX122" fmla="*/ 971045 w 3166015"/>
              <a:gd name="connsiteY122" fmla="*/ 1055936 h 1905600"/>
              <a:gd name="connsiteX123" fmla="*/ 946768 w 3166015"/>
              <a:gd name="connsiteY123" fmla="*/ 1064028 h 1905600"/>
              <a:gd name="connsiteX124" fmla="*/ 922492 w 3166015"/>
              <a:gd name="connsiteY124" fmla="*/ 1080212 h 1905600"/>
              <a:gd name="connsiteX125" fmla="*/ 873940 w 3166015"/>
              <a:gd name="connsiteY125" fmla="*/ 1096396 h 1905600"/>
              <a:gd name="connsiteX126" fmla="*/ 865848 w 3166015"/>
              <a:gd name="connsiteY126" fmla="*/ 1120672 h 1905600"/>
              <a:gd name="connsiteX127" fmla="*/ 841572 w 3166015"/>
              <a:gd name="connsiteY127" fmla="*/ 1128764 h 1905600"/>
              <a:gd name="connsiteX128" fmla="*/ 623087 w 3166015"/>
              <a:gd name="connsiteY128" fmla="*/ 1136856 h 1905600"/>
              <a:gd name="connsiteX129" fmla="*/ 574535 w 3166015"/>
              <a:gd name="connsiteY129" fmla="*/ 1153040 h 1905600"/>
              <a:gd name="connsiteX130" fmla="*/ 550259 w 3166015"/>
              <a:gd name="connsiteY130" fmla="*/ 1161132 h 1905600"/>
              <a:gd name="connsiteX131" fmla="*/ 525983 w 3166015"/>
              <a:gd name="connsiteY131" fmla="*/ 1177316 h 1905600"/>
              <a:gd name="connsiteX132" fmla="*/ 509799 w 3166015"/>
              <a:gd name="connsiteY132" fmla="*/ 1225869 h 1905600"/>
              <a:gd name="connsiteX133" fmla="*/ 493614 w 3166015"/>
              <a:gd name="connsiteY133" fmla="*/ 1282513 h 1905600"/>
              <a:gd name="connsiteX134" fmla="*/ 501706 w 3166015"/>
              <a:gd name="connsiteY134" fmla="*/ 1403893 h 1905600"/>
              <a:gd name="connsiteX135" fmla="*/ 509799 w 3166015"/>
              <a:gd name="connsiteY135" fmla="*/ 1428170 h 1905600"/>
              <a:gd name="connsiteX136" fmla="*/ 558351 w 3166015"/>
              <a:gd name="connsiteY136" fmla="*/ 1444354 h 1905600"/>
              <a:gd name="connsiteX137" fmla="*/ 639271 w 3166015"/>
              <a:gd name="connsiteY137" fmla="*/ 1460538 h 1905600"/>
              <a:gd name="connsiteX138" fmla="*/ 712099 w 3166015"/>
              <a:gd name="connsiteY138" fmla="*/ 1476722 h 1905600"/>
              <a:gd name="connsiteX139" fmla="*/ 728283 w 3166015"/>
              <a:gd name="connsiteY139" fmla="*/ 1500998 h 1905600"/>
              <a:gd name="connsiteX140" fmla="*/ 768744 w 3166015"/>
              <a:gd name="connsiteY140" fmla="*/ 1533366 h 1905600"/>
              <a:gd name="connsiteX141" fmla="*/ 801112 w 3166015"/>
              <a:gd name="connsiteY141" fmla="*/ 1606194 h 1905600"/>
              <a:gd name="connsiteX142" fmla="*/ 776836 w 3166015"/>
              <a:gd name="connsiteY142" fmla="*/ 1768035 h 1905600"/>
              <a:gd name="connsiteX143" fmla="*/ 776836 w 3166015"/>
              <a:gd name="connsiteY143" fmla="*/ 1768035 h 1905600"/>
              <a:gd name="connsiteX144" fmla="*/ 768744 w 3166015"/>
              <a:gd name="connsiteY144" fmla="*/ 1808495 h 1905600"/>
              <a:gd name="connsiteX145" fmla="*/ 744468 w 3166015"/>
              <a:gd name="connsiteY145" fmla="*/ 1824679 h 1905600"/>
              <a:gd name="connsiteX146" fmla="*/ 720191 w 3166015"/>
              <a:gd name="connsiteY146" fmla="*/ 1865139 h 1905600"/>
              <a:gd name="connsiteX147" fmla="*/ 671639 w 3166015"/>
              <a:gd name="connsiteY147" fmla="*/ 1881324 h 1905600"/>
              <a:gd name="connsiteX148" fmla="*/ 614995 w 3166015"/>
              <a:gd name="connsiteY148" fmla="*/ 1897508 h 1905600"/>
              <a:gd name="connsiteX149" fmla="*/ 428878 w 3166015"/>
              <a:gd name="connsiteY149" fmla="*/ 1905600 h 1905600"/>
              <a:gd name="connsiteX150" fmla="*/ 307498 w 3166015"/>
              <a:gd name="connsiteY150" fmla="*/ 1897508 h 1905600"/>
              <a:gd name="connsiteX151" fmla="*/ 258945 w 3166015"/>
              <a:gd name="connsiteY151" fmla="*/ 1881324 h 1905600"/>
              <a:gd name="connsiteX152" fmla="*/ 234669 w 3166015"/>
              <a:gd name="connsiteY152" fmla="*/ 1873231 h 1905600"/>
              <a:gd name="connsiteX153" fmla="*/ 210393 w 3166015"/>
              <a:gd name="connsiteY153" fmla="*/ 1857047 h 1905600"/>
              <a:gd name="connsiteX154" fmla="*/ 113289 w 3166015"/>
              <a:gd name="connsiteY154" fmla="*/ 1832771 h 1905600"/>
              <a:gd name="connsiteX155" fmla="*/ 145657 w 3166015"/>
              <a:gd name="connsiteY155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108609 w 3166015"/>
              <a:gd name="connsiteY32" fmla="*/ 740347 h 1905600"/>
              <a:gd name="connsiteX33" fmla="*/ 1310910 w 3166015"/>
              <a:gd name="connsiteY33" fmla="*/ 699886 h 1905600"/>
              <a:gd name="connsiteX34" fmla="*/ 1367554 w 3166015"/>
              <a:gd name="connsiteY34" fmla="*/ 691794 h 1905600"/>
              <a:gd name="connsiteX35" fmla="*/ 1448475 w 3166015"/>
              <a:gd name="connsiteY35" fmla="*/ 627058 h 1905600"/>
              <a:gd name="connsiteX36" fmla="*/ 1513211 w 3166015"/>
              <a:gd name="connsiteY36" fmla="*/ 562322 h 1905600"/>
              <a:gd name="connsiteX37" fmla="*/ 1537487 w 3166015"/>
              <a:gd name="connsiteY37" fmla="*/ 481401 h 1905600"/>
              <a:gd name="connsiteX38" fmla="*/ 1545579 w 3166015"/>
              <a:gd name="connsiteY38" fmla="*/ 206272 h 1905600"/>
              <a:gd name="connsiteX39" fmla="*/ 1553671 w 3166015"/>
              <a:gd name="connsiteY39" fmla="*/ 76800 h 1905600"/>
              <a:gd name="connsiteX40" fmla="*/ 1561763 w 3166015"/>
              <a:gd name="connsiteY40" fmla="*/ 52524 h 1905600"/>
              <a:gd name="connsiteX41" fmla="*/ 1586039 w 3166015"/>
              <a:gd name="connsiteY41" fmla="*/ 44431 h 1905600"/>
              <a:gd name="connsiteX42" fmla="*/ 1683144 w 3166015"/>
              <a:gd name="connsiteY42" fmla="*/ 3971 h 1905600"/>
              <a:gd name="connsiteX43" fmla="*/ 1772156 w 3166015"/>
              <a:gd name="connsiteY43" fmla="*/ 12063 h 1905600"/>
              <a:gd name="connsiteX44" fmla="*/ 1820708 w 3166015"/>
              <a:gd name="connsiteY44" fmla="*/ 28247 h 1905600"/>
              <a:gd name="connsiteX45" fmla="*/ 1844984 w 3166015"/>
              <a:gd name="connsiteY45" fmla="*/ 36339 h 1905600"/>
              <a:gd name="connsiteX46" fmla="*/ 1869260 w 3166015"/>
              <a:gd name="connsiteY46" fmla="*/ 44431 h 1905600"/>
              <a:gd name="connsiteX47" fmla="*/ 1909721 w 3166015"/>
              <a:gd name="connsiteY47" fmla="*/ 52524 h 1905600"/>
              <a:gd name="connsiteX48" fmla="*/ 1966365 w 3166015"/>
              <a:gd name="connsiteY48" fmla="*/ 68708 h 1905600"/>
              <a:gd name="connsiteX49" fmla="*/ 2298138 w 3166015"/>
              <a:gd name="connsiteY49" fmla="*/ 84892 h 1905600"/>
              <a:gd name="connsiteX50" fmla="*/ 2322414 w 3166015"/>
              <a:gd name="connsiteY50" fmla="*/ 92984 h 1905600"/>
              <a:gd name="connsiteX51" fmla="*/ 2362875 w 3166015"/>
              <a:gd name="connsiteY51" fmla="*/ 101076 h 1905600"/>
              <a:gd name="connsiteX52" fmla="*/ 2387151 w 3166015"/>
              <a:gd name="connsiteY52" fmla="*/ 117260 h 1905600"/>
              <a:gd name="connsiteX53" fmla="*/ 2468071 w 3166015"/>
              <a:gd name="connsiteY53" fmla="*/ 133444 h 1905600"/>
              <a:gd name="connsiteX54" fmla="*/ 2524715 w 3166015"/>
              <a:gd name="connsiteY54" fmla="*/ 165812 h 1905600"/>
              <a:gd name="connsiteX55" fmla="*/ 2573268 w 3166015"/>
              <a:gd name="connsiteY55" fmla="*/ 181996 h 1905600"/>
              <a:gd name="connsiteX56" fmla="*/ 2735108 w 3166015"/>
              <a:gd name="connsiteY56" fmla="*/ 222456 h 1905600"/>
              <a:gd name="connsiteX57" fmla="*/ 2840305 w 3166015"/>
              <a:gd name="connsiteY57" fmla="*/ 206272 h 1905600"/>
              <a:gd name="connsiteX58" fmla="*/ 2864581 w 3166015"/>
              <a:gd name="connsiteY58" fmla="*/ 190088 h 1905600"/>
              <a:gd name="connsiteX59" fmla="*/ 2913133 w 3166015"/>
              <a:gd name="connsiteY59" fmla="*/ 173904 h 1905600"/>
              <a:gd name="connsiteX60" fmla="*/ 3002145 w 3166015"/>
              <a:gd name="connsiteY60" fmla="*/ 198180 h 1905600"/>
              <a:gd name="connsiteX61" fmla="*/ 3010237 w 3166015"/>
              <a:gd name="connsiteY61" fmla="*/ 230548 h 1905600"/>
              <a:gd name="connsiteX62" fmla="*/ 3026422 w 3166015"/>
              <a:gd name="connsiteY62" fmla="*/ 279100 h 1905600"/>
              <a:gd name="connsiteX63" fmla="*/ 3034514 w 3166015"/>
              <a:gd name="connsiteY63" fmla="*/ 303377 h 1905600"/>
              <a:gd name="connsiteX64" fmla="*/ 3042606 w 3166015"/>
              <a:gd name="connsiteY64" fmla="*/ 392389 h 1905600"/>
              <a:gd name="connsiteX65" fmla="*/ 3050698 w 3166015"/>
              <a:gd name="connsiteY65" fmla="*/ 449033 h 1905600"/>
              <a:gd name="connsiteX66" fmla="*/ 3066882 w 3166015"/>
              <a:gd name="connsiteY66" fmla="*/ 651334 h 1905600"/>
              <a:gd name="connsiteX67" fmla="*/ 3074974 w 3166015"/>
              <a:gd name="connsiteY67" fmla="*/ 675610 h 1905600"/>
              <a:gd name="connsiteX68" fmla="*/ 3083066 w 3166015"/>
              <a:gd name="connsiteY68" fmla="*/ 869819 h 1905600"/>
              <a:gd name="connsiteX69" fmla="*/ 3091158 w 3166015"/>
              <a:gd name="connsiteY69" fmla="*/ 894095 h 1905600"/>
              <a:gd name="connsiteX70" fmla="*/ 3107342 w 3166015"/>
              <a:gd name="connsiteY70" fmla="*/ 950739 h 1905600"/>
              <a:gd name="connsiteX71" fmla="*/ 3115434 w 3166015"/>
              <a:gd name="connsiteY71" fmla="*/ 1015476 h 1905600"/>
              <a:gd name="connsiteX72" fmla="*/ 3123526 w 3166015"/>
              <a:gd name="connsiteY72" fmla="*/ 1039752 h 1905600"/>
              <a:gd name="connsiteX73" fmla="*/ 3131618 w 3166015"/>
              <a:gd name="connsiteY73" fmla="*/ 1072120 h 1905600"/>
              <a:gd name="connsiteX74" fmla="*/ 3147802 w 3166015"/>
              <a:gd name="connsiteY74" fmla="*/ 1120672 h 1905600"/>
              <a:gd name="connsiteX75" fmla="*/ 3147802 w 3166015"/>
              <a:gd name="connsiteY75" fmla="*/ 1541458 h 1905600"/>
              <a:gd name="connsiteX76" fmla="*/ 3123526 w 3166015"/>
              <a:gd name="connsiteY76" fmla="*/ 1606194 h 1905600"/>
              <a:gd name="connsiteX77" fmla="*/ 3115434 w 3166015"/>
              <a:gd name="connsiteY77" fmla="*/ 1630470 h 1905600"/>
              <a:gd name="connsiteX78" fmla="*/ 3091158 w 3166015"/>
              <a:gd name="connsiteY78" fmla="*/ 1638562 h 1905600"/>
              <a:gd name="connsiteX79" fmla="*/ 3074974 w 3166015"/>
              <a:gd name="connsiteY79" fmla="*/ 1654747 h 1905600"/>
              <a:gd name="connsiteX80" fmla="*/ 3026422 w 3166015"/>
              <a:gd name="connsiteY80" fmla="*/ 1670931 h 1905600"/>
              <a:gd name="connsiteX81" fmla="*/ 3010237 w 3166015"/>
              <a:gd name="connsiteY81" fmla="*/ 1687115 h 1905600"/>
              <a:gd name="connsiteX82" fmla="*/ 2905041 w 3166015"/>
              <a:gd name="connsiteY82" fmla="*/ 1703299 h 1905600"/>
              <a:gd name="connsiteX83" fmla="*/ 2807937 w 3166015"/>
              <a:gd name="connsiteY83" fmla="*/ 1695207 h 1905600"/>
              <a:gd name="connsiteX84" fmla="*/ 2735108 w 3166015"/>
              <a:gd name="connsiteY84" fmla="*/ 1654747 h 1905600"/>
              <a:gd name="connsiteX85" fmla="*/ 2686556 w 3166015"/>
              <a:gd name="connsiteY85" fmla="*/ 1638562 h 1905600"/>
              <a:gd name="connsiteX86" fmla="*/ 2662280 w 3166015"/>
              <a:gd name="connsiteY86" fmla="*/ 1630470 h 1905600"/>
              <a:gd name="connsiteX87" fmla="*/ 2638004 w 3166015"/>
              <a:gd name="connsiteY87" fmla="*/ 1614286 h 1905600"/>
              <a:gd name="connsiteX88" fmla="*/ 2605636 w 3166015"/>
              <a:gd name="connsiteY88" fmla="*/ 1606194 h 1905600"/>
              <a:gd name="connsiteX89" fmla="*/ 2581360 w 3166015"/>
              <a:gd name="connsiteY89" fmla="*/ 1598102 h 1905600"/>
              <a:gd name="connsiteX90" fmla="*/ 2548991 w 3166015"/>
              <a:gd name="connsiteY90" fmla="*/ 1590010 h 1905600"/>
              <a:gd name="connsiteX91" fmla="*/ 2500439 w 3166015"/>
              <a:gd name="connsiteY91" fmla="*/ 1573826 h 1905600"/>
              <a:gd name="connsiteX92" fmla="*/ 2468071 w 3166015"/>
              <a:gd name="connsiteY92" fmla="*/ 1565734 h 1905600"/>
              <a:gd name="connsiteX93" fmla="*/ 2419519 w 3166015"/>
              <a:gd name="connsiteY93" fmla="*/ 1549550 h 1905600"/>
              <a:gd name="connsiteX94" fmla="*/ 2395243 w 3166015"/>
              <a:gd name="connsiteY94" fmla="*/ 1525274 h 1905600"/>
              <a:gd name="connsiteX95" fmla="*/ 2338599 w 3166015"/>
              <a:gd name="connsiteY95" fmla="*/ 1509090 h 1905600"/>
              <a:gd name="connsiteX96" fmla="*/ 2168666 w 3166015"/>
              <a:gd name="connsiteY96" fmla="*/ 1484814 h 1905600"/>
              <a:gd name="connsiteX97" fmla="*/ 2136298 w 3166015"/>
              <a:gd name="connsiteY97" fmla="*/ 1492906 h 1905600"/>
              <a:gd name="connsiteX98" fmla="*/ 2087745 w 3166015"/>
              <a:gd name="connsiteY98" fmla="*/ 1509090 h 1905600"/>
              <a:gd name="connsiteX99" fmla="*/ 1982549 w 3166015"/>
              <a:gd name="connsiteY99" fmla="*/ 1525274 h 1905600"/>
              <a:gd name="connsiteX100" fmla="*/ 1885445 w 3166015"/>
              <a:gd name="connsiteY100" fmla="*/ 1517182 h 1905600"/>
              <a:gd name="connsiteX101" fmla="*/ 1853076 w 3166015"/>
              <a:gd name="connsiteY101" fmla="*/ 1509090 h 1905600"/>
              <a:gd name="connsiteX102" fmla="*/ 1788340 w 3166015"/>
              <a:gd name="connsiteY102" fmla="*/ 1500998 h 1905600"/>
              <a:gd name="connsiteX103" fmla="*/ 1602223 w 3166015"/>
              <a:gd name="connsiteY103" fmla="*/ 1509090 h 1905600"/>
              <a:gd name="connsiteX104" fmla="*/ 1497027 w 3166015"/>
              <a:gd name="connsiteY104" fmla="*/ 1533366 h 1905600"/>
              <a:gd name="connsiteX105" fmla="*/ 1472751 w 3166015"/>
              <a:gd name="connsiteY105" fmla="*/ 1541458 h 1905600"/>
              <a:gd name="connsiteX106" fmla="*/ 1448475 w 3166015"/>
              <a:gd name="connsiteY106" fmla="*/ 1533366 h 1905600"/>
              <a:gd name="connsiteX107" fmla="*/ 1440383 w 3166015"/>
              <a:gd name="connsiteY107" fmla="*/ 1509090 h 1905600"/>
              <a:gd name="connsiteX108" fmla="*/ 1448475 w 3166015"/>
              <a:gd name="connsiteY108" fmla="*/ 1347249 h 1905600"/>
              <a:gd name="connsiteX109" fmla="*/ 1464659 w 3166015"/>
              <a:gd name="connsiteY109" fmla="*/ 1298697 h 1905600"/>
              <a:gd name="connsiteX110" fmla="*/ 1472751 w 3166015"/>
              <a:gd name="connsiteY110" fmla="*/ 1233961 h 1905600"/>
              <a:gd name="connsiteX111" fmla="*/ 1488935 w 3166015"/>
              <a:gd name="connsiteY111" fmla="*/ 1209685 h 1905600"/>
              <a:gd name="connsiteX112" fmla="*/ 1480843 w 3166015"/>
              <a:gd name="connsiteY112" fmla="*/ 1128764 h 1905600"/>
              <a:gd name="connsiteX113" fmla="*/ 1472751 w 3166015"/>
              <a:gd name="connsiteY113" fmla="*/ 1104488 h 1905600"/>
              <a:gd name="connsiteX114" fmla="*/ 1448475 w 3166015"/>
              <a:gd name="connsiteY114" fmla="*/ 1096396 h 1905600"/>
              <a:gd name="connsiteX115" fmla="*/ 1424199 w 3166015"/>
              <a:gd name="connsiteY115" fmla="*/ 1080212 h 1905600"/>
              <a:gd name="connsiteX116" fmla="*/ 1286634 w 3166015"/>
              <a:gd name="connsiteY116" fmla="*/ 1064028 h 1905600"/>
              <a:gd name="connsiteX117" fmla="*/ 1181437 w 3166015"/>
              <a:gd name="connsiteY117" fmla="*/ 1039752 h 1905600"/>
              <a:gd name="connsiteX118" fmla="*/ 1149069 w 3166015"/>
              <a:gd name="connsiteY118" fmla="*/ 1031660 h 1905600"/>
              <a:gd name="connsiteX119" fmla="*/ 1060057 w 3166015"/>
              <a:gd name="connsiteY119" fmla="*/ 1015476 h 1905600"/>
              <a:gd name="connsiteX120" fmla="*/ 1019597 w 3166015"/>
              <a:gd name="connsiteY120" fmla="*/ 1023568 h 1905600"/>
              <a:gd name="connsiteX121" fmla="*/ 971045 w 3166015"/>
              <a:gd name="connsiteY121" fmla="*/ 1055936 h 1905600"/>
              <a:gd name="connsiteX122" fmla="*/ 946768 w 3166015"/>
              <a:gd name="connsiteY122" fmla="*/ 1064028 h 1905600"/>
              <a:gd name="connsiteX123" fmla="*/ 922492 w 3166015"/>
              <a:gd name="connsiteY123" fmla="*/ 1080212 h 1905600"/>
              <a:gd name="connsiteX124" fmla="*/ 873940 w 3166015"/>
              <a:gd name="connsiteY124" fmla="*/ 1096396 h 1905600"/>
              <a:gd name="connsiteX125" fmla="*/ 865848 w 3166015"/>
              <a:gd name="connsiteY125" fmla="*/ 1120672 h 1905600"/>
              <a:gd name="connsiteX126" fmla="*/ 841572 w 3166015"/>
              <a:gd name="connsiteY126" fmla="*/ 1128764 h 1905600"/>
              <a:gd name="connsiteX127" fmla="*/ 623087 w 3166015"/>
              <a:gd name="connsiteY127" fmla="*/ 1136856 h 1905600"/>
              <a:gd name="connsiteX128" fmla="*/ 574535 w 3166015"/>
              <a:gd name="connsiteY128" fmla="*/ 1153040 h 1905600"/>
              <a:gd name="connsiteX129" fmla="*/ 550259 w 3166015"/>
              <a:gd name="connsiteY129" fmla="*/ 1161132 h 1905600"/>
              <a:gd name="connsiteX130" fmla="*/ 525983 w 3166015"/>
              <a:gd name="connsiteY130" fmla="*/ 1177316 h 1905600"/>
              <a:gd name="connsiteX131" fmla="*/ 509799 w 3166015"/>
              <a:gd name="connsiteY131" fmla="*/ 1225869 h 1905600"/>
              <a:gd name="connsiteX132" fmla="*/ 493614 w 3166015"/>
              <a:gd name="connsiteY132" fmla="*/ 1282513 h 1905600"/>
              <a:gd name="connsiteX133" fmla="*/ 501706 w 3166015"/>
              <a:gd name="connsiteY133" fmla="*/ 1403893 h 1905600"/>
              <a:gd name="connsiteX134" fmla="*/ 509799 w 3166015"/>
              <a:gd name="connsiteY134" fmla="*/ 1428170 h 1905600"/>
              <a:gd name="connsiteX135" fmla="*/ 558351 w 3166015"/>
              <a:gd name="connsiteY135" fmla="*/ 1444354 h 1905600"/>
              <a:gd name="connsiteX136" fmla="*/ 639271 w 3166015"/>
              <a:gd name="connsiteY136" fmla="*/ 1460538 h 1905600"/>
              <a:gd name="connsiteX137" fmla="*/ 712099 w 3166015"/>
              <a:gd name="connsiteY137" fmla="*/ 1476722 h 1905600"/>
              <a:gd name="connsiteX138" fmla="*/ 728283 w 3166015"/>
              <a:gd name="connsiteY138" fmla="*/ 1500998 h 1905600"/>
              <a:gd name="connsiteX139" fmla="*/ 768744 w 3166015"/>
              <a:gd name="connsiteY139" fmla="*/ 1533366 h 1905600"/>
              <a:gd name="connsiteX140" fmla="*/ 801112 w 3166015"/>
              <a:gd name="connsiteY140" fmla="*/ 1606194 h 1905600"/>
              <a:gd name="connsiteX141" fmla="*/ 776836 w 3166015"/>
              <a:gd name="connsiteY141" fmla="*/ 1768035 h 1905600"/>
              <a:gd name="connsiteX142" fmla="*/ 776836 w 3166015"/>
              <a:gd name="connsiteY142" fmla="*/ 1768035 h 1905600"/>
              <a:gd name="connsiteX143" fmla="*/ 768744 w 3166015"/>
              <a:gd name="connsiteY143" fmla="*/ 1808495 h 1905600"/>
              <a:gd name="connsiteX144" fmla="*/ 744468 w 3166015"/>
              <a:gd name="connsiteY144" fmla="*/ 1824679 h 1905600"/>
              <a:gd name="connsiteX145" fmla="*/ 720191 w 3166015"/>
              <a:gd name="connsiteY145" fmla="*/ 1865139 h 1905600"/>
              <a:gd name="connsiteX146" fmla="*/ 671639 w 3166015"/>
              <a:gd name="connsiteY146" fmla="*/ 1881324 h 1905600"/>
              <a:gd name="connsiteX147" fmla="*/ 614995 w 3166015"/>
              <a:gd name="connsiteY147" fmla="*/ 1897508 h 1905600"/>
              <a:gd name="connsiteX148" fmla="*/ 428878 w 3166015"/>
              <a:gd name="connsiteY148" fmla="*/ 1905600 h 1905600"/>
              <a:gd name="connsiteX149" fmla="*/ 307498 w 3166015"/>
              <a:gd name="connsiteY149" fmla="*/ 1897508 h 1905600"/>
              <a:gd name="connsiteX150" fmla="*/ 258945 w 3166015"/>
              <a:gd name="connsiteY150" fmla="*/ 1881324 h 1905600"/>
              <a:gd name="connsiteX151" fmla="*/ 234669 w 3166015"/>
              <a:gd name="connsiteY151" fmla="*/ 1873231 h 1905600"/>
              <a:gd name="connsiteX152" fmla="*/ 210393 w 3166015"/>
              <a:gd name="connsiteY152" fmla="*/ 1857047 h 1905600"/>
              <a:gd name="connsiteX153" fmla="*/ 113289 w 3166015"/>
              <a:gd name="connsiteY153" fmla="*/ 1832771 h 1905600"/>
              <a:gd name="connsiteX154" fmla="*/ 145657 w 3166015"/>
              <a:gd name="connsiteY15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051965 w 3166015"/>
              <a:gd name="connsiteY31" fmla="*/ 732254 h 1905600"/>
              <a:gd name="connsiteX32" fmla="*/ 1310910 w 3166015"/>
              <a:gd name="connsiteY32" fmla="*/ 699886 h 1905600"/>
              <a:gd name="connsiteX33" fmla="*/ 1367554 w 3166015"/>
              <a:gd name="connsiteY33" fmla="*/ 691794 h 1905600"/>
              <a:gd name="connsiteX34" fmla="*/ 1448475 w 3166015"/>
              <a:gd name="connsiteY34" fmla="*/ 627058 h 1905600"/>
              <a:gd name="connsiteX35" fmla="*/ 1513211 w 3166015"/>
              <a:gd name="connsiteY35" fmla="*/ 562322 h 1905600"/>
              <a:gd name="connsiteX36" fmla="*/ 1537487 w 3166015"/>
              <a:gd name="connsiteY36" fmla="*/ 481401 h 1905600"/>
              <a:gd name="connsiteX37" fmla="*/ 1545579 w 3166015"/>
              <a:gd name="connsiteY37" fmla="*/ 206272 h 1905600"/>
              <a:gd name="connsiteX38" fmla="*/ 1553671 w 3166015"/>
              <a:gd name="connsiteY38" fmla="*/ 76800 h 1905600"/>
              <a:gd name="connsiteX39" fmla="*/ 1561763 w 3166015"/>
              <a:gd name="connsiteY39" fmla="*/ 52524 h 1905600"/>
              <a:gd name="connsiteX40" fmla="*/ 1586039 w 3166015"/>
              <a:gd name="connsiteY40" fmla="*/ 44431 h 1905600"/>
              <a:gd name="connsiteX41" fmla="*/ 1683144 w 3166015"/>
              <a:gd name="connsiteY41" fmla="*/ 3971 h 1905600"/>
              <a:gd name="connsiteX42" fmla="*/ 1772156 w 3166015"/>
              <a:gd name="connsiteY42" fmla="*/ 12063 h 1905600"/>
              <a:gd name="connsiteX43" fmla="*/ 1820708 w 3166015"/>
              <a:gd name="connsiteY43" fmla="*/ 28247 h 1905600"/>
              <a:gd name="connsiteX44" fmla="*/ 1844984 w 3166015"/>
              <a:gd name="connsiteY44" fmla="*/ 36339 h 1905600"/>
              <a:gd name="connsiteX45" fmla="*/ 1869260 w 3166015"/>
              <a:gd name="connsiteY45" fmla="*/ 44431 h 1905600"/>
              <a:gd name="connsiteX46" fmla="*/ 1909721 w 3166015"/>
              <a:gd name="connsiteY46" fmla="*/ 52524 h 1905600"/>
              <a:gd name="connsiteX47" fmla="*/ 1966365 w 3166015"/>
              <a:gd name="connsiteY47" fmla="*/ 68708 h 1905600"/>
              <a:gd name="connsiteX48" fmla="*/ 2298138 w 3166015"/>
              <a:gd name="connsiteY48" fmla="*/ 84892 h 1905600"/>
              <a:gd name="connsiteX49" fmla="*/ 2322414 w 3166015"/>
              <a:gd name="connsiteY49" fmla="*/ 92984 h 1905600"/>
              <a:gd name="connsiteX50" fmla="*/ 2362875 w 3166015"/>
              <a:gd name="connsiteY50" fmla="*/ 101076 h 1905600"/>
              <a:gd name="connsiteX51" fmla="*/ 2387151 w 3166015"/>
              <a:gd name="connsiteY51" fmla="*/ 117260 h 1905600"/>
              <a:gd name="connsiteX52" fmla="*/ 2468071 w 3166015"/>
              <a:gd name="connsiteY52" fmla="*/ 133444 h 1905600"/>
              <a:gd name="connsiteX53" fmla="*/ 2524715 w 3166015"/>
              <a:gd name="connsiteY53" fmla="*/ 165812 h 1905600"/>
              <a:gd name="connsiteX54" fmla="*/ 2573268 w 3166015"/>
              <a:gd name="connsiteY54" fmla="*/ 181996 h 1905600"/>
              <a:gd name="connsiteX55" fmla="*/ 2735108 w 3166015"/>
              <a:gd name="connsiteY55" fmla="*/ 222456 h 1905600"/>
              <a:gd name="connsiteX56" fmla="*/ 2840305 w 3166015"/>
              <a:gd name="connsiteY56" fmla="*/ 206272 h 1905600"/>
              <a:gd name="connsiteX57" fmla="*/ 2864581 w 3166015"/>
              <a:gd name="connsiteY57" fmla="*/ 190088 h 1905600"/>
              <a:gd name="connsiteX58" fmla="*/ 2913133 w 3166015"/>
              <a:gd name="connsiteY58" fmla="*/ 173904 h 1905600"/>
              <a:gd name="connsiteX59" fmla="*/ 3002145 w 3166015"/>
              <a:gd name="connsiteY59" fmla="*/ 198180 h 1905600"/>
              <a:gd name="connsiteX60" fmla="*/ 3010237 w 3166015"/>
              <a:gd name="connsiteY60" fmla="*/ 230548 h 1905600"/>
              <a:gd name="connsiteX61" fmla="*/ 3026422 w 3166015"/>
              <a:gd name="connsiteY61" fmla="*/ 279100 h 1905600"/>
              <a:gd name="connsiteX62" fmla="*/ 3034514 w 3166015"/>
              <a:gd name="connsiteY62" fmla="*/ 303377 h 1905600"/>
              <a:gd name="connsiteX63" fmla="*/ 3042606 w 3166015"/>
              <a:gd name="connsiteY63" fmla="*/ 392389 h 1905600"/>
              <a:gd name="connsiteX64" fmla="*/ 3050698 w 3166015"/>
              <a:gd name="connsiteY64" fmla="*/ 449033 h 1905600"/>
              <a:gd name="connsiteX65" fmla="*/ 3066882 w 3166015"/>
              <a:gd name="connsiteY65" fmla="*/ 651334 h 1905600"/>
              <a:gd name="connsiteX66" fmla="*/ 3074974 w 3166015"/>
              <a:gd name="connsiteY66" fmla="*/ 675610 h 1905600"/>
              <a:gd name="connsiteX67" fmla="*/ 3083066 w 3166015"/>
              <a:gd name="connsiteY67" fmla="*/ 869819 h 1905600"/>
              <a:gd name="connsiteX68" fmla="*/ 3091158 w 3166015"/>
              <a:gd name="connsiteY68" fmla="*/ 894095 h 1905600"/>
              <a:gd name="connsiteX69" fmla="*/ 3107342 w 3166015"/>
              <a:gd name="connsiteY69" fmla="*/ 950739 h 1905600"/>
              <a:gd name="connsiteX70" fmla="*/ 3115434 w 3166015"/>
              <a:gd name="connsiteY70" fmla="*/ 1015476 h 1905600"/>
              <a:gd name="connsiteX71" fmla="*/ 3123526 w 3166015"/>
              <a:gd name="connsiteY71" fmla="*/ 1039752 h 1905600"/>
              <a:gd name="connsiteX72" fmla="*/ 3131618 w 3166015"/>
              <a:gd name="connsiteY72" fmla="*/ 1072120 h 1905600"/>
              <a:gd name="connsiteX73" fmla="*/ 3147802 w 3166015"/>
              <a:gd name="connsiteY73" fmla="*/ 1120672 h 1905600"/>
              <a:gd name="connsiteX74" fmla="*/ 3147802 w 3166015"/>
              <a:gd name="connsiteY74" fmla="*/ 1541458 h 1905600"/>
              <a:gd name="connsiteX75" fmla="*/ 3123526 w 3166015"/>
              <a:gd name="connsiteY75" fmla="*/ 1606194 h 1905600"/>
              <a:gd name="connsiteX76" fmla="*/ 3115434 w 3166015"/>
              <a:gd name="connsiteY76" fmla="*/ 1630470 h 1905600"/>
              <a:gd name="connsiteX77" fmla="*/ 3091158 w 3166015"/>
              <a:gd name="connsiteY77" fmla="*/ 1638562 h 1905600"/>
              <a:gd name="connsiteX78" fmla="*/ 3074974 w 3166015"/>
              <a:gd name="connsiteY78" fmla="*/ 1654747 h 1905600"/>
              <a:gd name="connsiteX79" fmla="*/ 3026422 w 3166015"/>
              <a:gd name="connsiteY79" fmla="*/ 1670931 h 1905600"/>
              <a:gd name="connsiteX80" fmla="*/ 3010237 w 3166015"/>
              <a:gd name="connsiteY80" fmla="*/ 1687115 h 1905600"/>
              <a:gd name="connsiteX81" fmla="*/ 2905041 w 3166015"/>
              <a:gd name="connsiteY81" fmla="*/ 1703299 h 1905600"/>
              <a:gd name="connsiteX82" fmla="*/ 2807937 w 3166015"/>
              <a:gd name="connsiteY82" fmla="*/ 1695207 h 1905600"/>
              <a:gd name="connsiteX83" fmla="*/ 2735108 w 3166015"/>
              <a:gd name="connsiteY83" fmla="*/ 1654747 h 1905600"/>
              <a:gd name="connsiteX84" fmla="*/ 2686556 w 3166015"/>
              <a:gd name="connsiteY84" fmla="*/ 1638562 h 1905600"/>
              <a:gd name="connsiteX85" fmla="*/ 2662280 w 3166015"/>
              <a:gd name="connsiteY85" fmla="*/ 1630470 h 1905600"/>
              <a:gd name="connsiteX86" fmla="*/ 2638004 w 3166015"/>
              <a:gd name="connsiteY86" fmla="*/ 1614286 h 1905600"/>
              <a:gd name="connsiteX87" fmla="*/ 2605636 w 3166015"/>
              <a:gd name="connsiteY87" fmla="*/ 1606194 h 1905600"/>
              <a:gd name="connsiteX88" fmla="*/ 2581360 w 3166015"/>
              <a:gd name="connsiteY88" fmla="*/ 1598102 h 1905600"/>
              <a:gd name="connsiteX89" fmla="*/ 2548991 w 3166015"/>
              <a:gd name="connsiteY89" fmla="*/ 1590010 h 1905600"/>
              <a:gd name="connsiteX90" fmla="*/ 2500439 w 3166015"/>
              <a:gd name="connsiteY90" fmla="*/ 1573826 h 1905600"/>
              <a:gd name="connsiteX91" fmla="*/ 2468071 w 3166015"/>
              <a:gd name="connsiteY91" fmla="*/ 1565734 h 1905600"/>
              <a:gd name="connsiteX92" fmla="*/ 2419519 w 3166015"/>
              <a:gd name="connsiteY92" fmla="*/ 1549550 h 1905600"/>
              <a:gd name="connsiteX93" fmla="*/ 2395243 w 3166015"/>
              <a:gd name="connsiteY93" fmla="*/ 1525274 h 1905600"/>
              <a:gd name="connsiteX94" fmla="*/ 2338599 w 3166015"/>
              <a:gd name="connsiteY94" fmla="*/ 1509090 h 1905600"/>
              <a:gd name="connsiteX95" fmla="*/ 2168666 w 3166015"/>
              <a:gd name="connsiteY95" fmla="*/ 1484814 h 1905600"/>
              <a:gd name="connsiteX96" fmla="*/ 2136298 w 3166015"/>
              <a:gd name="connsiteY96" fmla="*/ 1492906 h 1905600"/>
              <a:gd name="connsiteX97" fmla="*/ 2087745 w 3166015"/>
              <a:gd name="connsiteY97" fmla="*/ 1509090 h 1905600"/>
              <a:gd name="connsiteX98" fmla="*/ 1982549 w 3166015"/>
              <a:gd name="connsiteY98" fmla="*/ 1525274 h 1905600"/>
              <a:gd name="connsiteX99" fmla="*/ 1885445 w 3166015"/>
              <a:gd name="connsiteY99" fmla="*/ 1517182 h 1905600"/>
              <a:gd name="connsiteX100" fmla="*/ 1853076 w 3166015"/>
              <a:gd name="connsiteY100" fmla="*/ 1509090 h 1905600"/>
              <a:gd name="connsiteX101" fmla="*/ 1788340 w 3166015"/>
              <a:gd name="connsiteY101" fmla="*/ 1500998 h 1905600"/>
              <a:gd name="connsiteX102" fmla="*/ 1602223 w 3166015"/>
              <a:gd name="connsiteY102" fmla="*/ 1509090 h 1905600"/>
              <a:gd name="connsiteX103" fmla="*/ 1497027 w 3166015"/>
              <a:gd name="connsiteY103" fmla="*/ 1533366 h 1905600"/>
              <a:gd name="connsiteX104" fmla="*/ 1472751 w 3166015"/>
              <a:gd name="connsiteY104" fmla="*/ 1541458 h 1905600"/>
              <a:gd name="connsiteX105" fmla="*/ 1448475 w 3166015"/>
              <a:gd name="connsiteY105" fmla="*/ 1533366 h 1905600"/>
              <a:gd name="connsiteX106" fmla="*/ 1440383 w 3166015"/>
              <a:gd name="connsiteY106" fmla="*/ 1509090 h 1905600"/>
              <a:gd name="connsiteX107" fmla="*/ 1448475 w 3166015"/>
              <a:gd name="connsiteY107" fmla="*/ 1347249 h 1905600"/>
              <a:gd name="connsiteX108" fmla="*/ 1464659 w 3166015"/>
              <a:gd name="connsiteY108" fmla="*/ 1298697 h 1905600"/>
              <a:gd name="connsiteX109" fmla="*/ 1472751 w 3166015"/>
              <a:gd name="connsiteY109" fmla="*/ 1233961 h 1905600"/>
              <a:gd name="connsiteX110" fmla="*/ 1488935 w 3166015"/>
              <a:gd name="connsiteY110" fmla="*/ 1209685 h 1905600"/>
              <a:gd name="connsiteX111" fmla="*/ 1480843 w 3166015"/>
              <a:gd name="connsiteY111" fmla="*/ 1128764 h 1905600"/>
              <a:gd name="connsiteX112" fmla="*/ 1472751 w 3166015"/>
              <a:gd name="connsiteY112" fmla="*/ 1104488 h 1905600"/>
              <a:gd name="connsiteX113" fmla="*/ 1448475 w 3166015"/>
              <a:gd name="connsiteY113" fmla="*/ 1096396 h 1905600"/>
              <a:gd name="connsiteX114" fmla="*/ 1424199 w 3166015"/>
              <a:gd name="connsiteY114" fmla="*/ 1080212 h 1905600"/>
              <a:gd name="connsiteX115" fmla="*/ 1286634 w 3166015"/>
              <a:gd name="connsiteY115" fmla="*/ 1064028 h 1905600"/>
              <a:gd name="connsiteX116" fmla="*/ 1181437 w 3166015"/>
              <a:gd name="connsiteY116" fmla="*/ 1039752 h 1905600"/>
              <a:gd name="connsiteX117" fmla="*/ 1149069 w 3166015"/>
              <a:gd name="connsiteY117" fmla="*/ 1031660 h 1905600"/>
              <a:gd name="connsiteX118" fmla="*/ 1060057 w 3166015"/>
              <a:gd name="connsiteY118" fmla="*/ 1015476 h 1905600"/>
              <a:gd name="connsiteX119" fmla="*/ 1019597 w 3166015"/>
              <a:gd name="connsiteY119" fmla="*/ 1023568 h 1905600"/>
              <a:gd name="connsiteX120" fmla="*/ 971045 w 3166015"/>
              <a:gd name="connsiteY120" fmla="*/ 1055936 h 1905600"/>
              <a:gd name="connsiteX121" fmla="*/ 946768 w 3166015"/>
              <a:gd name="connsiteY121" fmla="*/ 1064028 h 1905600"/>
              <a:gd name="connsiteX122" fmla="*/ 922492 w 3166015"/>
              <a:gd name="connsiteY122" fmla="*/ 1080212 h 1905600"/>
              <a:gd name="connsiteX123" fmla="*/ 873940 w 3166015"/>
              <a:gd name="connsiteY123" fmla="*/ 1096396 h 1905600"/>
              <a:gd name="connsiteX124" fmla="*/ 865848 w 3166015"/>
              <a:gd name="connsiteY124" fmla="*/ 1120672 h 1905600"/>
              <a:gd name="connsiteX125" fmla="*/ 841572 w 3166015"/>
              <a:gd name="connsiteY125" fmla="*/ 1128764 h 1905600"/>
              <a:gd name="connsiteX126" fmla="*/ 623087 w 3166015"/>
              <a:gd name="connsiteY126" fmla="*/ 1136856 h 1905600"/>
              <a:gd name="connsiteX127" fmla="*/ 574535 w 3166015"/>
              <a:gd name="connsiteY127" fmla="*/ 1153040 h 1905600"/>
              <a:gd name="connsiteX128" fmla="*/ 550259 w 3166015"/>
              <a:gd name="connsiteY128" fmla="*/ 1161132 h 1905600"/>
              <a:gd name="connsiteX129" fmla="*/ 525983 w 3166015"/>
              <a:gd name="connsiteY129" fmla="*/ 1177316 h 1905600"/>
              <a:gd name="connsiteX130" fmla="*/ 509799 w 3166015"/>
              <a:gd name="connsiteY130" fmla="*/ 1225869 h 1905600"/>
              <a:gd name="connsiteX131" fmla="*/ 493614 w 3166015"/>
              <a:gd name="connsiteY131" fmla="*/ 1282513 h 1905600"/>
              <a:gd name="connsiteX132" fmla="*/ 501706 w 3166015"/>
              <a:gd name="connsiteY132" fmla="*/ 1403893 h 1905600"/>
              <a:gd name="connsiteX133" fmla="*/ 509799 w 3166015"/>
              <a:gd name="connsiteY133" fmla="*/ 1428170 h 1905600"/>
              <a:gd name="connsiteX134" fmla="*/ 558351 w 3166015"/>
              <a:gd name="connsiteY134" fmla="*/ 1444354 h 1905600"/>
              <a:gd name="connsiteX135" fmla="*/ 639271 w 3166015"/>
              <a:gd name="connsiteY135" fmla="*/ 1460538 h 1905600"/>
              <a:gd name="connsiteX136" fmla="*/ 712099 w 3166015"/>
              <a:gd name="connsiteY136" fmla="*/ 1476722 h 1905600"/>
              <a:gd name="connsiteX137" fmla="*/ 728283 w 3166015"/>
              <a:gd name="connsiteY137" fmla="*/ 1500998 h 1905600"/>
              <a:gd name="connsiteX138" fmla="*/ 768744 w 3166015"/>
              <a:gd name="connsiteY138" fmla="*/ 1533366 h 1905600"/>
              <a:gd name="connsiteX139" fmla="*/ 801112 w 3166015"/>
              <a:gd name="connsiteY139" fmla="*/ 1606194 h 1905600"/>
              <a:gd name="connsiteX140" fmla="*/ 776836 w 3166015"/>
              <a:gd name="connsiteY140" fmla="*/ 1768035 h 1905600"/>
              <a:gd name="connsiteX141" fmla="*/ 776836 w 3166015"/>
              <a:gd name="connsiteY141" fmla="*/ 1768035 h 1905600"/>
              <a:gd name="connsiteX142" fmla="*/ 768744 w 3166015"/>
              <a:gd name="connsiteY142" fmla="*/ 1808495 h 1905600"/>
              <a:gd name="connsiteX143" fmla="*/ 744468 w 3166015"/>
              <a:gd name="connsiteY143" fmla="*/ 1824679 h 1905600"/>
              <a:gd name="connsiteX144" fmla="*/ 720191 w 3166015"/>
              <a:gd name="connsiteY144" fmla="*/ 1865139 h 1905600"/>
              <a:gd name="connsiteX145" fmla="*/ 671639 w 3166015"/>
              <a:gd name="connsiteY145" fmla="*/ 1881324 h 1905600"/>
              <a:gd name="connsiteX146" fmla="*/ 614995 w 3166015"/>
              <a:gd name="connsiteY146" fmla="*/ 1897508 h 1905600"/>
              <a:gd name="connsiteX147" fmla="*/ 428878 w 3166015"/>
              <a:gd name="connsiteY147" fmla="*/ 1905600 h 1905600"/>
              <a:gd name="connsiteX148" fmla="*/ 307498 w 3166015"/>
              <a:gd name="connsiteY148" fmla="*/ 1897508 h 1905600"/>
              <a:gd name="connsiteX149" fmla="*/ 258945 w 3166015"/>
              <a:gd name="connsiteY149" fmla="*/ 1881324 h 1905600"/>
              <a:gd name="connsiteX150" fmla="*/ 234669 w 3166015"/>
              <a:gd name="connsiteY150" fmla="*/ 1873231 h 1905600"/>
              <a:gd name="connsiteX151" fmla="*/ 210393 w 3166015"/>
              <a:gd name="connsiteY151" fmla="*/ 1857047 h 1905600"/>
              <a:gd name="connsiteX152" fmla="*/ 113289 w 3166015"/>
              <a:gd name="connsiteY152" fmla="*/ 1832771 h 1905600"/>
              <a:gd name="connsiteX153" fmla="*/ 145657 w 3166015"/>
              <a:gd name="connsiteY15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922492 w 3166015"/>
              <a:gd name="connsiteY29" fmla="*/ 699886 h 1905600"/>
              <a:gd name="connsiteX30" fmla="*/ 1027689 w 3166015"/>
              <a:gd name="connsiteY30" fmla="*/ 724162 h 1905600"/>
              <a:gd name="connsiteX31" fmla="*/ 1310910 w 3166015"/>
              <a:gd name="connsiteY31" fmla="*/ 699886 h 1905600"/>
              <a:gd name="connsiteX32" fmla="*/ 1367554 w 3166015"/>
              <a:gd name="connsiteY32" fmla="*/ 691794 h 1905600"/>
              <a:gd name="connsiteX33" fmla="*/ 1448475 w 3166015"/>
              <a:gd name="connsiteY33" fmla="*/ 627058 h 1905600"/>
              <a:gd name="connsiteX34" fmla="*/ 1513211 w 3166015"/>
              <a:gd name="connsiteY34" fmla="*/ 562322 h 1905600"/>
              <a:gd name="connsiteX35" fmla="*/ 1537487 w 3166015"/>
              <a:gd name="connsiteY35" fmla="*/ 481401 h 1905600"/>
              <a:gd name="connsiteX36" fmla="*/ 1545579 w 3166015"/>
              <a:gd name="connsiteY36" fmla="*/ 206272 h 1905600"/>
              <a:gd name="connsiteX37" fmla="*/ 1553671 w 3166015"/>
              <a:gd name="connsiteY37" fmla="*/ 76800 h 1905600"/>
              <a:gd name="connsiteX38" fmla="*/ 1561763 w 3166015"/>
              <a:gd name="connsiteY38" fmla="*/ 52524 h 1905600"/>
              <a:gd name="connsiteX39" fmla="*/ 1586039 w 3166015"/>
              <a:gd name="connsiteY39" fmla="*/ 44431 h 1905600"/>
              <a:gd name="connsiteX40" fmla="*/ 1683144 w 3166015"/>
              <a:gd name="connsiteY40" fmla="*/ 3971 h 1905600"/>
              <a:gd name="connsiteX41" fmla="*/ 1772156 w 3166015"/>
              <a:gd name="connsiteY41" fmla="*/ 12063 h 1905600"/>
              <a:gd name="connsiteX42" fmla="*/ 1820708 w 3166015"/>
              <a:gd name="connsiteY42" fmla="*/ 28247 h 1905600"/>
              <a:gd name="connsiteX43" fmla="*/ 1844984 w 3166015"/>
              <a:gd name="connsiteY43" fmla="*/ 36339 h 1905600"/>
              <a:gd name="connsiteX44" fmla="*/ 1869260 w 3166015"/>
              <a:gd name="connsiteY44" fmla="*/ 44431 h 1905600"/>
              <a:gd name="connsiteX45" fmla="*/ 1909721 w 3166015"/>
              <a:gd name="connsiteY45" fmla="*/ 52524 h 1905600"/>
              <a:gd name="connsiteX46" fmla="*/ 1966365 w 3166015"/>
              <a:gd name="connsiteY46" fmla="*/ 68708 h 1905600"/>
              <a:gd name="connsiteX47" fmla="*/ 2298138 w 3166015"/>
              <a:gd name="connsiteY47" fmla="*/ 84892 h 1905600"/>
              <a:gd name="connsiteX48" fmla="*/ 2322414 w 3166015"/>
              <a:gd name="connsiteY48" fmla="*/ 92984 h 1905600"/>
              <a:gd name="connsiteX49" fmla="*/ 2362875 w 3166015"/>
              <a:gd name="connsiteY49" fmla="*/ 101076 h 1905600"/>
              <a:gd name="connsiteX50" fmla="*/ 2387151 w 3166015"/>
              <a:gd name="connsiteY50" fmla="*/ 117260 h 1905600"/>
              <a:gd name="connsiteX51" fmla="*/ 2468071 w 3166015"/>
              <a:gd name="connsiteY51" fmla="*/ 133444 h 1905600"/>
              <a:gd name="connsiteX52" fmla="*/ 2524715 w 3166015"/>
              <a:gd name="connsiteY52" fmla="*/ 165812 h 1905600"/>
              <a:gd name="connsiteX53" fmla="*/ 2573268 w 3166015"/>
              <a:gd name="connsiteY53" fmla="*/ 181996 h 1905600"/>
              <a:gd name="connsiteX54" fmla="*/ 2735108 w 3166015"/>
              <a:gd name="connsiteY54" fmla="*/ 222456 h 1905600"/>
              <a:gd name="connsiteX55" fmla="*/ 2840305 w 3166015"/>
              <a:gd name="connsiteY55" fmla="*/ 206272 h 1905600"/>
              <a:gd name="connsiteX56" fmla="*/ 2864581 w 3166015"/>
              <a:gd name="connsiteY56" fmla="*/ 190088 h 1905600"/>
              <a:gd name="connsiteX57" fmla="*/ 2913133 w 3166015"/>
              <a:gd name="connsiteY57" fmla="*/ 173904 h 1905600"/>
              <a:gd name="connsiteX58" fmla="*/ 3002145 w 3166015"/>
              <a:gd name="connsiteY58" fmla="*/ 198180 h 1905600"/>
              <a:gd name="connsiteX59" fmla="*/ 3010237 w 3166015"/>
              <a:gd name="connsiteY59" fmla="*/ 230548 h 1905600"/>
              <a:gd name="connsiteX60" fmla="*/ 3026422 w 3166015"/>
              <a:gd name="connsiteY60" fmla="*/ 279100 h 1905600"/>
              <a:gd name="connsiteX61" fmla="*/ 3034514 w 3166015"/>
              <a:gd name="connsiteY61" fmla="*/ 303377 h 1905600"/>
              <a:gd name="connsiteX62" fmla="*/ 3042606 w 3166015"/>
              <a:gd name="connsiteY62" fmla="*/ 392389 h 1905600"/>
              <a:gd name="connsiteX63" fmla="*/ 3050698 w 3166015"/>
              <a:gd name="connsiteY63" fmla="*/ 449033 h 1905600"/>
              <a:gd name="connsiteX64" fmla="*/ 3066882 w 3166015"/>
              <a:gd name="connsiteY64" fmla="*/ 651334 h 1905600"/>
              <a:gd name="connsiteX65" fmla="*/ 3074974 w 3166015"/>
              <a:gd name="connsiteY65" fmla="*/ 675610 h 1905600"/>
              <a:gd name="connsiteX66" fmla="*/ 3083066 w 3166015"/>
              <a:gd name="connsiteY66" fmla="*/ 869819 h 1905600"/>
              <a:gd name="connsiteX67" fmla="*/ 3091158 w 3166015"/>
              <a:gd name="connsiteY67" fmla="*/ 894095 h 1905600"/>
              <a:gd name="connsiteX68" fmla="*/ 3107342 w 3166015"/>
              <a:gd name="connsiteY68" fmla="*/ 950739 h 1905600"/>
              <a:gd name="connsiteX69" fmla="*/ 3115434 w 3166015"/>
              <a:gd name="connsiteY69" fmla="*/ 1015476 h 1905600"/>
              <a:gd name="connsiteX70" fmla="*/ 3123526 w 3166015"/>
              <a:gd name="connsiteY70" fmla="*/ 1039752 h 1905600"/>
              <a:gd name="connsiteX71" fmla="*/ 3131618 w 3166015"/>
              <a:gd name="connsiteY71" fmla="*/ 1072120 h 1905600"/>
              <a:gd name="connsiteX72" fmla="*/ 3147802 w 3166015"/>
              <a:gd name="connsiteY72" fmla="*/ 1120672 h 1905600"/>
              <a:gd name="connsiteX73" fmla="*/ 3147802 w 3166015"/>
              <a:gd name="connsiteY73" fmla="*/ 1541458 h 1905600"/>
              <a:gd name="connsiteX74" fmla="*/ 3123526 w 3166015"/>
              <a:gd name="connsiteY74" fmla="*/ 1606194 h 1905600"/>
              <a:gd name="connsiteX75" fmla="*/ 3115434 w 3166015"/>
              <a:gd name="connsiteY75" fmla="*/ 1630470 h 1905600"/>
              <a:gd name="connsiteX76" fmla="*/ 3091158 w 3166015"/>
              <a:gd name="connsiteY76" fmla="*/ 1638562 h 1905600"/>
              <a:gd name="connsiteX77" fmla="*/ 3074974 w 3166015"/>
              <a:gd name="connsiteY77" fmla="*/ 1654747 h 1905600"/>
              <a:gd name="connsiteX78" fmla="*/ 3026422 w 3166015"/>
              <a:gd name="connsiteY78" fmla="*/ 1670931 h 1905600"/>
              <a:gd name="connsiteX79" fmla="*/ 3010237 w 3166015"/>
              <a:gd name="connsiteY79" fmla="*/ 1687115 h 1905600"/>
              <a:gd name="connsiteX80" fmla="*/ 2905041 w 3166015"/>
              <a:gd name="connsiteY80" fmla="*/ 1703299 h 1905600"/>
              <a:gd name="connsiteX81" fmla="*/ 2807937 w 3166015"/>
              <a:gd name="connsiteY81" fmla="*/ 1695207 h 1905600"/>
              <a:gd name="connsiteX82" fmla="*/ 2735108 w 3166015"/>
              <a:gd name="connsiteY82" fmla="*/ 1654747 h 1905600"/>
              <a:gd name="connsiteX83" fmla="*/ 2686556 w 3166015"/>
              <a:gd name="connsiteY83" fmla="*/ 1638562 h 1905600"/>
              <a:gd name="connsiteX84" fmla="*/ 2662280 w 3166015"/>
              <a:gd name="connsiteY84" fmla="*/ 1630470 h 1905600"/>
              <a:gd name="connsiteX85" fmla="*/ 2638004 w 3166015"/>
              <a:gd name="connsiteY85" fmla="*/ 1614286 h 1905600"/>
              <a:gd name="connsiteX86" fmla="*/ 2605636 w 3166015"/>
              <a:gd name="connsiteY86" fmla="*/ 1606194 h 1905600"/>
              <a:gd name="connsiteX87" fmla="*/ 2581360 w 3166015"/>
              <a:gd name="connsiteY87" fmla="*/ 1598102 h 1905600"/>
              <a:gd name="connsiteX88" fmla="*/ 2548991 w 3166015"/>
              <a:gd name="connsiteY88" fmla="*/ 1590010 h 1905600"/>
              <a:gd name="connsiteX89" fmla="*/ 2500439 w 3166015"/>
              <a:gd name="connsiteY89" fmla="*/ 1573826 h 1905600"/>
              <a:gd name="connsiteX90" fmla="*/ 2468071 w 3166015"/>
              <a:gd name="connsiteY90" fmla="*/ 1565734 h 1905600"/>
              <a:gd name="connsiteX91" fmla="*/ 2419519 w 3166015"/>
              <a:gd name="connsiteY91" fmla="*/ 1549550 h 1905600"/>
              <a:gd name="connsiteX92" fmla="*/ 2395243 w 3166015"/>
              <a:gd name="connsiteY92" fmla="*/ 1525274 h 1905600"/>
              <a:gd name="connsiteX93" fmla="*/ 2338599 w 3166015"/>
              <a:gd name="connsiteY93" fmla="*/ 1509090 h 1905600"/>
              <a:gd name="connsiteX94" fmla="*/ 2168666 w 3166015"/>
              <a:gd name="connsiteY94" fmla="*/ 1484814 h 1905600"/>
              <a:gd name="connsiteX95" fmla="*/ 2136298 w 3166015"/>
              <a:gd name="connsiteY95" fmla="*/ 1492906 h 1905600"/>
              <a:gd name="connsiteX96" fmla="*/ 2087745 w 3166015"/>
              <a:gd name="connsiteY96" fmla="*/ 1509090 h 1905600"/>
              <a:gd name="connsiteX97" fmla="*/ 1982549 w 3166015"/>
              <a:gd name="connsiteY97" fmla="*/ 1525274 h 1905600"/>
              <a:gd name="connsiteX98" fmla="*/ 1885445 w 3166015"/>
              <a:gd name="connsiteY98" fmla="*/ 1517182 h 1905600"/>
              <a:gd name="connsiteX99" fmla="*/ 1853076 w 3166015"/>
              <a:gd name="connsiteY99" fmla="*/ 1509090 h 1905600"/>
              <a:gd name="connsiteX100" fmla="*/ 1788340 w 3166015"/>
              <a:gd name="connsiteY100" fmla="*/ 1500998 h 1905600"/>
              <a:gd name="connsiteX101" fmla="*/ 1602223 w 3166015"/>
              <a:gd name="connsiteY101" fmla="*/ 1509090 h 1905600"/>
              <a:gd name="connsiteX102" fmla="*/ 1497027 w 3166015"/>
              <a:gd name="connsiteY102" fmla="*/ 1533366 h 1905600"/>
              <a:gd name="connsiteX103" fmla="*/ 1472751 w 3166015"/>
              <a:gd name="connsiteY103" fmla="*/ 1541458 h 1905600"/>
              <a:gd name="connsiteX104" fmla="*/ 1448475 w 3166015"/>
              <a:gd name="connsiteY104" fmla="*/ 1533366 h 1905600"/>
              <a:gd name="connsiteX105" fmla="*/ 1440383 w 3166015"/>
              <a:gd name="connsiteY105" fmla="*/ 1509090 h 1905600"/>
              <a:gd name="connsiteX106" fmla="*/ 1448475 w 3166015"/>
              <a:gd name="connsiteY106" fmla="*/ 1347249 h 1905600"/>
              <a:gd name="connsiteX107" fmla="*/ 1464659 w 3166015"/>
              <a:gd name="connsiteY107" fmla="*/ 1298697 h 1905600"/>
              <a:gd name="connsiteX108" fmla="*/ 1472751 w 3166015"/>
              <a:gd name="connsiteY108" fmla="*/ 1233961 h 1905600"/>
              <a:gd name="connsiteX109" fmla="*/ 1488935 w 3166015"/>
              <a:gd name="connsiteY109" fmla="*/ 1209685 h 1905600"/>
              <a:gd name="connsiteX110" fmla="*/ 1480843 w 3166015"/>
              <a:gd name="connsiteY110" fmla="*/ 1128764 h 1905600"/>
              <a:gd name="connsiteX111" fmla="*/ 1472751 w 3166015"/>
              <a:gd name="connsiteY111" fmla="*/ 1104488 h 1905600"/>
              <a:gd name="connsiteX112" fmla="*/ 1448475 w 3166015"/>
              <a:gd name="connsiteY112" fmla="*/ 1096396 h 1905600"/>
              <a:gd name="connsiteX113" fmla="*/ 1424199 w 3166015"/>
              <a:gd name="connsiteY113" fmla="*/ 1080212 h 1905600"/>
              <a:gd name="connsiteX114" fmla="*/ 1286634 w 3166015"/>
              <a:gd name="connsiteY114" fmla="*/ 1064028 h 1905600"/>
              <a:gd name="connsiteX115" fmla="*/ 1181437 w 3166015"/>
              <a:gd name="connsiteY115" fmla="*/ 1039752 h 1905600"/>
              <a:gd name="connsiteX116" fmla="*/ 1149069 w 3166015"/>
              <a:gd name="connsiteY116" fmla="*/ 1031660 h 1905600"/>
              <a:gd name="connsiteX117" fmla="*/ 1060057 w 3166015"/>
              <a:gd name="connsiteY117" fmla="*/ 1015476 h 1905600"/>
              <a:gd name="connsiteX118" fmla="*/ 1019597 w 3166015"/>
              <a:gd name="connsiteY118" fmla="*/ 1023568 h 1905600"/>
              <a:gd name="connsiteX119" fmla="*/ 971045 w 3166015"/>
              <a:gd name="connsiteY119" fmla="*/ 1055936 h 1905600"/>
              <a:gd name="connsiteX120" fmla="*/ 946768 w 3166015"/>
              <a:gd name="connsiteY120" fmla="*/ 1064028 h 1905600"/>
              <a:gd name="connsiteX121" fmla="*/ 922492 w 3166015"/>
              <a:gd name="connsiteY121" fmla="*/ 1080212 h 1905600"/>
              <a:gd name="connsiteX122" fmla="*/ 873940 w 3166015"/>
              <a:gd name="connsiteY122" fmla="*/ 1096396 h 1905600"/>
              <a:gd name="connsiteX123" fmla="*/ 865848 w 3166015"/>
              <a:gd name="connsiteY123" fmla="*/ 1120672 h 1905600"/>
              <a:gd name="connsiteX124" fmla="*/ 841572 w 3166015"/>
              <a:gd name="connsiteY124" fmla="*/ 1128764 h 1905600"/>
              <a:gd name="connsiteX125" fmla="*/ 623087 w 3166015"/>
              <a:gd name="connsiteY125" fmla="*/ 1136856 h 1905600"/>
              <a:gd name="connsiteX126" fmla="*/ 574535 w 3166015"/>
              <a:gd name="connsiteY126" fmla="*/ 1153040 h 1905600"/>
              <a:gd name="connsiteX127" fmla="*/ 550259 w 3166015"/>
              <a:gd name="connsiteY127" fmla="*/ 1161132 h 1905600"/>
              <a:gd name="connsiteX128" fmla="*/ 525983 w 3166015"/>
              <a:gd name="connsiteY128" fmla="*/ 1177316 h 1905600"/>
              <a:gd name="connsiteX129" fmla="*/ 509799 w 3166015"/>
              <a:gd name="connsiteY129" fmla="*/ 1225869 h 1905600"/>
              <a:gd name="connsiteX130" fmla="*/ 493614 w 3166015"/>
              <a:gd name="connsiteY130" fmla="*/ 1282513 h 1905600"/>
              <a:gd name="connsiteX131" fmla="*/ 501706 w 3166015"/>
              <a:gd name="connsiteY131" fmla="*/ 1403893 h 1905600"/>
              <a:gd name="connsiteX132" fmla="*/ 509799 w 3166015"/>
              <a:gd name="connsiteY132" fmla="*/ 1428170 h 1905600"/>
              <a:gd name="connsiteX133" fmla="*/ 558351 w 3166015"/>
              <a:gd name="connsiteY133" fmla="*/ 1444354 h 1905600"/>
              <a:gd name="connsiteX134" fmla="*/ 639271 w 3166015"/>
              <a:gd name="connsiteY134" fmla="*/ 1460538 h 1905600"/>
              <a:gd name="connsiteX135" fmla="*/ 712099 w 3166015"/>
              <a:gd name="connsiteY135" fmla="*/ 1476722 h 1905600"/>
              <a:gd name="connsiteX136" fmla="*/ 728283 w 3166015"/>
              <a:gd name="connsiteY136" fmla="*/ 1500998 h 1905600"/>
              <a:gd name="connsiteX137" fmla="*/ 768744 w 3166015"/>
              <a:gd name="connsiteY137" fmla="*/ 1533366 h 1905600"/>
              <a:gd name="connsiteX138" fmla="*/ 801112 w 3166015"/>
              <a:gd name="connsiteY138" fmla="*/ 1606194 h 1905600"/>
              <a:gd name="connsiteX139" fmla="*/ 776836 w 3166015"/>
              <a:gd name="connsiteY139" fmla="*/ 1768035 h 1905600"/>
              <a:gd name="connsiteX140" fmla="*/ 776836 w 3166015"/>
              <a:gd name="connsiteY140" fmla="*/ 1768035 h 1905600"/>
              <a:gd name="connsiteX141" fmla="*/ 768744 w 3166015"/>
              <a:gd name="connsiteY141" fmla="*/ 1808495 h 1905600"/>
              <a:gd name="connsiteX142" fmla="*/ 744468 w 3166015"/>
              <a:gd name="connsiteY142" fmla="*/ 1824679 h 1905600"/>
              <a:gd name="connsiteX143" fmla="*/ 720191 w 3166015"/>
              <a:gd name="connsiteY143" fmla="*/ 1865139 h 1905600"/>
              <a:gd name="connsiteX144" fmla="*/ 671639 w 3166015"/>
              <a:gd name="connsiteY144" fmla="*/ 1881324 h 1905600"/>
              <a:gd name="connsiteX145" fmla="*/ 614995 w 3166015"/>
              <a:gd name="connsiteY145" fmla="*/ 1897508 h 1905600"/>
              <a:gd name="connsiteX146" fmla="*/ 428878 w 3166015"/>
              <a:gd name="connsiteY146" fmla="*/ 1905600 h 1905600"/>
              <a:gd name="connsiteX147" fmla="*/ 307498 w 3166015"/>
              <a:gd name="connsiteY147" fmla="*/ 1897508 h 1905600"/>
              <a:gd name="connsiteX148" fmla="*/ 258945 w 3166015"/>
              <a:gd name="connsiteY148" fmla="*/ 1881324 h 1905600"/>
              <a:gd name="connsiteX149" fmla="*/ 234669 w 3166015"/>
              <a:gd name="connsiteY149" fmla="*/ 1873231 h 1905600"/>
              <a:gd name="connsiteX150" fmla="*/ 210393 w 3166015"/>
              <a:gd name="connsiteY150" fmla="*/ 1857047 h 1905600"/>
              <a:gd name="connsiteX151" fmla="*/ 113289 w 3166015"/>
              <a:gd name="connsiteY151" fmla="*/ 1832771 h 1905600"/>
              <a:gd name="connsiteX152" fmla="*/ 145657 w 3166015"/>
              <a:gd name="connsiteY152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623087 w 3166015"/>
              <a:gd name="connsiteY124" fmla="*/ 1136856 h 1905600"/>
              <a:gd name="connsiteX125" fmla="*/ 574535 w 3166015"/>
              <a:gd name="connsiteY125" fmla="*/ 1153040 h 1905600"/>
              <a:gd name="connsiteX126" fmla="*/ 550259 w 3166015"/>
              <a:gd name="connsiteY126" fmla="*/ 1161132 h 1905600"/>
              <a:gd name="connsiteX127" fmla="*/ 525983 w 3166015"/>
              <a:gd name="connsiteY127" fmla="*/ 1177316 h 1905600"/>
              <a:gd name="connsiteX128" fmla="*/ 509799 w 3166015"/>
              <a:gd name="connsiteY128" fmla="*/ 1225869 h 1905600"/>
              <a:gd name="connsiteX129" fmla="*/ 493614 w 3166015"/>
              <a:gd name="connsiteY129" fmla="*/ 1282513 h 1905600"/>
              <a:gd name="connsiteX130" fmla="*/ 501706 w 3166015"/>
              <a:gd name="connsiteY130" fmla="*/ 1403893 h 1905600"/>
              <a:gd name="connsiteX131" fmla="*/ 509799 w 3166015"/>
              <a:gd name="connsiteY131" fmla="*/ 1428170 h 1905600"/>
              <a:gd name="connsiteX132" fmla="*/ 558351 w 3166015"/>
              <a:gd name="connsiteY132" fmla="*/ 1444354 h 1905600"/>
              <a:gd name="connsiteX133" fmla="*/ 639271 w 3166015"/>
              <a:gd name="connsiteY133" fmla="*/ 1460538 h 1905600"/>
              <a:gd name="connsiteX134" fmla="*/ 712099 w 3166015"/>
              <a:gd name="connsiteY134" fmla="*/ 1476722 h 1905600"/>
              <a:gd name="connsiteX135" fmla="*/ 728283 w 3166015"/>
              <a:gd name="connsiteY135" fmla="*/ 1500998 h 1905600"/>
              <a:gd name="connsiteX136" fmla="*/ 768744 w 3166015"/>
              <a:gd name="connsiteY136" fmla="*/ 1533366 h 1905600"/>
              <a:gd name="connsiteX137" fmla="*/ 801112 w 3166015"/>
              <a:gd name="connsiteY137" fmla="*/ 1606194 h 1905600"/>
              <a:gd name="connsiteX138" fmla="*/ 776836 w 3166015"/>
              <a:gd name="connsiteY138" fmla="*/ 1768035 h 1905600"/>
              <a:gd name="connsiteX139" fmla="*/ 776836 w 3166015"/>
              <a:gd name="connsiteY139" fmla="*/ 1768035 h 1905600"/>
              <a:gd name="connsiteX140" fmla="*/ 768744 w 3166015"/>
              <a:gd name="connsiteY140" fmla="*/ 1808495 h 1905600"/>
              <a:gd name="connsiteX141" fmla="*/ 744468 w 3166015"/>
              <a:gd name="connsiteY141" fmla="*/ 1824679 h 1905600"/>
              <a:gd name="connsiteX142" fmla="*/ 720191 w 3166015"/>
              <a:gd name="connsiteY142" fmla="*/ 1865139 h 1905600"/>
              <a:gd name="connsiteX143" fmla="*/ 671639 w 3166015"/>
              <a:gd name="connsiteY143" fmla="*/ 1881324 h 1905600"/>
              <a:gd name="connsiteX144" fmla="*/ 614995 w 3166015"/>
              <a:gd name="connsiteY144" fmla="*/ 1897508 h 1905600"/>
              <a:gd name="connsiteX145" fmla="*/ 428878 w 3166015"/>
              <a:gd name="connsiteY145" fmla="*/ 1905600 h 1905600"/>
              <a:gd name="connsiteX146" fmla="*/ 307498 w 3166015"/>
              <a:gd name="connsiteY146" fmla="*/ 1897508 h 1905600"/>
              <a:gd name="connsiteX147" fmla="*/ 258945 w 3166015"/>
              <a:gd name="connsiteY147" fmla="*/ 1881324 h 1905600"/>
              <a:gd name="connsiteX148" fmla="*/ 234669 w 3166015"/>
              <a:gd name="connsiteY148" fmla="*/ 1873231 h 1905600"/>
              <a:gd name="connsiteX149" fmla="*/ 210393 w 3166015"/>
              <a:gd name="connsiteY149" fmla="*/ 1857047 h 1905600"/>
              <a:gd name="connsiteX150" fmla="*/ 113289 w 3166015"/>
              <a:gd name="connsiteY150" fmla="*/ 1832771 h 1905600"/>
              <a:gd name="connsiteX151" fmla="*/ 145657 w 3166015"/>
              <a:gd name="connsiteY151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574535 w 3166015"/>
              <a:gd name="connsiteY124" fmla="*/ 1153040 h 1905600"/>
              <a:gd name="connsiteX125" fmla="*/ 550259 w 3166015"/>
              <a:gd name="connsiteY125" fmla="*/ 1161132 h 1905600"/>
              <a:gd name="connsiteX126" fmla="*/ 525983 w 3166015"/>
              <a:gd name="connsiteY126" fmla="*/ 1177316 h 1905600"/>
              <a:gd name="connsiteX127" fmla="*/ 509799 w 3166015"/>
              <a:gd name="connsiteY127" fmla="*/ 1225869 h 1905600"/>
              <a:gd name="connsiteX128" fmla="*/ 493614 w 3166015"/>
              <a:gd name="connsiteY128" fmla="*/ 1282513 h 1905600"/>
              <a:gd name="connsiteX129" fmla="*/ 501706 w 3166015"/>
              <a:gd name="connsiteY129" fmla="*/ 1403893 h 1905600"/>
              <a:gd name="connsiteX130" fmla="*/ 509799 w 3166015"/>
              <a:gd name="connsiteY130" fmla="*/ 1428170 h 1905600"/>
              <a:gd name="connsiteX131" fmla="*/ 558351 w 3166015"/>
              <a:gd name="connsiteY131" fmla="*/ 1444354 h 1905600"/>
              <a:gd name="connsiteX132" fmla="*/ 639271 w 3166015"/>
              <a:gd name="connsiteY132" fmla="*/ 1460538 h 1905600"/>
              <a:gd name="connsiteX133" fmla="*/ 712099 w 3166015"/>
              <a:gd name="connsiteY133" fmla="*/ 1476722 h 1905600"/>
              <a:gd name="connsiteX134" fmla="*/ 728283 w 3166015"/>
              <a:gd name="connsiteY134" fmla="*/ 1500998 h 1905600"/>
              <a:gd name="connsiteX135" fmla="*/ 768744 w 3166015"/>
              <a:gd name="connsiteY135" fmla="*/ 1533366 h 1905600"/>
              <a:gd name="connsiteX136" fmla="*/ 801112 w 3166015"/>
              <a:gd name="connsiteY136" fmla="*/ 1606194 h 1905600"/>
              <a:gd name="connsiteX137" fmla="*/ 776836 w 3166015"/>
              <a:gd name="connsiteY137" fmla="*/ 1768035 h 1905600"/>
              <a:gd name="connsiteX138" fmla="*/ 776836 w 3166015"/>
              <a:gd name="connsiteY138" fmla="*/ 1768035 h 1905600"/>
              <a:gd name="connsiteX139" fmla="*/ 768744 w 3166015"/>
              <a:gd name="connsiteY139" fmla="*/ 1808495 h 1905600"/>
              <a:gd name="connsiteX140" fmla="*/ 744468 w 3166015"/>
              <a:gd name="connsiteY140" fmla="*/ 1824679 h 1905600"/>
              <a:gd name="connsiteX141" fmla="*/ 720191 w 3166015"/>
              <a:gd name="connsiteY141" fmla="*/ 1865139 h 1905600"/>
              <a:gd name="connsiteX142" fmla="*/ 671639 w 3166015"/>
              <a:gd name="connsiteY142" fmla="*/ 1881324 h 1905600"/>
              <a:gd name="connsiteX143" fmla="*/ 614995 w 3166015"/>
              <a:gd name="connsiteY143" fmla="*/ 1897508 h 1905600"/>
              <a:gd name="connsiteX144" fmla="*/ 428878 w 3166015"/>
              <a:gd name="connsiteY144" fmla="*/ 1905600 h 1905600"/>
              <a:gd name="connsiteX145" fmla="*/ 307498 w 3166015"/>
              <a:gd name="connsiteY145" fmla="*/ 1897508 h 1905600"/>
              <a:gd name="connsiteX146" fmla="*/ 258945 w 3166015"/>
              <a:gd name="connsiteY146" fmla="*/ 1881324 h 1905600"/>
              <a:gd name="connsiteX147" fmla="*/ 234669 w 3166015"/>
              <a:gd name="connsiteY147" fmla="*/ 1873231 h 1905600"/>
              <a:gd name="connsiteX148" fmla="*/ 210393 w 3166015"/>
              <a:gd name="connsiteY148" fmla="*/ 1857047 h 1905600"/>
              <a:gd name="connsiteX149" fmla="*/ 113289 w 3166015"/>
              <a:gd name="connsiteY149" fmla="*/ 1832771 h 1905600"/>
              <a:gd name="connsiteX150" fmla="*/ 145657 w 3166015"/>
              <a:gd name="connsiteY150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550259 w 3166015"/>
              <a:gd name="connsiteY124" fmla="*/ 1161132 h 1905600"/>
              <a:gd name="connsiteX125" fmla="*/ 525983 w 3166015"/>
              <a:gd name="connsiteY125" fmla="*/ 1177316 h 1905600"/>
              <a:gd name="connsiteX126" fmla="*/ 509799 w 3166015"/>
              <a:gd name="connsiteY126" fmla="*/ 1225869 h 1905600"/>
              <a:gd name="connsiteX127" fmla="*/ 493614 w 3166015"/>
              <a:gd name="connsiteY127" fmla="*/ 1282513 h 1905600"/>
              <a:gd name="connsiteX128" fmla="*/ 501706 w 3166015"/>
              <a:gd name="connsiteY128" fmla="*/ 1403893 h 1905600"/>
              <a:gd name="connsiteX129" fmla="*/ 509799 w 3166015"/>
              <a:gd name="connsiteY129" fmla="*/ 1428170 h 1905600"/>
              <a:gd name="connsiteX130" fmla="*/ 558351 w 3166015"/>
              <a:gd name="connsiteY130" fmla="*/ 1444354 h 1905600"/>
              <a:gd name="connsiteX131" fmla="*/ 639271 w 3166015"/>
              <a:gd name="connsiteY131" fmla="*/ 1460538 h 1905600"/>
              <a:gd name="connsiteX132" fmla="*/ 712099 w 3166015"/>
              <a:gd name="connsiteY132" fmla="*/ 1476722 h 1905600"/>
              <a:gd name="connsiteX133" fmla="*/ 728283 w 3166015"/>
              <a:gd name="connsiteY133" fmla="*/ 1500998 h 1905600"/>
              <a:gd name="connsiteX134" fmla="*/ 768744 w 3166015"/>
              <a:gd name="connsiteY134" fmla="*/ 1533366 h 1905600"/>
              <a:gd name="connsiteX135" fmla="*/ 801112 w 3166015"/>
              <a:gd name="connsiteY135" fmla="*/ 1606194 h 1905600"/>
              <a:gd name="connsiteX136" fmla="*/ 776836 w 3166015"/>
              <a:gd name="connsiteY136" fmla="*/ 1768035 h 1905600"/>
              <a:gd name="connsiteX137" fmla="*/ 776836 w 3166015"/>
              <a:gd name="connsiteY137" fmla="*/ 1768035 h 1905600"/>
              <a:gd name="connsiteX138" fmla="*/ 768744 w 3166015"/>
              <a:gd name="connsiteY138" fmla="*/ 1808495 h 1905600"/>
              <a:gd name="connsiteX139" fmla="*/ 744468 w 3166015"/>
              <a:gd name="connsiteY139" fmla="*/ 1824679 h 1905600"/>
              <a:gd name="connsiteX140" fmla="*/ 720191 w 3166015"/>
              <a:gd name="connsiteY140" fmla="*/ 1865139 h 1905600"/>
              <a:gd name="connsiteX141" fmla="*/ 671639 w 3166015"/>
              <a:gd name="connsiteY141" fmla="*/ 1881324 h 1905600"/>
              <a:gd name="connsiteX142" fmla="*/ 614995 w 3166015"/>
              <a:gd name="connsiteY142" fmla="*/ 1897508 h 1905600"/>
              <a:gd name="connsiteX143" fmla="*/ 428878 w 3166015"/>
              <a:gd name="connsiteY143" fmla="*/ 1905600 h 1905600"/>
              <a:gd name="connsiteX144" fmla="*/ 307498 w 3166015"/>
              <a:gd name="connsiteY144" fmla="*/ 1897508 h 1905600"/>
              <a:gd name="connsiteX145" fmla="*/ 258945 w 3166015"/>
              <a:gd name="connsiteY145" fmla="*/ 1881324 h 1905600"/>
              <a:gd name="connsiteX146" fmla="*/ 234669 w 3166015"/>
              <a:gd name="connsiteY146" fmla="*/ 1873231 h 1905600"/>
              <a:gd name="connsiteX147" fmla="*/ 210393 w 3166015"/>
              <a:gd name="connsiteY147" fmla="*/ 1857047 h 1905600"/>
              <a:gd name="connsiteX148" fmla="*/ 113289 w 3166015"/>
              <a:gd name="connsiteY148" fmla="*/ 1832771 h 1905600"/>
              <a:gd name="connsiteX149" fmla="*/ 145657 w 3166015"/>
              <a:gd name="connsiteY149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74974 w 3166015"/>
              <a:gd name="connsiteY64" fmla="*/ 675610 h 1905600"/>
              <a:gd name="connsiteX65" fmla="*/ 3083066 w 3166015"/>
              <a:gd name="connsiteY65" fmla="*/ 869819 h 1905600"/>
              <a:gd name="connsiteX66" fmla="*/ 3091158 w 3166015"/>
              <a:gd name="connsiteY66" fmla="*/ 894095 h 1905600"/>
              <a:gd name="connsiteX67" fmla="*/ 3107342 w 3166015"/>
              <a:gd name="connsiteY67" fmla="*/ 950739 h 1905600"/>
              <a:gd name="connsiteX68" fmla="*/ 3115434 w 3166015"/>
              <a:gd name="connsiteY68" fmla="*/ 1015476 h 1905600"/>
              <a:gd name="connsiteX69" fmla="*/ 3123526 w 3166015"/>
              <a:gd name="connsiteY69" fmla="*/ 1039752 h 1905600"/>
              <a:gd name="connsiteX70" fmla="*/ 3131618 w 3166015"/>
              <a:gd name="connsiteY70" fmla="*/ 1072120 h 1905600"/>
              <a:gd name="connsiteX71" fmla="*/ 3147802 w 3166015"/>
              <a:gd name="connsiteY71" fmla="*/ 1120672 h 1905600"/>
              <a:gd name="connsiteX72" fmla="*/ 3147802 w 3166015"/>
              <a:gd name="connsiteY72" fmla="*/ 1541458 h 1905600"/>
              <a:gd name="connsiteX73" fmla="*/ 3123526 w 3166015"/>
              <a:gd name="connsiteY73" fmla="*/ 1606194 h 1905600"/>
              <a:gd name="connsiteX74" fmla="*/ 3115434 w 3166015"/>
              <a:gd name="connsiteY74" fmla="*/ 1630470 h 1905600"/>
              <a:gd name="connsiteX75" fmla="*/ 3091158 w 3166015"/>
              <a:gd name="connsiteY75" fmla="*/ 1638562 h 1905600"/>
              <a:gd name="connsiteX76" fmla="*/ 3074974 w 3166015"/>
              <a:gd name="connsiteY76" fmla="*/ 1654747 h 1905600"/>
              <a:gd name="connsiteX77" fmla="*/ 3026422 w 3166015"/>
              <a:gd name="connsiteY77" fmla="*/ 1670931 h 1905600"/>
              <a:gd name="connsiteX78" fmla="*/ 3010237 w 3166015"/>
              <a:gd name="connsiteY78" fmla="*/ 1687115 h 1905600"/>
              <a:gd name="connsiteX79" fmla="*/ 2905041 w 3166015"/>
              <a:gd name="connsiteY79" fmla="*/ 1703299 h 1905600"/>
              <a:gd name="connsiteX80" fmla="*/ 2807937 w 3166015"/>
              <a:gd name="connsiteY80" fmla="*/ 1695207 h 1905600"/>
              <a:gd name="connsiteX81" fmla="*/ 2735108 w 3166015"/>
              <a:gd name="connsiteY81" fmla="*/ 1654747 h 1905600"/>
              <a:gd name="connsiteX82" fmla="*/ 2686556 w 3166015"/>
              <a:gd name="connsiteY82" fmla="*/ 1638562 h 1905600"/>
              <a:gd name="connsiteX83" fmla="*/ 2662280 w 3166015"/>
              <a:gd name="connsiteY83" fmla="*/ 1630470 h 1905600"/>
              <a:gd name="connsiteX84" fmla="*/ 2638004 w 3166015"/>
              <a:gd name="connsiteY84" fmla="*/ 1614286 h 1905600"/>
              <a:gd name="connsiteX85" fmla="*/ 2605636 w 3166015"/>
              <a:gd name="connsiteY85" fmla="*/ 1606194 h 1905600"/>
              <a:gd name="connsiteX86" fmla="*/ 2581360 w 3166015"/>
              <a:gd name="connsiteY86" fmla="*/ 1598102 h 1905600"/>
              <a:gd name="connsiteX87" fmla="*/ 2548991 w 3166015"/>
              <a:gd name="connsiteY87" fmla="*/ 1590010 h 1905600"/>
              <a:gd name="connsiteX88" fmla="*/ 2500439 w 3166015"/>
              <a:gd name="connsiteY88" fmla="*/ 1573826 h 1905600"/>
              <a:gd name="connsiteX89" fmla="*/ 2468071 w 3166015"/>
              <a:gd name="connsiteY89" fmla="*/ 1565734 h 1905600"/>
              <a:gd name="connsiteX90" fmla="*/ 2419519 w 3166015"/>
              <a:gd name="connsiteY90" fmla="*/ 1549550 h 1905600"/>
              <a:gd name="connsiteX91" fmla="*/ 2395243 w 3166015"/>
              <a:gd name="connsiteY91" fmla="*/ 1525274 h 1905600"/>
              <a:gd name="connsiteX92" fmla="*/ 2338599 w 3166015"/>
              <a:gd name="connsiteY92" fmla="*/ 1509090 h 1905600"/>
              <a:gd name="connsiteX93" fmla="*/ 2168666 w 3166015"/>
              <a:gd name="connsiteY93" fmla="*/ 1484814 h 1905600"/>
              <a:gd name="connsiteX94" fmla="*/ 2136298 w 3166015"/>
              <a:gd name="connsiteY94" fmla="*/ 1492906 h 1905600"/>
              <a:gd name="connsiteX95" fmla="*/ 2087745 w 3166015"/>
              <a:gd name="connsiteY95" fmla="*/ 1509090 h 1905600"/>
              <a:gd name="connsiteX96" fmla="*/ 1982549 w 3166015"/>
              <a:gd name="connsiteY96" fmla="*/ 1525274 h 1905600"/>
              <a:gd name="connsiteX97" fmla="*/ 1885445 w 3166015"/>
              <a:gd name="connsiteY97" fmla="*/ 1517182 h 1905600"/>
              <a:gd name="connsiteX98" fmla="*/ 1853076 w 3166015"/>
              <a:gd name="connsiteY98" fmla="*/ 1509090 h 1905600"/>
              <a:gd name="connsiteX99" fmla="*/ 1788340 w 3166015"/>
              <a:gd name="connsiteY99" fmla="*/ 1500998 h 1905600"/>
              <a:gd name="connsiteX100" fmla="*/ 1602223 w 3166015"/>
              <a:gd name="connsiteY100" fmla="*/ 1509090 h 1905600"/>
              <a:gd name="connsiteX101" fmla="*/ 1497027 w 3166015"/>
              <a:gd name="connsiteY101" fmla="*/ 1533366 h 1905600"/>
              <a:gd name="connsiteX102" fmla="*/ 1472751 w 3166015"/>
              <a:gd name="connsiteY102" fmla="*/ 1541458 h 1905600"/>
              <a:gd name="connsiteX103" fmla="*/ 1448475 w 3166015"/>
              <a:gd name="connsiteY103" fmla="*/ 1533366 h 1905600"/>
              <a:gd name="connsiteX104" fmla="*/ 1440383 w 3166015"/>
              <a:gd name="connsiteY104" fmla="*/ 1509090 h 1905600"/>
              <a:gd name="connsiteX105" fmla="*/ 1448475 w 3166015"/>
              <a:gd name="connsiteY105" fmla="*/ 1347249 h 1905600"/>
              <a:gd name="connsiteX106" fmla="*/ 1464659 w 3166015"/>
              <a:gd name="connsiteY106" fmla="*/ 1298697 h 1905600"/>
              <a:gd name="connsiteX107" fmla="*/ 1472751 w 3166015"/>
              <a:gd name="connsiteY107" fmla="*/ 1233961 h 1905600"/>
              <a:gd name="connsiteX108" fmla="*/ 1488935 w 3166015"/>
              <a:gd name="connsiteY108" fmla="*/ 1209685 h 1905600"/>
              <a:gd name="connsiteX109" fmla="*/ 1480843 w 3166015"/>
              <a:gd name="connsiteY109" fmla="*/ 1128764 h 1905600"/>
              <a:gd name="connsiteX110" fmla="*/ 1472751 w 3166015"/>
              <a:gd name="connsiteY110" fmla="*/ 1104488 h 1905600"/>
              <a:gd name="connsiteX111" fmla="*/ 1448475 w 3166015"/>
              <a:gd name="connsiteY111" fmla="*/ 1096396 h 1905600"/>
              <a:gd name="connsiteX112" fmla="*/ 1424199 w 3166015"/>
              <a:gd name="connsiteY112" fmla="*/ 1080212 h 1905600"/>
              <a:gd name="connsiteX113" fmla="*/ 1286634 w 3166015"/>
              <a:gd name="connsiteY113" fmla="*/ 1064028 h 1905600"/>
              <a:gd name="connsiteX114" fmla="*/ 1181437 w 3166015"/>
              <a:gd name="connsiteY114" fmla="*/ 1039752 h 1905600"/>
              <a:gd name="connsiteX115" fmla="*/ 1149069 w 3166015"/>
              <a:gd name="connsiteY115" fmla="*/ 1031660 h 1905600"/>
              <a:gd name="connsiteX116" fmla="*/ 1060057 w 3166015"/>
              <a:gd name="connsiteY116" fmla="*/ 1015476 h 1905600"/>
              <a:gd name="connsiteX117" fmla="*/ 1019597 w 3166015"/>
              <a:gd name="connsiteY117" fmla="*/ 1023568 h 1905600"/>
              <a:gd name="connsiteX118" fmla="*/ 971045 w 3166015"/>
              <a:gd name="connsiteY118" fmla="*/ 1055936 h 1905600"/>
              <a:gd name="connsiteX119" fmla="*/ 946768 w 3166015"/>
              <a:gd name="connsiteY119" fmla="*/ 1064028 h 1905600"/>
              <a:gd name="connsiteX120" fmla="*/ 922492 w 3166015"/>
              <a:gd name="connsiteY120" fmla="*/ 1080212 h 1905600"/>
              <a:gd name="connsiteX121" fmla="*/ 873940 w 3166015"/>
              <a:gd name="connsiteY121" fmla="*/ 1096396 h 1905600"/>
              <a:gd name="connsiteX122" fmla="*/ 865848 w 3166015"/>
              <a:gd name="connsiteY122" fmla="*/ 1120672 h 1905600"/>
              <a:gd name="connsiteX123" fmla="*/ 841572 w 3166015"/>
              <a:gd name="connsiteY123" fmla="*/ 1128764 h 1905600"/>
              <a:gd name="connsiteX124" fmla="*/ 550259 w 3166015"/>
              <a:gd name="connsiteY124" fmla="*/ 1161132 h 1905600"/>
              <a:gd name="connsiteX125" fmla="*/ 525983 w 3166015"/>
              <a:gd name="connsiteY125" fmla="*/ 1177316 h 1905600"/>
              <a:gd name="connsiteX126" fmla="*/ 493614 w 3166015"/>
              <a:gd name="connsiteY126" fmla="*/ 1282513 h 1905600"/>
              <a:gd name="connsiteX127" fmla="*/ 501706 w 3166015"/>
              <a:gd name="connsiteY127" fmla="*/ 1403893 h 1905600"/>
              <a:gd name="connsiteX128" fmla="*/ 509799 w 3166015"/>
              <a:gd name="connsiteY128" fmla="*/ 1428170 h 1905600"/>
              <a:gd name="connsiteX129" fmla="*/ 558351 w 3166015"/>
              <a:gd name="connsiteY129" fmla="*/ 1444354 h 1905600"/>
              <a:gd name="connsiteX130" fmla="*/ 639271 w 3166015"/>
              <a:gd name="connsiteY130" fmla="*/ 1460538 h 1905600"/>
              <a:gd name="connsiteX131" fmla="*/ 712099 w 3166015"/>
              <a:gd name="connsiteY131" fmla="*/ 1476722 h 1905600"/>
              <a:gd name="connsiteX132" fmla="*/ 728283 w 3166015"/>
              <a:gd name="connsiteY132" fmla="*/ 1500998 h 1905600"/>
              <a:gd name="connsiteX133" fmla="*/ 768744 w 3166015"/>
              <a:gd name="connsiteY133" fmla="*/ 1533366 h 1905600"/>
              <a:gd name="connsiteX134" fmla="*/ 801112 w 3166015"/>
              <a:gd name="connsiteY134" fmla="*/ 1606194 h 1905600"/>
              <a:gd name="connsiteX135" fmla="*/ 776836 w 3166015"/>
              <a:gd name="connsiteY135" fmla="*/ 1768035 h 1905600"/>
              <a:gd name="connsiteX136" fmla="*/ 776836 w 3166015"/>
              <a:gd name="connsiteY136" fmla="*/ 1768035 h 1905600"/>
              <a:gd name="connsiteX137" fmla="*/ 768744 w 3166015"/>
              <a:gd name="connsiteY137" fmla="*/ 1808495 h 1905600"/>
              <a:gd name="connsiteX138" fmla="*/ 744468 w 3166015"/>
              <a:gd name="connsiteY138" fmla="*/ 1824679 h 1905600"/>
              <a:gd name="connsiteX139" fmla="*/ 720191 w 3166015"/>
              <a:gd name="connsiteY139" fmla="*/ 1865139 h 1905600"/>
              <a:gd name="connsiteX140" fmla="*/ 671639 w 3166015"/>
              <a:gd name="connsiteY140" fmla="*/ 1881324 h 1905600"/>
              <a:gd name="connsiteX141" fmla="*/ 614995 w 3166015"/>
              <a:gd name="connsiteY141" fmla="*/ 1897508 h 1905600"/>
              <a:gd name="connsiteX142" fmla="*/ 428878 w 3166015"/>
              <a:gd name="connsiteY142" fmla="*/ 1905600 h 1905600"/>
              <a:gd name="connsiteX143" fmla="*/ 307498 w 3166015"/>
              <a:gd name="connsiteY143" fmla="*/ 1897508 h 1905600"/>
              <a:gd name="connsiteX144" fmla="*/ 258945 w 3166015"/>
              <a:gd name="connsiteY144" fmla="*/ 1881324 h 1905600"/>
              <a:gd name="connsiteX145" fmla="*/ 234669 w 3166015"/>
              <a:gd name="connsiteY145" fmla="*/ 1873231 h 1905600"/>
              <a:gd name="connsiteX146" fmla="*/ 210393 w 3166015"/>
              <a:gd name="connsiteY146" fmla="*/ 1857047 h 1905600"/>
              <a:gd name="connsiteX147" fmla="*/ 113289 w 3166015"/>
              <a:gd name="connsiteY147" fmla="*/ 1832771 h 1905600"/>
              <a:gd name="connsiteX148" fmla="*/ 145657 w 3166015"/>
              <a:gd name="connsiteY148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50698 w 3166015"/>
              <a:gd name="connsiteY62" fmla="*/ 449033 h 1905600"/>
              <a:gd name="connsiteX63" fmla="*/ 3066882 w 3166015"/>
              <a:gd name="connsiteY63" fmla="*/ 651334 h 1905600"/>
              <a:gd name="connsiteX64" fmla="*/ 3083066 w 3166015"/>
              <a:gd name="connsiteY64" fmla="*/ 869819 h 1905600"/>
              <a:gd name="connsiteX65" fmla="*/ 3091158 w 3166015"/>
              <a:gd name="connsiteY65" fmla="*/ 894095 h 1905600"/>
              <a:gd name="connsiteX66" fmla="*/ 3107342 w 3166015"/>
              <a:gd name="connsiteY66" fmla="*/ 950739 h 1905600"/>
              <a:gd name="connsiteX67" fmla="*/ 3115434 w 3166015"/>
              <a:gd name="connsiteY67" fmla="*/ 1015476 h 1905600"/>
              <a:gd name="connsiteX68" fmla="*/ 3123526 w 3166015"/>
              <a:gd name="connsiteY68" fmla="*/ 1039752 h 1905600"/>
              <a:gd name="connsiteX69" fmla="*/ 3131618 w 3166015"/>
              <a:gd name="connsiteY69" fmla="*/ 1072120 h 1905600"/>
              <a:gd name="connsiteX70" fmla="*/ 3147802 w 3166015"/>
              <a:gd name="connsiteY70" fmla="*/ 1120672 h 1905600"/>
              <a:gd name="connsiteX71" fmla="*/ 3147802 w 3166015"/>
              <a:gd name="connsiteY71" fmla="*/ 1541458 h 1905600"/>
              <a:gd name="connsiteX72" fmla="*/ 3123526 w 3166015"/>
              <a:gd name="connsiteY72" fmla="*/ 1606194 h 1905600"/>
              <a:gd name="connsiteX73" fmla="*/ 3115434 w 3166015"/>
              <a:gd name="connsiteY73" fmla="*/ 1630470 h 1905600"/>
              <a:gd name="connsiteX74" fmla="*/ 3091158 w 3166015"/>
              <a:gd name="connsiteY74" fmla="*/ 1638562 h 1905600"/>
              <a:gd name="connsiteX75" fmla="*/ 3074974 w 3166015"/>
              <a:gd name="connsiteY75" fmla="*/ 1654747 h 1905600"/>
              <a:gd name="connsiteX76" fmla="*/ 3026422 w 3166015"/>
              <a:gd name="connsiteY76" fmla="*/ 1670931 h 1905600"/>
              <a:gd name="connsiteX77" fmla="*/ 3010237 w 3166015"/>
              <a:gd name="connsiteY77" fmla="*/ 1687115 h 1905600"/>
              <a:gd name="connsiteX78" fmla="*/ 2905041 w 3166015"/>
              <a:gd name="connsiteY78" fmla="*/ 1703299 h 1905600"/>
              <a:gd name="connsiteX79" fmla="*/ 2807937 w 3166015"/>
              <a:gd name="connsiteY79" fmla="*/ 1695207 h 1905600"/>
              <a:gd name="connsiteX80" fmla="*/ 2735108 w 3166015"/>
              <a:gd name="connsiteY80" fmla="*/ 1654747 h 1905600"/>
              <a:gd name="connsiteX81" fmla="*/ 2686556 w 3166015"/>
              <a:gd name="connsiteY81" fmla="*/ 1638562 h 1905600"/>
              <a:gd name="connsiteX82" fmla="*/ 2662280 w 3166015"/>
              <a:gd name="connsiteY82" fmla="*/ 1630470 h 1905600"/>
              <a:gd name="connsiteX83" fmla="*/ 2638004 w 3166015"/>
              <a:gd name="connsiteY83" fmla="*/ 1614286 h 1905600"/>
              <a:gd name="connsiteX84" fmla="*/ 2605636 w 3166015"/>
              <a:gd name="connsiteY84" fmla="*/ 1606194 h 1905600"/>
              <a:gd name="connsiteX85" fmla="*/ 2581360 w 3166015"/>
              <a:gd name="connsiteY85" fmla="*/ 1598102 h 1905600"/>
              <a:gd name="connsiteX86" fmla="*/ 2548991 w 3166015"/>
              <a:gd name="connsiteY86" fmla="*/ 1590010 h 1905600"/>
              <a:gd name="connsiteX87" fmla="*/ 2500439 w 3166015"/>
              <a:gd name="connsiteY87" fmla="*/ 1573826 h 1905600"/>
              <a:gd name="connsiteX88" fmla="*/ 2468071 w 3166015"/>
              <a:gd name="connsiteY88" fmla="*/ 1565734 h 1905600"/>
              <a:gd name="connsiteX89" fmla="*/ 2419519 w 3166015"/>
              <a:gd name="connsiteY89" fmla="*/ 1549550 h 1905600"/>
              <a:gd name="connsiteX90" fmla="*/ 2395243 w 3166015"/>
              <a:gd name="connsiteY90" fmla="*/ 1525274 h 1905600"/>
              <a:gd name="connsiteX91" fmla="*/ 2338599 w 3166015"/>
              <a:gd name="connsiteY91" fmla="*/ 1509090 h 1905600"/>
              <a:gd name="connsiteX92" fmla="*/ 2168666 w 3166015"/>
              <a:gd name="connsiteY92" fmla="*/ 1484814 h 1905600"/>
              <a:gd name="connsiteX93" fmla="*/ 2136298 w 3166015"/>
              <a:gd name="connsiteY93" fmla="*/ 1492906 h 1905600"/>
              <a:gd name="connsiteX94" fmla="*/ 2087745 w 3166015"/>
              <a:gd name="connsiteY94" fmla="*/ 1509090 h 1905600"/>
              <a:gd name="connsiteX95" fmla="*/ 1982549 w 3166015"/>
              <a:gd name="connsiteY95" fmla="*/ 1525274 h 1905600"/>
              <a:gd name="connsiteX96" fmla="*/ 1885445 w 3166015"/>
              <a:gd name="connsiteY96" fmla="*/ 1517182 h 1905600"/>
              <a:gd name="connsiteX97" fmla="*/ 1853076 w 3166015"/>
              <a:gd name="connsiteY97" fmla="*/ 1509090 h 1905600"/>
              <a:gd name="connsiteX98" fmla="*/ 1788340 w 3166015"/>
              <a:gd name="connsiteY98" fmla="*/ 1500998 h 1905600"/>
              <a:gd name="connsiteX99" fmla="*/ 1602223 w 3166015"/>
              <a:gd name="connsiteY99" fmla="*/ 1509090 h 1905600"/>
              <a:gd name="connsiteX100" fmla="*/ 1497027 w 3166015"/>
              <a:gd name="connsiteY100" fmla="*/ 1533366 h 1905600"/>
              <a:gd name="connsiteX101" fmla="*/ 1472751 w 3166015"/>
              <a:gd name="connsiteY101" fmla="*/ 1541458 h 1905600"/>
              <a:gd name="connsiteX102" fmla="*/ 1448475 w 3166015"/>
              <a:gd name="connsiteY102" fmla="*/ 1533366 h 1905600"/>
              <a:gd name="connsiteX103" fmla="*/ 1440383 w 3166015"/>
              <a:gd name="connsiteY103" fmla="*/ 1509090 h 1905600"/>
              <a:gd name="connsiteX104" fmla="*/ 1448475 w 3166015"/>
              <a:gd name="connsiteY104" fmla="*/ 1347249 h 1905600"/>
              <a:gd name="connsiteX105" fmla="*/ 1464659 w 3166015"/>
              <a:gd name="connsiteY105" fmla="*/ 1298697 h 1905600"/>
              <a:gd name="connsiteX106" fmla="*/ 1472751 w 3166015"/>
              <a:gd name="connsiteY106" fmla="*/ 1233961 h 1905600"/>
              <a:gd name="connsiteX107" fmla="*/ 1488935 w 3166015"/>
              <a:gd name="connsiteY107" fmla="*/ 1209685 h 1905600"/>
              <a:gd name="connsiteX108" fmla="*/ 1480843 w 3166015"/>
              <a:gd name="connsiteY108" fmla="*/ 1128764 h 1905600"/>
              <a:gd name="connsiteX109" fmla="*/ 1472751 w 3166015"/>
              <a:gd name="connsiteY109" fmla="*/ 1104488 h 1905600"/>
              <a:gd name="connsiteX110" fmla="*/ 1448475 w 3166015"/>
              <a:gd name="connsiteY110" fmla="*/ 1096396 h 1905600"/>
              <a:gd name="connsiteX111" fmla="*/ 1424199 w 3166015"/>
              <a:gd name="connsiteY111" fmla="*/ 1080212 h 1905600"/>
              <a:gd name="connsiteX112" fmla="*/ 1286634 w 3166015"/>
              <a:gd name="connsiteY112" fmla="*/ 1064028 h 1905600"/>
              <a:gd name="connsiteX113" fmla="*/ 1181437 w 3166015"/>
              <a:gd name="connsiteY113" fmla="*/ 1039752 h 1905600"/>
              <a:gd name="connsiteX114" fmla="*/ 1149069 w 3166015"/>
              <a:gd name="connsiteY114" fmla="*/ 1031660 h 1905600"/>
              <a:gd name="connsiteX115" fmla="*/ 1060057 w 3166015"/>
              <a:gd name="connsiteY115" fmla="*/ 1015476 h 1905600"/>
              <a:gd name="connsiteX116" fmla="*/ 1019597 w 3166015"/>
              <a:gd name="connsiteY116" fmla="*/ 1023568 h 1905600"/>
              <a:gd name="connsiteX117" fmla="*/ 971045 w 3166015"/>
              <a:gd name="connsiteY117" fmla="*/ 1055936 h 1905600"/>
              <a:gd name="connsiteX118" fmla="*/ 946768 w 3166015"/>
              <a:gd name="connsiteY118" fmla="*/ 1064028 h 1905600"/>
              <a:gd name="connsiteX119" fmla="*/ 922492 w 3166015"/>
              <a:gd name="connsiteY119" fmla="*/ 1080212 h 1905600"/>
              <a:gd name="connsiteX120" fmla="*/ 873940 w 3166015"/>
              <a:gd name="connsiteY120" fmla="*/ 1096396 h 1905600"/>
              <a:gd name="connsiteX121" fmla="*/ 865848 w 3166015"/>
              <a:gd name="connsiteY121" fmla="*/ 1120672 h 1905600"/>
              <a:gd name="connsiteX122" fmla="*/ 841572 w 3166015"/>
              <a:gd name="connsiteY122" fmla="*/ 1128764 h 1905600"/>
              <a:gd name="connsiteX123" fmla="*/ 550259 w 3166015"/>
              <a:gd name="connsiteY123" fmla="*/ 1161132 h 1905600"/>
              <a:gd name="connsiteX124" fmla="*/ 525983 w 3166015"/>
              <a:gd name="connsiteY124" fmla="*/ 1177316 h 1905600"/>
              <a:gd name="connsiteX125" fmla="*/ 493614 w 3166015"/>
              <a:gd name="connsiteY125" fmla="*/ 1282513 h 1905600"/>
              <a:gd name="connsiteX126" fmla="*/ 501706 w 3166015"/>
              <a:gd name="connsiteY126" fmla="*/ 1403893 h 1905600"/>
              <a:gd name="connsiteX127" fmla="*/ 509799 w 3166015"/>
              <a:gd name="connsiteY127" fmla="*/ 1428170 h 1905600"/>
              <a:gd name="connsiteX128" fmla="*/ 558351 w 3166015"/>
              <a:gd name="connsiteY128" fmla="*/ 1444354 h 1905600"/>
              <a:gd name="connsiteX129" fmla="*/ 639271 w 3166015"/>
              <a:gd name="connsiteY129" fmla="*/ 1460538 h 1905600"/>
              <a:gd name="connsiteX130" fmla="*/ 712099 w 3166015"/>
              <a:gd name="connsiteY130" fmla="*/ 1476722 h 1905600"/>
              <a:gd name="connsiteX131" fmla="*/ 728283 w 3166015"/>
              <a:gd name="connsiteY131" fmla="*/ 1500998 h 1905600"/>
              <a:gd name="connsiteX132" fmla="*/ 768744 w 3166015"/>
              <a:gd name="connsiteY132" fmla="*/ 1533366 h 1905600"/>
              <a:gd name="connsiteX133" fmla="*/ 801112 w 3166015"/>
              <a:gd name="connsiteY133" fmla="*/ 1606194 h 1905600"/>
              <a:gd name="connsiteX134" fmla="*/ 776836 w 3166015"/>
              <a:gd name="connsiteY134" fmla="*/ 1768035 h 1905600"/>
              <a:gd name="connsiteX135" fmla="*/ 776836 w 3166015"/>
              <a:gd name="connsiteY135" fmla="*/ 1768035 h 1905600"/>
              <a:gd name="connsiteX136" fmla="*/ 768744 w 3166015"/>
              <a:gd name="connsiteY136" fmla="*/ 1808495 h 1905600"/>
              <a:gd name="connsiteX137" fmla="*/ 744468 w 3166015"/>
              <a:gd name="connsiteY137" fmla="*/ 1824679 h 1905600"/>
              <a:gd name="connsiteX138" fmla="*/ 720191 w 3166015"/>
              <a:gd name="connsiteY138" fmla="*/ 1865139 h 1905600"/>
              <a:gd name="connsiteX139" fmla="*/ 671639 w 3166015"/>
              <a:gd name="connsiteY139" fmla="*/ 1881324 h 1905600"/>
              <a:gd name="connsiteX140" fmla="*/ 614995 w 3166015"/>
              <a:gd name="connsiteY140" fmla="*/ 1897508 h 1905600"/>
              <a:gd name="connsiteX141" fmla="*/ 428878 w 3166015"/>
              <a:gd name="connsiteY141" fmla="*/ 1905600 h 1905600"/>
              <a:gd name="connsiteX142" fmla="*/ 307498 w 3166015"/>
              <a:gd name="connsiteY142" fmla="*/ 1897508 h 1905600"/>
              <a:gd name="connsiteX143" fmla="*/ 258945 w 3166015"/>
              <a:gd name="connsiteY143" fmla="*/ 1881324 h 1905600"/>
              <a:gd name="connsiteX144" fmla="*/ 234669 w 3166015"/>
              <a:gd name="connsiteY144" fmla="*/ 1873231 h 1905600"/>
              <a:gd name="connsiteX145" fmla="*/ 210393 w 3166015"/>
              <a:gd name="connsiteY145" fmla="*/ 1857047 h 1905600"/>
              <a:gd name="connsiteX146" fmla="*/ 113289 w 3166015"/>
              <a:gd name="connsiteY146" fmla="*/ 1832771 h 1905600"/>
              <a:gd name="connsiteX147" fmla="*/ 145657 w 3166015"/>
              <a:gd name="connsiteY147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34514 w 3166015"/>
              <a:gd name="connsiteY60" fmla="*/ 303377 h 1905600"/>
              <a:gd name="connsiteX61" fmla="*/ 3042606 w 3166015"/>
              <a:gd name="connsiteY61" fmla="*/ 392389 h 1905600"/>
              <a:gd name="connsiteX62" fmla="*/ 3066882 w 3166015"/>
              <a:gd name="connsiteY62" fmla="*/ 651334 h 1905600"/>
              <a:gd name="connsiteX63" fmla="*/ 3083066 w 3166015"/>
              <a:gd name="connsiteY63" fmla="*/ 869819 h 1905600"/>
              <a:gd name="connsiteX64" fmla="*/ 3091158 w 3166015"/>
              <a:gd name="connsiteY64" fmla="*/ 894095 h 1905600"/>
              <a:gd name="connsiteX65" fmla="*/ 3107342 w 3166015"/>
              <a:gd name="connsiteY65" fmla="*/ 950739 h 1905600"/>
              <a:gd name="connsiteX66" fmla="*/ 3115434 w 3166015"/>
              <a:gd name="connsiteY66" fmla="*/ 1015476 h 1905600"/>
              <a:gd name="connsiteX67" fmla="*/ 3123526 w 3166015"/>
              <a:gd name="connsiteY67" fmla="*/ 1039752 h 1905600"/>
              <a:gd name="connsiteX68" fmla="*/ 3131618 w 3166015"/>
              <a:gd name="connsiteY68" fmla="*/ 1072120 h 1905600"/>
              <a:gd name="connsiteX69" fmla="*/ 3147802 w 3166015"/>
              <a:gd name="connsiteY69" fmla="*/ 1120672 h 1905600"/>
              <a:gd name="connsiteX70" fmla="*/ 3147802 w 3166015"/>
              <a:gd name="connsiteY70" fmla="*/ 1541458 h 1905600"/>
              <a:gd name="connsiteX71" fmla="*/ 3123526 w 3166015"/>
              <a:gd name="connsiteY71" fmla="*/ 1606194 h 1905600"/>
              <a:gd name="connsiteX72" fmla="*/ 3115434 w 3166015"/>
              <a:gd name="connsiteY72" fmla="*/ 1630470 h 1905600"/>
              <a:gd name="connsiteX73" fmla="*/ 3091158 w 3166015"/>
              <a:gd name="connsiteY73" fmla="*/ 1638562 h 1905600"/>
              <a:gd name="connsiteX74" fmla="*/ 3074974 w 3166015"/>
              <a:gd name="connsiteY74" fmla="*/ 1654747 h 1905600"/>
              <a:gd name="connsiteX75" fmla="*/ 3026422 w 3166015"/>
              <a:gd name="connsiteY75" fmla="*/ 1670931 h 1905600"/>
              <a:gd name="connsiteX76" fmla="*/ 3010237 w 3166015"/>
              <a:gd name="connsiteY76" fmla="*/ 1687115 h 1905600"/>
              <a:gd name="connsiteX77" fmla="*/ 2905041 w 3166015"/>
              <a:gd name="connsiteY77" fmla="*/ 1703299 h 1905600"/>
              <a:gd name="connsiteX78" fmla="*/ 2807937 w 3166015"/>
              <a:gd name="connsiteY78" fmla="*/ 1695207 h 1905600"/>
              <a:gd name="connsiteX79" fmla="*/ 2735108 w 3166015"/>
              <a:gd name="connsiteY79" fmla="*/ 1654747 h 1905600"/>
              <a:gd name="connsiteX80" fmla="*/ 2686556 w 3166015"/>
              <a:gd name="connsiteY80" fmla="*/ 1638562 h 1905600"/>
              <a:gd name="connsiteX81" fmla="*/ 2662280 w 3166015"/>
              <a:gd name="connsiteY81" fmla="*/ 1630470 h 1905600"/>
              <a:gd name="connsiteX82" fmla="*/ 2638004 w 3166015"/>
              <a:gd name="connsiteY82" fmla="*/ 1614286 h 1905600"/>
              <a:gd name="connsiteX83" fmla="*/ 2605636 w 3166015"/>
              <a:gd name="connsiteY83" fmla="*/ 1606194 h 1905600"/>
              <a:gd name="connsiteX84" fmla="*/ 2581360 w 3166015"/>
              <a:gd name="connsiteY84" fmla="*/ 1598102 h 1905600"/>
              <a:gd name="connsiteX85" fmla="*/ 2548991 w 3166015"/>
              <a:gd name="connsiteY85" fmla="*/ 1590010 h 1905600"/>
              <a:gd name="connsiteX86" fmla="*/ 2500439 w 3166015"/>
              <a:gd name="connsiteY86" fmla="*/ 1573826 h 1905600"/>
              <a:gd name="connsiteX87" fmla="*/ 2468071 w 3166015"/>
              <a:gd name="connsiteY87" fmla="*/ 1565734 h 1905600"/>
              <a:gd name="connsiteX88" fmla="*/ 2419519 w 3166015"/>
              <a:gd name="connsiteY88" fmla="*/ 1549550 h 1905600"/>
              <a:gd name="connsiteX89" fmla="*/ 2395243 w 3166015"/>
              <a:gd name="connsiteY89" fmla="*/ 1525274 h 1905600"/>
              <a:gd name="connsiteX90" fmla="*/ 2338599 w 3166015"/>
              <a:gd name="connsiteY90" fmla="*/ 1509090 h 1905600"/>
              <a:gd name="connsiteX91" fmla="*/ 2168666 w 3166015"/>
              <a:gd name="connsiteY91" fmla="*/ 1484814 h 1905600"/>
              <a:gd name="connsiteX92" fmla="*/ 2136298 w 3166015"/>
              <a:gd name="connsiteY92" fmla="*/ 1492906 h 1905600"/>
              <a:gd name="connsiteX93" fmla="*/ 2087745 w 3166015"/>
              <a:gd name="connsiteY93" fmla="*/ 1509090 h 1905600"/>
              <a:gd name="connsiteX94" fmla="*/ 1982549 w 3166015"/>
              <a:gd name="connsiteY94" fmla="*/ 1525274 h 1905600"/>
              <a:gd name="connsiteX95" fmla="*/ 1885445 w 3166015"/>
              <a:gd name="connsiteY95" fmla="*/ 1517182 h 1905600"/>
              <a:gd name="connsiteX96" fmla="*/ 1853076 w 3166015"/>
              <a:gd name="connsiteY96" fmla="*/ 1509090 h 1905600"/>
              <a:gd name="connsiteX97" fmla="*/ 1788340 w 3166015"/>
              <a:gd name="connsiteY97" fmla="*/ 1500998 h 1905600"/>
              <a:gd name="connsiteX98" fmla="*/ 1602223 w 3166015"/>
              <a:gd name="connsiteY98" fmla="*/ 1509090 h 1905600"/>
              <a:gd name="connsiteX99" fmla="*/ 1497027 w 3166015"/>
              <a:gd name="connsiteY99" fmla="*/ 1533366 h 1905600"/>
              <a:gd name="connsiteX100" fmla="*/ 1472751 w 3166015"/>
              <a:gd name="connsiteY100" fmla="*/ 1541458 h 1905600"/>
              <a:gd name="connsiteX101" fmla="*/ 1448475 w 3166015"/>
              <a:gd name="connsiteY101" fmla="*/ 1533366 h 1905600"/>
              <a:gd name="connsiteX102" fmla="*/ 1440383 w 3166015"/>
              <a:gd name="connsiteY102" fmla="*/ 1509090 h 1905600"/>
              <a:gd name="connsiteX103" fmla="*/ 1448475 w 3166015"/>
              <a:gd name="connsiteY103" fmla="*/ 1347249 h 1905600"/>
              <a:gd name="connsiteX104" fmla="*/ 1464659 w 3166015"/>
              <a:gd name="connsiteY104" fmla="*/ 1298697 h 1905600"/>
              <a:gd name="connsiteX105" fmla="*/ 1472751 w 3166015"/>
              <a:gd name="connsiteY105" fmla="*/ 1233961 h 1905600"/>
              <a:gd name="connsiteX106" fmla="*/ 1488935 w 3166015"/>
              <a:gd name="connsiteY106" fmla="*/ 1209685 h 1905600"/>
              <a:gd name="connsiteX107" fmla="*/ 1480843 w 3166015"/>
              <a:gd name="connsiteY107" fmla="*/ 1128764 h 1905600"/>
              <a:gd name="connsiteX108" fmla="*/ 1472751 w 3166015"/>
              <a:gd name="connsiteY108" fmla="*/ 1104488 h 1905600"/>
              <a:gd name="connsiteX109" fmla="*/ 1448475 w 3166015"/>
              <a:gd name="connsiteY109" fmla="*/ 1096396 h 1905600"/>
              <a:gd name="connsiteX110" fmla="*/ 1424199 w 3166015"/>
              <a:gd name="connsiteY110" fmla="*/ 1080212 h 1905600"/>
              <a:gd name="connsiteX111" fmla="*/ 1286634 w 3166015"/>
              <a:gd name="connsiteY111" fmla="*/ 1064028 h 1905600"/>
              <a:gd name="connsiteX112" fmla="*/ 1181437 w 3166015"/>
              <a:gd name="connsiteY112" fmla="*/ 1039752 h 1905600"/>
              <a:gd name="connsiteX113" fmla="*/ 1149069 w 3166015"/>
              <a:gd name="connsiteY113" fmla="*/ 1031660 h 1905600"/>
              <a:gd name="connsiteX114" fmla="*/ 1060057 w 3166015"/>
              <a:gd name="connsiteY114" fmla="*/ 1015476 h 1905600"/>
              <a:gd name="connsiteX115" fmla="*/ 1019597 w 3166015"/>
              <a:gd name="connsiteY115" fmla="*/ 1023568 h 1905600"/>
              <a:gd name="connsiteX116" fmla="*/ 971045 w 3166015"/>
              <a:gd name="connsiteY116" fmla="*/ 1055936 h 1905600"/>
              <a:gd name="connsiteX117" fmla="*/ 946768 w 3166015"/>
              <a:gd name="connsiteY117" fmla="*/ 1064028 h 1905600"/>
              <a:gd name="connsiteX118" fmla="*/ 922492 w 3166015"/>
              <a:gd name="connsiteY118" fmla="*/ 1080212 h 1905600"/>
              <a:gd name="connsiteX119" fmla="*/ 873940 w 3166015"/>
              <a:gd name="connsiteY119" fmla="*/ 1096396 h 1905600"/>
              <a:gd name="connsiteX120" fmla="*/ 865848 w 3166015"/>
              <a:gd name="connsiteY120" fmla="*/ 1120672 h 1905600"/>
              <a:gd name="connsiteX121" fmla="*/ 841572 w 3166015"/>
              <a:gd name="connsiteY121" fmla="*/ 1128764 h 1905600"/>
              <a:gd name="connsiteX122" fmla="*/ 550259 w 3166015"/>
              <a:gd name="connsiteY122" fmla="*/ 1161132 h 1905600"/>
              <a:gd name="connsiteX123" fmla="*/ 525983 w 3166015"/>
              <a:gd name="connsiteY123" fmla="*/ 1177316 h 1905600"/>
              <a:gd name="connsiteX124" fmla="*/ 493614 w 3166015"/>
              <a:gd name="connsiteY124" fmla="*/ 1282513 h 1905600"/>
              <a:gd name="connsiteX125" fmla="*/ 501706 w 3166015"/>
              <a:gd name="connsiteY125" fmla="*/ 1403893 h 1905600"/>
              <a:gd name="connsiteX126" fmla="*/ 509799 w 3166015"/>
              <a:gd name="connsiteY126" fmla="*/ 1428170 h 1905600"/>
              <a:gd name="connsiteX127" fmla="*/ 558351 w 3166015"/>
              <a:gd name="connsiteY127" fmla="*/ 1444354 h 1905600"/>
              <a:gd name="connsiteX128" fmla="*/ 639271 w 3166015"/>
              <a:gd name="connsiteY128" fmla="*/ 1460538 h 1905600"/>
              <a:gd name="connsiteX129" fmla="*/ 712099 w 3166015"/>
              <a:gd name="connsiteY129" fmla="*/ 1476722 h 1905600"/>
              <a:gd name="connsiteX130" fmla="*/ 728283 w 3166015"/>
              <a:gd name="connsiteY130" fmla="*/ 1500998 h 1905600"/>
              <a:gd name="connsiteX131" fmla="*/ 768744 w 3166015"/>
              <a:gd name="connsiteY131" fmla="*/ 1533366 h 1905600"/>
              <a:gd name="connsiteX132" fmla="*/ 801112 w 3166015"/>
              <a:gd name="connsiteY132" fmla="*/ 1606194 h 1905600"/>
              <a:gd name="connsiteX133" fmla="*/ 776836 w 3166015"/>
              <a:gd name="connsiteY133" fmla="*/ 1768035 h 1905600"/>
              <a:gd name="connsiteX134" fmla="*/ 776836 w 3166015"/>
              <a:gd name="connsiteY134" fmla="*/ 1768035 h 1905600"/>
              <a:gd name="connsiteX135" fmla="*/ 768744 w 3166015"/>
              <a:gd name="connsiteY135" fmla="*/ 1808495 h 1905600"/>
              <a:gd name="connsiteX136" fmla="*/ 744468 w 3166015"/>
              <a:gd name="connsiteY136" fmla="*/ 1824679 h 1905600"/>
              <a:gd name="connsiteX137" fmla="*/ 720191 w 3166015"/>
              <a:gd name="connsiteY137" fmla="*/ 1865139 h 1905600"/>
              <a:gd name="connsiteX138" fmla="*/ 671639 w 3166015"/>
              <a:gd name="connsiteY138" fmla="*/ 1881324 h 1905600"/>
              <a:gd name="connsiteX139" fmla="*/ 614995 w 3166015"/>
              <a:gd name="connsiteY139" fmla="*/ 1897508 h 1905600"/>
              <a:gd name="connsiteX140" fmla="*/ 428878 w 3166015"/>
              <a:gd name="connsiteY140" fmla="*/ 1905600 h 1905600"/>
              <a:gd name="connsiteX141" fmla="*/ 307498 w 3166015"/>
              <a:gd name="connsiteY141" fmla="*/ 1897508 h 1905600"/>
              <a:gd name="connsiteX142" fmla="*/ 258945 w 3166015"/>
              <a:gd name="connsiteY142" fmla="*/ 1881324 h 1905600"/>
              <a:gd name="connsiteX143" fmla="*/ 234669 w 3166015"/>
              <a:gd name="connsiteY143" fmla="*/ 1873231 h 1905600"/>
              <a:gd name="connsiteX144" fmla="*/ 210393 w 3166015"/>
              <a:gd name="connsiteY144" fmla="*/ 1857047 h 1905600"/>
              <a:gd name="connsiteX145" fmla="*/ 113289 w 3166015"/>
              <a:gd name="connsiteY145" fmla="*/ 1832771 h 1905600"/>
              <a:gd name="connsiteX146" fmla="*/ 145657 w 3166015"/>
              <a:gd name="connsiteY146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26422 w 3166015"/>
              <a:gd name="connsiteY59" fmla="*/ 279100 h 1905600"/>
              <a:gd name="connsiteX60" fmla="*/ 3042606 w 3166015"/>
              <a:gd name="connsiteY60" fmla="*/ 392389 h 1905600"/>
              <a:gd name="connsiteX61" fmla="*/ 3066882 w 3166015"/>
              <a:gd name="connsiteY61" fmla="*/ 651334 h 1905600"/>
              <a:gd name="connsiteX62" fmla="*/ 3083066 w 3166015"/>
              <a:gd name="connsiteY62" fmla="*/ 869819 h 1905600"/>
              <a:gd name="connsiteX63" fmla="*/ 3091158 w 3166015"/>
              <a:gd name="connsiteY63" fmla="*/ 894095 h 1905600"/>
              <a:gd name="connsiteX64" fmla="*/ 3107342 w 3166015"/>
              <a:gd name="connsiteY64" fmla="*/ 950739 h 1905600"/>
              <a:gd name="connsiteX65" fmla="*/ 3115434 w 3166015"/>
              <a:gd name="connsiteY65" fmla="*/ 1015476 h 1905600"/>
              <a:gd name="connsiteX66" fmla="*/ 3123526 w 3166015"/>
              <a:gd name="connsiteY66" fmla="*/ 1039752 h 1905600"/>
              <a:gd name="connsiteX67" fmla="*/ 3131618 w 3166015"/>
              <a:gd name="connsiteY67" fmla="*/ 1072120 h 1905600"/>
              <a:gd name="connsiteX68" fmla="*/ 3147802 w 3166015"/>
              <a:gd name="connsiteY68" fmla="*/ 1120672 h 1905600"/>
              <a:gd name="connsiteX69" fmla="*/ 3147802 w 3166015"/>
              <a:gd name="connsiteY69" fmla="*/ 1541458 h 1905600"/>
              <a:gd name="connsiteX70" fmla="*/ 3123526 w 3166015"/>
              <a:gd name="connsiteY70" fmla="*/ 1606194 h 1905600"/>
              <a:gd name="connsiteX71" fmla="*/ 3115434 w 3166015"/>
              <a:gd name="connsiteY71" fmla="*/ 1630470 h 1905600"/>
              <a:gd name="connsiteX72" fmla="*/ 3091158 w 3166015"/>
              <a:gd name="connsiteY72" fmla="*/ 1638562 h 1905600"/>
              <a:gd name="connsiteX73" fmla="*/ 3074974 w 3166015"/>
              <a:gd name="connsiteY73" fmla="*/ 1654747 h 1905600"/>
              <a:gd name="connsiteX74" fmla="*/ 3026422 w 3166015"/>
              <a:gd name="connsiteY74" fmla="*/ 1670931 h 1905600"/>
              <a:gd name="connsiteX75" fmla="*/ 3010237 w 3166015"/>
              <a:gd name="connsiteY75" fmla="*/ 1687115 h 1905600"/>
              <a:gd name="connsiteX76" fmla="*/ 2905041 w 3166015"/>
              <a:gd name="connsiteY76" fmla="*/ 1703299 h 1905600"/>
              <a:gd name="connsiteX77" fmla="*/ 2807937 w 3166015"/>
              <a:gd name="connsiteY77" fmla="*/ 1695207 h 1905600"/>
              <a:gd name="connsiteX78" fmla="*/ 2735108 w 3166015"/>
              <a:gd name="connsiteY78" fmla="*/ 1654747 h 1905600"/>
              <a:gd name="connsiteX79" fmla="*/ 2686556 w 3166015"/>
              <a:gd name="connsiteY79" fmla="*/ 1638562 h 1905600"/>
              <a:gd name="connsiteX80" fmla="*/ 2662280 w 3166015"/>
              <a:gd name="connsiteY80" fmla="*/ 1630470 h 1905600"/>
              <a:gd name="connsiteX81" fmla="*/ 2638004 w 3166015"/>
              <a:gd name="connsiteY81" fmla="*/ 1614286 h 1905600"/>
              <a:gd name="connsiteX82" fmla="*/ 2605636 w 3166015"/>
              <a:gd name="connsiteY82" fmla="*/ 1606194 h 1905600"/>
              <a:gd name="connsiteX83" fmla="*/ 2581360 w 3166015"/>
              <a:gd name="connsiteY83" fmla="*/ 1598102 h 1905600"/>
              <a:gd name="connsiteX84" fmla="*/ 2548991 w 3166015"/>
              <a:gd name="connsiteY84" fmla="*/ 1590010 h 1905600"/>
              <a:gd name="connsiteX85" fmla="*/ 2500439 w 3166015"/>
              <a:gd name="connsiteY85" fmla="*/ 1573826 h 1905600"/>
              <a:gd name="connsiteX86" fmla="*/ 2468071 w 3166015"/>
              <a:gd name="connsiteY86" fmla="*/ 1565734 h 1905600"/>
              <a:gd name="connsiteX87" fmla="*/ 2419519 w 3166015"/>
              <a:gd name="connsiteY87" fmla="*/ 1549550 h 1905600"/>
              <a:gd name="connsiteX88" fmla="*/ 2395243 w 3166015"/>
              <a:gd name="connsiteY88" fmla="*/ 1525274 h 1905600"/>
              <a:gd name="connsiteX89" fmla="*/ 2338599 w 3166015"/>
              <a:gd name="connsiteY89" fmla="*/ 1509090 h 1905600"/>
              <a:gd name="connsiteX90" fmla="*/ 2168666 w 3166015"/>
              <a:gd name="connsiteY90" fmla="*/ 1484814 h 1905600"/>
              <a:gd name="connsiteX91" fmla="*/ 2136298 w 3166015"/>
              <a:gd name="connsiteY91" fmla="*/ 1492906 h 1905600"/>
              <a:gd name="connsiteX92" fmla="*/ 2087745 w 3166015"/>
              <a:gd name="connsiteY92" fmla="*/ 1509090 h 1905600"/>
              <a:gd name="connsiteX93" fmla="*/ 1982549 w 3166015"/>
              <a:gd name="connsiteY93" fmla="*/ 1525274 h 1905600"/>
              <a:gd name="connsiteX94" fmla="*/ 1885445 w 3166015"/>
              <a:gd name="connsiteY94" fmla="*/ 1517182 h 1905600"/>
              <a:gd name="connsiteX95" fmla="*/ 1853076 w 3166015"/>
              <a:gd name="connsiteY95" fmla="*/ 1509090 h 1905600"/>
              <a:gd name="connsiteX96" fmla="*/ 1788340 w 3166015"/>
              <a:gd name="connsiteY96" fmla="*/ 1500998 h 1905600"/>
              <a:gd name="connsiteX97" fmla="*/ 1602223 w 3166015"/>
              <a:gd name="connsiteY97" fmla="*/ 1509090 h 1905600"/>
              <a:gd name="connsiteX98" fmla="*/ 1497027 w 3166015"/>
              <a:gd name="connsiteY98" fmla="*/ 1533366 h 1905600"/>
              <a:gd name="connsiteX99" fmla="*/ 1472751 w 3166015"/>
              <a:gd name="connsiteY99" fmla="*/ 1541458 h 1905600"/>
              <a:gd name="connsiteX100" fmla="*/ 1448475 w 3166015"/>
              <a:gd name="connsiteY100" fmla="*/ 1533366 h 1905600"/>
              <a:gd name="connsiteX101" fmla="*/ 1440383 w 3166015"/>
              <a:gd name="connsiteY101" fmla="*/ 1509090 h 1905600"/>
              <a:gd name="connsiteX102" fmla="*/ 1448475 w 3166015"/>
              <a:gd name="connsiteY102" fmla="*/ 1347249 h 1905600"/>
              <a:gd name="connsiteX103" fmla="*/ 1464659 w 3166015"/>
              <a:gd name="connsiteY103" fmla="*/ 1298697 h 1905600"/>
              <a:gd name="connsiteX104" fmla="*/ 1472751 w 3166015"/>
              <a:gd name="connsiteY104" fmla="*/ 1233961 h 1905600"/>
              <a:gd name="connsiteX105" fmla="*/ 1488935 w 3166015"/>
              <a:gd name="connsiteY105" fmla="*/ 1209685 h 1905600"/>
              <a:gd name="connsiteX106" fmla="*/ 1480843 w 3166015"/>
              <a:gd name="connsiteY106" fmla="*/ 1128764 h 1905600"/>
              <a:gd name="connsiteX107" fmla="*/ 1472751 w 3166015"/>
              <a:gd name="connsiteY107" fmla="*/ 1104488 h 1905600"/>
              <a:gd name="connsiteX108" fmla="*/ 1448475 w 3166015"/>
              <a:gd name="connsiteY108" fmla="*/ 1096396 h 1905600"/>
              <a:gd name="connsiteX109" fmla="*/ 1424199 w 3166015"/>
              <a:gd name="connsiteY109" fmla="*/ 1080212 h 1905600"/>
              <a:gd name="connsiteX110" fmla="*/ 1286634 w 3166015"/>
              <a:gd name="connsiteY110" fmla="*/ 1064028 h 1905600"/>
              <a:gd name="connsiteX111" fmla="*/ 1181437 w 3166015"/>
              <a:gd name="connsiteY111" fmla="*/ 1039752 h 1905600"/>
              <a:gd name="connsiteX112" fmla="*/ 1149069 w 3166015"/>
              <a:gd name="connsiteY112" fmla="*/ 1031660 h 1905600"/>
              <a:gd name="connsiteX113" fmla="*/ 1060057 w 3166015"/>
              <a:gd name="connsiteY113" fmla="*/ 1015476 h 1905600"/>
              <a:gd name="connsiteX114" fmla="*/ 1019597 w 3166015"/>
              <a:gd name="connsiteY114" fmla="*/ 1023568 h 1905600"/>
              <a:gd name="connsiteX115" fmla="*/ 971045 w 3166015"/>
              <a:gd name="connsiteY115" fmla="*/ 1055936 h 1905600"/>
              <a:gd name="connsiteX116" fmla="*/ 946768 w 3166015"/>
              <a:gd name="connsiteY116" fmla="*/ 1064028 h 1905600"/>
              <a:gd name="connsiteX117" fmla="*/ 922492 w 3166015"/>
              <a:gd name="connsiteY117" fmla="*/ 1080212 h 1905600"/>
              <a:gd name="connsiteX118" fmla="*/ 873940 w 3166015"/>
              <a:gd name="connsiteY118" fmla="*/ 1096396 h 1905600"/>
              <a:gd name="connsiteX119" fmla="*/ 865848 w 3166015"/>
              <a:gd name="connsiteY119" fmla="*/ 1120672 h 1905600"/>
              <a:gd name="connsiteX120" fmla="*/ 841572 w 3166015"/>
              <a:gd name="connsiteY120" fmla="*/ 1128764 h 1905600"/>
              <a:gd name="connsiteX121" fmla="*/ 550259 w 3166015"/>
              <a:gd name="connsiteY121" fmla="*/ 1161132 h 1905600"/>
              <a:gd name="connsiteX122" fmla="*/ 525983 w 3166015"/>
              <a:gd name="connsiteY122" fmla="*/ 1177316 h 1905600"/>
              <a:gd name="connsiteX123" fmla="*/ 493614 w 3166015"/>
              <a:gd name="connsiteY123" fmla="*/ 1282513 h 1905600"/>
              <a:gd name="connsiteX124" fmla="*/ 501706 w 3166015"/>
              <a:gd name="connsiteY124" fmla="*/ 1403893 h 1905600"/>
              <a:gd name="connsiteX125" fmla="*/ 509799 w 3166015"/>
              <a:gd name="connsiteY125" fmla="*/ 1428170 h 1905600"/>
              <a:gd name="connsiteX126" fmla="*/ 558351 w 3166015"/>
              <a:gd name="connsiteY126" fmla="*/ 1444354 h 1905600"/>
              <a:gd name="connsiteX127" fmla="*/ 639271 w 3166015"/>
              <a:gd name="connsiteY127" fmla="*/ 1460538 h 1905600"/>
              <a:gd name="connsiteX128" fmla="*/ 712099 w 3166015"/>
              <a:gd name="connsiteY128" fmla="*/ 1476722 h 1905600"/>
              <a:gd name="connsiteX129" fmla="*/ 728283 w 3166015"/>
              <a:gd name="connsiteY129" fmla="*/ 1500998 h 1905600"/>
              <a:gd name="connsiteX130" fmla="*/ 768744 w 3166015"/>
              <a:gd name="connsiteY130" fmla="*/ 1533366 h 1905600"/>
              <a:gd name="connsiteX131" fmla="*/ 801112 w 3166015"/>
              <a:gd name="connsiteY131" fmla="*/ 1606194 h 1905600"/>
              <a:gd name="connsiteX132" fmla="*/ 776836 w 3166015"/>
              <a:gd name="connsiteY132" fmla="*/ 1768035 h 1905600"/>
              <a:gd name="connsiteX133" fmla="*/ 776836 w 3166015"/>
              <a:gd name="connsiteY133" fmla="*/ 1768035 h 1905600"/>
              <a:gd name="connsiteX134" fmla="*/ 768744 w 3166015"/>
              <a:gd name="connsiteY134" fmla="*/ 1808495 h 1905600"/>
              <a:gd name="connsiteX135" fmla="*/ 744468 w 3166015"/>
              <a:gd name="connsiteY135" fmla="*/ 1824679 h 1905600"/>
              <a:gd name="connsiteX136" fmla="*/ 720191 w 3166015"/>
              <a:gd name="connsiteY136" fmla="*/ 1865139 h 1905600"/>
              <a:gd name="connsiteX137" fmla="*/ 671639 w 3166015"/>
              <a:gd name="connsiteY137" fmla="*/ 1881324 h 1905600"/>
              <a:gd name="connsiteX138" fmla="*/ 614995 w 3166015"/>
              <a:gd name="connsiteY138" fmla="*/ 1897508 h 1905600"/>
              <a:gd name="connsiteX139" fmla="*/ 428878 w 3166015"/>
              <a:gd name="connsiteY139" fmla="*/ 1905600 h 1905600"/>
              <a:gd name="connsiteX140" fmla="*/ 307498 w 3166015"/>
              <a:gd name="connsiteY140" fmla="*/ 1897508 h 1905600"/>
              <a:gd name="connsiteX141" fmla="*/ 258945 w 3166015"/>
              <a:gd name="connsiteY141" fmla="*/ 1881324 h 1905600"/>
              <a:gd name="connsiteX142" fmla="*/ 234669 w 3166015"/>
              <a:gd name="connsiteY142" fmla="*/ 1873231 h 1905600"/>
              <a:gd name="connsiteX143" fmla="*/ 210393 w 3166015"/>
              <a:gd name="connsiteY143" fmla="*/ 1857047 h 1905600"/>
              <a:gd name="connsiteX144" fmla="*/ 113289 w 3166015"/>
              <a:gd name="connsiteY144" fmla="*/ 1832771 h 1905600"/>
              <a:gd name="connsiteX145" fmla="*/ 145657 w 3166015"/>
              <a:gd name="connsiteY145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40305 w 3166015"/>
              <a:gd name="connsiteY54" fmla="*/ 206272 h 1905600"/>
              <a:gd name="connsiteX55" fmla="*/ 2864581 w 3166015"/>
              <a:gd name="connsiteY55" fmla="*/ 190088 h 1905600"/>
              <a:gd name="connsiteX56" fmla="*/ 2913133 w 3166015"/>
              <a:gd name="connsiteY56" fmla="*/ 173904 h 1905600"/>
              <a:gd name="connsiteX57" fmla="*/ 3002145 w 3166015"/>
              <a:gd name="connsiteY57" fmla="*/ 198180 h 1905600"/>
              <a:gd name="connsiteX58" fmla="*/ 3010237 w 3166015"/>
              <a:gd name="connsiteY58" fmla="*/ 230548 h 1905600"/>
              <a:gd name="connsiteX59" fmla="*/ 3042606 w 3166015"/>
              <a:gd name="connsiteY59" fmla="*/ 392389 h 1905600"/>
              <a:gd name="connsiteX60" fmla="*/ 3066882 w 3166015"/>
              <a:gd name="connsiteY60" fmla="*/ 651334 h 1905600"/>
              <a:gd name="connsiteX61" fmla="*/ 3083066 w 3166015"/>
              <a:gd name="connsiteY61" fmla="*/ 869819 h 1905600"/>
              <a:gd name="connsiteX62" fmla="*/ 3091158 w 3166015"/>
              <a:gd name="connsiteY62" fmla="*/ 894095 h 1905600"/>
              <a:gd name="connsiteX63" fmla="*/ 3107342 w 3166015"/>
              <a:gd name="connsiteY63" fmla="*/ 950739 h 1905600"/>
              <a:gd name="connsiteX64" fmla="*/ 3115434 w 3166015"/>
              <a:gd name="connsiteY64" fmla="*/ 1015476 h 1905600"/>
              <a:gd name="connsiteX65" fmla="*/ 3123526 w 3166015"/>
              <a:gd name="connsiteY65" fmla="*/ 1039752 h 1905600"/>
              <a:gd name="connsiteX66" fmla="*/ 3131618 w 3166015"/>
              <a:gd name="connsiteY66" fmla="*/ 1072120 h 1905600"/>
              <a:gd name="connsiteX67" fmla="*/ 3147802 w 3166015"/>
              <a:gd name="connsiteY67" fmla="*/ 1120672 h 1905600"/>
              <a:gd name="connsiteX68" fmla="*/ 3147802 w 3166015"/>
              <a:gd name="connsiteY68" fmla="*/ 1541458 h 1905600"/>
              <a:gd name="connsiteX69" fmla="*/ 3123526 w 3166015"/>
              <a:gd name="connsiteY69" fmla="*/ 1606194 h 1905600"/>
              <a:gd name="connsiteX70" fmla="*/ 3115434 w 3166015"/>
              <a:gd name="connsiteY70" fmla="*/ 1630470 h 1905600"/>
              <a:gd name="connsiteX71" fmla="*/ 3091158 w 3166015"/>
              <a:gd name="connsiteY71" fmla="*/ 1638562 h 1905600"/>
              <a:gd name="connsiteX72" fmla="*/ 3074974 w 3166015"/>
              <a:gd name="connsiteY72" fmla="*/ 1654747 h 1905600"/>
              <a:gd name="connsiteX73" fmla="*/ 3026422 w 3166015"/>
              <a:gd name="connsiteY73" fmla="*/ 1670931 h 1905600"/>
              <a:gd name="connsiteX74" fmla="*/ 3010237 w 3166015"/>
              <a:gd name="connsiteY74" fmla="*/ 1687115 h 1905600"/>
              <a:gd name="connsiteX75" fmla="*/ 2905041 w 3166015"/>
              <a:gd name="connsiteY75" fmla="*/ 1703299 h 1905600"/>
              <a:gd name="connsiteX76" fmla="*/ 2807937 w 3166015"/>
              <a:gd name="connsiteY76" fmla="*/ 1695207 h 1905600"/>
              <a:gd name="connsiteX77" fmla="*/ 2735108 w 3166015"/>
              <a:gd name="connsiteY77" fmla="*/ 1654747 h 1905600"/>
              <a:gd name="connsiteX78" fmla="*/ 2686556 w 3166015"/>
              <a:gd name="connsiteY78" fmla="*/ 1638562 h 1905600"/>
              <a:gd name="connsiteX79" fmla="*/ 2662280 w 3166015"/>
              <a:gd name="connsiteY79" fmla="*/ 1630470 h 1905600"/>
              <a:gd name="connsiteX80" fmla="*/ 2638004 w 3166015"/>
              <a:gd name="connsiteY80" fmla="*/ 1614286 h 1905600"/>
              <a:gd name="connsiteX81" fmla="*/ 2605636 w 3166015"/>
              <a:gd name="connsiteY81" fmla="*/ 1606194 h 1905600"/>
              <a:gd name="connsiteX82" fmla="*/ 2581360 w 3166015"/>
              <a:gd name="connsiteY82" fmla="*/ 1598102 h 1905600"/>
              <a:gd name="connsiteX83" fmla="*/ 2548991 w 3166015"/>
              <a:gd name="connsiteY83" fmla="*/ 1590010 h 1905600"/>
              <a:gd name="connsiteX84" fmla="*/ 2500439 w 3166015"/>
              <a:gd name="connsiteY84" fmla="*/ 1573826 h 1905600"/>
              <a:gd name="connsiteX85" fmla="*/ 2468071 w 3166015"/>
              <a:gd name="connsiteY85" fmla="*/ 1565734 h 1905600"/>
              <a:gd name="connsiteX86" fmla="*/ 2419519 w 3166015"/>
              <a:gd name="connsiteY86" fmla="*/ 1549550 h 1905600"/>
              <a:gd name="connsiteX87" fmla="*/ 2395243 w 3166015"/>
              <a:gd name="connsiteY87" fmla="*/ 1525274 h 1905600"/>
              <a:gd name="connsiteX88" fmla="*/ 2338599 w 3166015"/>
              <a:gd name="connsiteY88" fmla="*/ 1509090 h 1905600"/>
              <a:gd name="connsiteX89" fmla="*/ 2168666 w 3166015"/>
              <a:gd name="connsiteY89" fmla="*/ 1484814 h 1905600"/>
              <a:gd name="connsiteX90" fmla="*/ 2136298 w 3166015"/>
              <a:gd name="connsiteY90" fmla="*/ 1492906 h 1905600"/>
              <a:gd name="connsiteX91" fmla="*/ 2087745 w 3166015"/>
              <a:gd name="connsiteY91" fmla="*/ 1509090 h 1905600"/>
              <a:gd name="connsiteX92" fmla="*/ 1982549 w 3166015"/>
              <a:gd name="connsiteY92" fmla="*/ 1525274 h 1905600"/>
              <a:gd name="connsiteX93" fmla="*/ 1885445 w 3166015"/>
              <a:gd name="connsiteY93" fmla="*/ 1517182 h 1905600"/>
              <a:gd name="connsiteX94" fmla="*/ 1853076 w 3166015"/>
              <a:gd name="connsiteY94" fmla="*/ 1509090 h 1905600"/>
              <a:gd name="connsiteX95" fmla="*/ 1788340 w 3166015"/>
              <a:gd name="connsiteY95" fmla="*/ 1500998 h 1905600"/>
              <a:gd name="connsiteX96" fmla="*/ 1602223 w 3166015"/>
              <a:gd name="connsiteY96" fmla="*/ 1509090 h 1905600"/>
              <a:gd name="connsiteX97" fmla="*/ 1497027 w 3166015"/>
              <a:gd name="connsiteY97" fmla="*/ 1533366 h 1905600"/>
              <a:gd name="connsiteX98" fmla="*/ 1472751 w 3166015"/>
              <a:gd name="connsiteY98" fmla="*/ 1541458 h 1905600"/>
              <a:gd name="connsiteX99" fmla="*/ 1448475 w 3166015"/>
              <a:gd name="connsiteY99" fmla="*/ 1533366 h 1905600"/>
              <a:gd name="connsiteX100" fmla="*/ 1440383 w 3166015"/>
              <a:gd name="connsiteY100" fmla="*/ 1509090 h 1905600"/>
              <a:gd name="connsiteX101" fmla="*/ 1448475 w 3166015"/>
              <a:gd name="connsiteY101" fmla="*/ 1347249 h 1905600"/>
              <a:gd name="connsiteX102" fmla="*/ 1464659 w 3166015"/>
              <a:gd name="connsiteY102" fmla="*/ 1298697 h 1905600"/>
              <a:gd name="connsiteX103" fmla="*/ 1472751 w 3166015"/>
              <a:gd name="connsiteY103" fmla="*/ 1233961 h 1905600"/>
              <a:gd name="connsiteX104" fmla="*/ 1488935 w 3166015"/>
              <a:gd name="connsiteY104" fmla="*/ 1209685 h 1905600"/>
              <a:gd name="connsiteX105" fmla="*/ 1480843 w 3166015"/>
              <a:gd name="connsiteY105" fmla="*/ 1128764 h 1905600"/>
              <a:gd name="connsiteX106" fmla="*/ 1472751 w 3166015"/>
              <a:gd name="connsiteY106" fmla="*/ 1104488 h 1905600"/>
              <a:gd name="connsiteX107" fmla="*/ 1448475 w 3166015"/>
              <a:gd name="connsiteY107" fmla="*/ 1096396 h 1905600"/>
              <a:gd name="connsiteX108" fmla="*/ 1424199 w 3166015"/>
              <a:gd name="connsiteY108" fmla="*/ 1080212 h 1905600"/>
              <a:gd name="connsiteX109" fmla="*/ 1286634 w 3166015"/>
              <a:gd name="connsiteY109" fmla="*/ 1064028 h 1905600"/>
              <a:gd name="connsiteX110" fmla="*/ 1181437 w 3166015"/>
              <a:gd name="connsiteY110" fmla="*/ 1039752 h 1905600"/>
              <a:gd name="connsiteX111" fmla="*/ 1149069 w 3166015"/>
              <a:gd name="connsiteY111" fmla="*/ 1031660 h 1905600"/>
              <a:gd name="connsiteX112" fmla="*/ 1060057 w 3166015"/>
              <a:gd name="connsiteY112" fmla="*/ 1015476 h 1905600"/>
              <a:gd name="connsiteX113" fmla="*/ 1019597 w 3166015"/>
              <a:gd name="connsiteY113" fmla="*/ 1023568 h 1905600"/>
              <a:gd name="connsiteX114" fmla="*/ 971045 w 3166015"/>
              <a:gd name="connsiteY114" fmla="*/ 1055936 h 1905600"/>
              <a:gd name="connsiteX115" fmla="*/ 946768 w 3166015"/>
              <a:gd name="connsiteY115" fmla="*/ 1064028 h 1905600"/>
              <a:gd name="connsiteX116" fmla="*/ 922492 w 3166015"/>
              <a:gd name="connsiteY116" fmla="*/ 1080212 h 1905600"/>
              <a:gd name="connsiteX117" fmla="*/ 873940 w 3166015"/>
              <a:gd name="connsiteY117" fmla="*/ 1096396 h 1905600"/>
              <a:gd name="connsiteX118" fmla="*/ 865848 w 3166015"/>
              <a:gd name="connsiteY118" fmla="*/ 1120672 h 1905600"/>
              <a:gd name="connsiteX119" fmla="*/ 841572 w 3166015"/>
              <a:gd name="connsiteY119" fmla="*/ 1128764 h 1905600"/>
              <a:gd name="connsiteX120" fmla="*/ 550259 w 3166015"/>
              <a:gd name="connsiteY120" fmla="*/ 1161132 h 1905600"/>
              <a:gd name="connsiteX121" fmla="*/ 525983 w 3166015"/>
              <a:gd name="connsiteY121" fmla="*/ 1177316 h 1905600"/>
              <a:gd name="connsiteX122" fmla="*/ 493614 w 3166015"/>
              <a:gd name="connsiteY122" fmla="*/ 1282513 h 1905600"/>
              <a:gd name="connsiteX123" fmla="*/ 501706 w 3166015"/>
              <a:gd name="connsiteY123" fmla="*/ 1403893 h 1905600"/>
              <a:gd name="connsiteX124" fmla="*/ 509799 w 3166015"/>
              <a:gd name="connsiteY124" fmla="*/ 1428170 h 1905600"/>
              <a:gd name="connsiteX125" fmla="*/ 558351 w 3166015"/>
              <a:gd name="connsiteY125" fmla="*/ 1444354 h 1905600"/>
              <a:gd name="connsiteX126" fmla="*/ 639271 w 3166015"/>
              <a:gd name="connsiteY126" fmla="*/ 1460538 h 1905600"/>
              <a:gd name="connsiteX127" fmla="*/ 712099 w 3166015"/>
              <a:gd name="connsiteY127" fmla="*/ 1476722 h 1905600"/>
              <a:gd name="connsiteX128" fmla="*/ 728283 w 3166015"/>
              <a:gd name="connsiteY128" fmla="*/ 1500998 h 1905600"/>
              <a:gd name="connsiteX129" fmla="*/ 768744 w 3166015"/>
              <a:gd name="connsiteY129" fmla="*/ 1533366 h 1905600"/>
              <a:gd name="connsiteX130" fmla="*/ 801112 w 3166015"/>
              <a:gd name="connsiteY130" fmla="*/ 1606194 h 1905600"/>
              <a:gd name="connsiteX131" fmla="*/ 776836 w 3166015"/>
              <a:gd name="connsiteY131" fmla="*/ 1768035 h 1905600"/>
              <a:gd name="connsiteX132" fmla="*/ 776836 w 3166015"/>
              <a:gd name="connsiteY132" fmla="*/ 1768035 h 1905600"/>
              <a:gd name="connsiteX133" fmla="*/ 768744 w 3166015"/>
              <a:gd name="connsiteY133" fmla="*/ 1808495 h 1905600"/>
              <a:gd name="connsiteX134" fmla="*/ 744468 w 3166015"/>
              <a:gd name="connsiteY134" fmla="*/ 1824679 h 1905600"/>
              <a:gd name="connsiteX135" fmla="*/ 720191 w 3166015"/>
              <a:gd name="connsiteY135" fmla="*/ 1865139 h 1905600"/>
              <a:gd name="connsiteX136" fmla="*/ 671639 w 3166015"/>
              <a:gd name="connsiteY136" fmla="*/ 1881324 h 1905600"/>
              <a:gd name="connsiteX137" fmla="*/ 614995 w 3166015"/>
              <a:gd name="connsiteY137" fmla="*/ 1897508 h 1905600"/>
              <a:gd name="connsiteX138" fmla="*/ 428878 w 3166015"/>
              <a:gd name="connsiteY138" fmla="*/ 1905600 h 1905600"/>
              <a:gd name="connsiteX139" fmla="*/ 307498 w 3166015"/>
              <a:gd name="connsiteY139" fmla="*/ 1897508 h 1905600"/>
              <a:gd name="connsiteX140" fmla="*/ 258945 w 3166015"/>
              <a:gd name="connsiteY140" fmla="*/ 1881324 h 1905600"/>
              <a:gd name="connsiteX141" fmla="*/ 234669 w 3166015"/>
              <a:gd name="connsiteY141" fmla="*/ 1873231 h 1905600"/>
              <a:gd name="connsiteX142" fmla="*/ 210393 w 3166015"/>
              <a:gd name="connsiteY142" fmla="*/ 1857047 h 1905600"/>
              <a:gd name="connsiteX143" fmla="*/ 113289 w 3166015"/>
              <a:gd name="connsiteY143" fmla="*/ 1832771 h 1905600"/>
              <a:gd name="connsiteX144" fmla="*/ 145657 w 3166015"/>
              <a:gd name="connsiteY144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24715 w 3166015"/>
              <a:gd name="connsiteY51" fmla="*/ 165812 h 1905600"/>
              <a:gd name="connsiteX52" fmla="*/ 2573268 w 3166015"/>
              <a:gd name="connsiteY52" fmla="*/ 181996 h 1905600"/>
              <a:gd name="connsiteX53" fmla="*/ 2735108 w 3166015"/>
              <a:gd name="connsiteY53" fmla="*/ 222456 h 1905600"/>
              <a:gd name="connsiteX54" fmla="*/ 2864581 w 3166015"/>
              <a:gd name="connsiteY54" fmla="*/ 190088 h 1905600"/>
              <a:gd name="connsiteX55" fmla="*/ 2913133 w 3166015"/>
              <a:gd name="connsiteY55" fmla="*/ 173904 h 1905600"/>
              <a:gd name="connsiteX56" fmla="*/ 3002145 w 3166015"/>
              <a:gd name="connsiteY56" fmla="*/ 198180 h 1905600"/>
              <a:gd name="connsiteX57" fmla="*/ 3010237 w 3166015"/>
              <a:gd name="connsiteY57" fmla="*/ 230548 h 1905600"/>
              <a:gd name="connsiteX58" fmla="*/ 3042606 w 3166015"/>
              <a:gd name="connsiteY58" fmla="*/ 392389 h 1905600"/>
              <a:gd name="connsiteX59" fmla="*/ 3066882 w 3166015"/>
              <a:gd name="connsiteY59" fmla="*/ 651334 h 1905600"/>
              <a:gd name="connsiteX60" fmla="*/ 3083066 w 3166015"/>
              <a:gd name="connsiteY60" fmla="*/ 869819 h 1905600"/>
              <a:gd name="connsiteX61" fmla="*/ 3091158 w 3166015"/>
              <a:gd name="connsiteY61" fmla="*/ 894095 h 1905600"/>
              <a:gd name="connsiteX62" fmla="*/ 3107342 w 3166015"/>
              <a:gd name="connsiteY62" fmla="*/ 950739 h 1905600"/>
              <a:gd name="connsiteX63" fmla="*/ 3115434 w 3166015"/>
              <a:gd name="connsiteY63" fmla="*/ 1015476 h 1905600"/>
              <a:gd name="connsiteX64" fmla="*/ 3123526 w 3166015"/>
              <a:gd name="connsiteY64" fmla="*/ 1039752 h 1905600"/>
              <a:gd name="connsiteX65" fmla="*/ 3131618 w 3166015"/>
              <a:gd name="connsiteY65" fmla="*/ 1072120 h 1905600"/>
              <a:gd name="connsiteX66" fmla="*/ 3147802 w 3166015"/>
              <a:gd name="connsiteY66" fmla="*/ 1120672 h 1905600"/>
              <a:gd name="connsiteX67" fmla="*/ 3147802 w 3166015"/>
              <a:gd name="connsiteY67" fmla="*/ 1541458 h 1905600"/>
              <a:gd name="connsiteX68" fmla="*/ 3123526 w 3166015"/>
              <a:gd name="connsiteY68" fmla="*/ 1606194 h 1905600"/>
              <a:gd name="connsiteX69" fmla="*/ 3115434 w 3166015"/>
              <a:gd name="connsiteY69" fmla="*/ 1630470 h 1905600"/>
              <a:gd name="connsiteX70" fmla="*/ 3091158 w 3166015"/>
              <a:gd name="connsiteY70" fmla="*/ 1638562 h 1905600"/>
              <a:gd name="connsiteX71" fmla="*/ 3074974 w 3166015"/>
              <a:gd name="connsiteY71" fmla="*/ 1654747 h 1905600"/>
              <a:gd name="connsiteX72" fmla="*/ 3026422 w 3166015"/>
              <a:gd name="connsiteY72" fmla="*/ 1670931 h 1905600"/>
              <a:gd name="connsiteX73" fmla="*/ 3010237 w 3166015"/>
              <a:gd name="connsiteY73" fmla="*/ 1687115 h 1905600"/>
              <a:gd name="connsiteX74" fmla="*/ 2905041 w 3166015"/>
              <a:gd name="connsiteY74" fmla="*/ 1703299 h 1905600"/>
              <a:gd name="connsiteX75" fmla="*/ 2807937 w 3166015"/>
              <a:gd name="connsiteY75" fmla="*/ 1695207 h 1905600"/>
              <a:gd name="connsiteX76" fmla="*/ 2735108 w 3166015"/>
              <a:gd name="connsiteY76" fmla="*/ 1654747 h 1905600"/>
              <a:gd name="connsiteX77" fmla="*/ 2686556 w 3166015"/>
              <a:gd name="connsiteY77" fmla="*/ 1638562 h 1905600"/>
              <a:gd name="connsiteX78" fmla="*/ 2662280 w 3166015"/>
              <a:gd name="connsiteY78" fmla="*/ 1630470 h 1905600"/>
              <a:gd name="connsiteX79" fmla="*/ 2638004 w 3166015"/>
              <a:gd name="connsiteY79" fmla="*/ 1614286 h 1905600"/>
              <a:gd name="connsiteX80" fmla="*/ 2605636 w 3166015"/>
              <a:gd name="connsiteY80" fmla="*/ 1606194 h 1905600"/>
              <a:gd name="connsiteX81" fmla="*/ 2581360 w 3166015"/>
              <a:gd name="connsiteY81" fmla="*/ 1598102 h 1905600"/>
              <a:gd name="connsiteX82" fmla="*/ 2548991 w 3166015"/>
              <a:gd name="connsiteY82" fmla="*/ 1590010 h 1905600"/>
              <a:gd name="connsiteX83" fmla="*/ 2500439 w 3166015"/>
              <a:gd name="connsiteY83" fmla="*/ 1573826 h 1905600"/>
              <a:gd name="connsiteX84" fmla="*/ 2468071 w 3166015"/>
              <a:gd name="connsiteY84" fmla="*/ 1565734 h 1905600"/>
              <a:gd name="connsiteX85" fmla="*/ 2419519 w 3166015"/>
              <a:gd name="connsiteY85" fmla="*/ 1549550 h 1905600"/>
              <a:gd name="connsiteX86" fmla="*/ 2395243 w 3166015"/>
              <a:gd name="connsiteY86" fmla="*/ 1525274 h 1905600"/>
              <a:gd name="connsiteX87" fmla="*/ 2338599 w 3166015"/>
              <a:gd name="connsiteY87" fmla="*/ 1509090 h 1905600"/>
              <a:gd name="connsiteX88" fmla="*/ 2168666 w 3166015"/>
              <a:gd name="connsiteY88" fmla="*/ 1484814 h 1905600"/>
              <a:gd name="connsiteX89" fmla="*/ 2136298 w 3166015"/>
              <a:gd name="connsiteY89" fmla="*/ 1492906 h 1905600"/>
              <a:gd name="connsiteX90" fmla="*/ 2087745 w 3166015"/>
              <a:gd name="connsiteY90" fmla="*/ 1509090 h 1905600"/>
              <a:gd name="connsiteX91" fmla="*/ 1982549 w 3166015"/>
              <a:gd name="connsiteY91" fmla="*/ 1525274 h 1905600"/>
              <a:gd name="connsiteX92" fmla="*/ 1885445 w 3166015"/>
              <a:gd name="connsiteY92" fmla="*/ 1517182 h 1905600"/>
              <a:gd name="connsiteX93" fmla="*/ 1853076 w 3166015"/>
              <a:gd name="connsiteY93" fmla="*/ 1509090 h 1905600"/>
              <a:gd name="connsiteX94" fmla="*/ 1788340 w 3166015"/>
              <a:gd name="connsiteY94" fmla="*/ 1500998 h 1905600"/>
              <a:gd name="connsiteX95" fmla="*/ 1602223 w 3166015"/>
              <a:gd name="connsiteY95" fmla="*/ 1509090 h 1905600"/>
              <a:gd name="connsiteX96" fmla="*/ 1497027 w 3166015"/>
              <a:gd name="connsiteY96" fmla="*/ 1533366 h 1905600"/>
              <a:gd name="connsiteX97" fmla="*/ 1472751 w 3166015"/>
              <a:gd name="connsiteY97" fmla="*/ 1541458 h 1905600"/>
              <a:gd name="connsiteX98" fmla="*/ 1448475 w 3166015"/>
              <a:gd name="connsiteY98" fmla="*/ 1533366 h 1905600"/>
              <a:gd name="connsiteX99" fmla="*/ 1440383 w 3166015"/>
              <a:gd name="connsiteY99" fmla="*/ 1509090 h 1905600"/>
              <a:gd name="connsiteX100" fmla="*/ 1448475 w 3166015"/>
              <a:gd name="connsiteY100" fmla="*/ 1347249 h 1905600"/>
              <a:gd name="connsiteX101" fmla="*/ 1464659 w 3166015"/>
              <a:gd name="connsiteY101" fmla="*/ 1298697 h 1905600"/>
              <a:gd name="connsiteX102" fmla="*/ 1472751 w 3166015"/>
              <a:gd name="connsiteY102" fmla="*/ 1233961 h 1905600"/>
              <a:gd name="connsiteX103" fmla="*/ 1488935 w 3166015"/>
              <a:gd name="connsiteY103" fmla="*/ 1209685 h 1905600"/>
              <a:gd name="connsiteX104" fmla="*/ 1480843 w 3166015"/>
              <a:gd name="connsiteY104" fmla="*/ 1128764 h 1905600"/>
              <a:gd name="connsiteX105" fmla="*/ 1472751 w 3166015"/>
              <a:gd name="connsiteY105" fmla="*/ 1104488 h 1905600"/>
              <a:gd name="connsiteX106" fmla="*/ 1448475 w 3166015"/>
              <a:gd name="connsiteY106" fmla="*/ 1096396 h 1905600"/>
              <a:gd name="connsiteX107" fmla="*/ 1424199 w 3166015"/>
              <a:gd name="connsiteY107" fmla="*/ 1080212 h 1905600"/>
              <a:gd name="connsiteX108" fmla="*/ 1286634 w 3166015"/>
              <a:gd name="connsiteY108" fmla="*/ 1064028 h 1905600"/>
              <a:gd name="connsiteX109" fmla="*/ 1181437 w 3166015"/>
              <a:gd name="connsiteY109" fmla="*/ 1039752 h 1905600"/>
              <a:gd name="connsiteX110" fmla="*/ 1149069 w 3166015"/>
              <a:gd name="connsiteY110" fmla="*/ 1031660 h 1905600"/>
              <a:gd name="connsiteX111" fmla="*/ 1060057 w 3166015"/>
              <a:gd name="connsiteY111" fmla="*/ 1015476 h 1905600"/>
              <a:gd name="connsiteX112" fmla="*/ 1019597 w 3166015"/>
              <a:gd name="connsiteY112" fmla="*/ 1023568 h 1905600"/>
              <a:gd name="connsiteX113" fmla="*/ 971045 w 3166015"/>
              <a:gd name="connsiteY113" fmla="*/ 1055936 h 1905600"/>
              <a:gd name="connsiteX114" fmla="*/ 946768 w 3166015"/>
              <a:gd name="connsiteY114" fmla="*/ 1064028 h 1905600"/>
              <a:gd name="connsiteX115" fmla="*/ 922492 w 3166015"/>
              <a:gd name="connsiteY115" fmla="*/ 1080212 h 1905600"/>
              <a:gd name="connsiteX116" fmla="*/ 873940 w 3166015"/>
              <a:gd name="connsiteY116" fmla="*/ 1096396 h 1905600"/>
              <a:gd name="connsiteX117" fmla="*/ 865848 w 3166015"/>
              <a:gd name="connsiteY117" fmla="*/ 1120672 h 1905600"/>
              <a:gd name="connsiteX118" fmla="*/ 841572 w 3166015"/>
              <a:gd name="connsiteY118" fmla="*/ 1128764 h 1905600"/>
              <a:gd name="connsiteX119" fmla="*/ 550259 w 3166015"/>
              <a:gd name="connsiteY119" fmla="*/ 1161132 h 1905600"/>
              <a:gd name="connsiteX120" fmla="*/ 525983 w 3166015"/>
              <a:gd name="connsiteY120" fmla="*/ 1177316 h 1905600"/>
              <a:gd name="connsiteX121" fmla="*/ 493614 w 3166015"/>
              <a:gd name="connsiteY121" fmla="*/ 1282513 h 1905600"/>
              <a:gd name="connsiteX122" fmla="*/ 501706 w 3166015"/>
              <a:gd name="connsiteY122" fmla="*/ 1403893 h 1905600"/>
              <a:gd name="connsiteX123" fmla="*/ 509799 w 3166015"/>
              <a:gd name="connsiteY123" fmla="*/ 1428170 h 1905600"/>
              <a:gd name="connsiteX124" fmla="*/ 558351 w 3166015"/>
              <a:gd name="connsiteY124" fmla="*/ 1444354 h 1905600"/>
              <a:gd name="connsiteX125" fmla="*/ 639271 w 3166015"/>
              <a:gd name="connsiteY125" fmla="*/ 1460538 h 1905600"/>
              <a:gd name="connsiteX126" fmla="*/ 712099 w 3166015"/>
              <a:gd name="connsiteY126" fmla="*/ 1476722 h 1905600"/>
              <a:gd name="connsiteX127" fmla="*/ 728283 w 3166015"/>
              <a:gd name="connsiteY127" fmla="*/ 1500998 h 1905600"/>
              <a:gd name="connsiteX128" fmla="*/ 768744 w 3166015"/>
              <a:gd name="connsiteY128" fmla="*/ 1533366 h 1905600"/>
              <a:gd name="connsiteX129" fmla="*/ 801112 w 3166015"/>
              <a:gd name="connsiteY129" fmla="*/ 1606194 h 1905600"/>
              <a:gd name="connsiteX130" fmla="*/ 776836 w 3166015"/>
              <a:gd name="connsiteY130" fmla="*/ 1768035 h 1905600"/>
              <a:gd name="connsiteX131" fmla="*/ 776836 w 3166015"/>
              <a:gd name="connsiteY131" fmla="*/ 1768035 h 1905600"/>
              <a:gd name="connsiteX132" fmla="*/ 768744 w 3166015"/>
              <a:gd name="connsiteY132" fmla="*/ 1808495 h 1905600"/>
              <a:gd name="connsiteX133" fmla="*/ 744468 w 3166015"/>
              <a:gd name="connsiteY133" fmla="*/ 1824679 h 1905600"/>
              <a:gd name="connsiteX134" fmla="*/ 720191 w 3166015"/>
              <a:gd name="connsiteY134" fmla="*/ 1865139 h 1905600"/>
              <a:gd name="connsiteX135" fmla="*/ 671639 w 3166015"/>
              <a:gd name="connsiteY135" fmla="*/ 1881324 h 1905600"/>
              <a:gd name="connsiteX136" fmla="*/ 614995 w 3166015"/>
              <a:gd name="connsiteY136" fmla="*/ 1897508 h 1905600"/>
              <a:gd name="connsiteX137" fmla="*/ 428878 w 3166015"/>
              <a:gd name="connsiteY137" fmla="*/ 1905600 h 1905600"/>
              <a:gd name="connsiteX138" fmla="*/ 307498 w 3166015"/>
              <a:gd name="connsiteY138" fmla="*/ 1897508 h 1905600"/>
              <a:gd name="connsiteX139" fmla="*/ 258945 w 3166015"/>
              <a:gd name="connsiteY139" fmla="*/ 1881324 h 1905600"/>
              <a:gd name="connsiteX140" fmla="*/ 234669 w 3166015"/>
              <a:gd name="connsiteY140" fmla="*/ 1873231 h 1905600"/>
              <a:gd name="connsiteX141" fmla="*/ 210393 w 3166015"/>
              <a:gd name="connsiteY141" fmla="*/ 1857047 h 1905600"/>
              <a:gd name="connsiteX142" fmla="*/ 113289 w 3166015"/>
              <a:gd name="connsiteY142" fmla="*/ 1832771 h 1905600"/>
              <a:gd name="connsiteX143" fmla="*/ 145657 w 3166015"/>
              <a:gd name="connsiteY143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387151 w 3166015"/>
              <a:gd name="connsiteY49" fmla="*/ 117260 h 1905600"/>
              <a:gd name="connsiteX50" fmla="*/ 2468071 w 3166015"/>
              <a:gd name="connsiteY50" fmla="*/ 133444 h 1905600"/>
              <a:gd name="connsiteX51" fmla="*/ 2573268 w 3166015"/>
              <a:gd name="connsiteY51" fmla="*/ 181996 h 1905600"/>
              <a:gd name="connsiteX52" fmla="*/ 2735108 w 3166015"/>
              <a:gd name="connsiteY52" fmla="*/ 222456 h 1905600"/>
              <a:gd name="connsiteX53" fmla="*/ 2864581 w 3166015"/>
              <a:gd name="connsiteY53" fmla="*/ 190088 h 1905600"/>
              <a:gd name="connsiteX54" fmla="*/ 2913133 w 3166015"/>
              <a:gd name="connsiteY54" fmla="*/ 173904 h 1905600"/>
              <a:gd name="connsiteX55" fmla="*/ 3002145 w 3166015"/>
              <a:gd name="connsiteY55" fmla="*/ 198180 h 1905600"/>
              <a:gd name="connsiteX56" fmla="*/ 3010237 w 3166015"/>
              <a:gd name="connsiteY56" fmla="*/ 230548 h 1905600"/>
              <a:gd name="connsiteX57" fmla="*/ 3042606 w 3166015"/>
              <a:gd name="connsiteY57" fmla="*/ 392389 h 1905600"/>
              <a:gd name="connsiteX58" fmla="*/ 3066882 w 3166015"/>
              <a:gd name="connsiteY58" fmla="*/ 651334 h 1905600"/>
              <a:gd name="connsiteX59" fmla="*/ 3083066 w 3166015"/>
              <a:gd name="connsiteY59" fmla="*/ 869819 h 1905600"/>
              <a:gd name="connsiteX60" fmla="*/ 3091158 w 3166015"/>
              <a:gd name="connsiteY60" fmla="*/ 894095 h 1905600"/>
              <a:gd name="connsiteX61" fmla="*/ 3107342 w 3166015"/>
              <a:gd name="connsiteY61" fmla="*/ 950739 h 1905600"/>
              <a:gd name="connsiteX62" fmla="*/ 3115434 w 3166015"/>
              <a:gd name="connsiteY62" fmla="*/ 1015476 h 1905600"/>
              <a:gd name="connsiteX63" fmla="*/ 3123526 w 3166015"/>
              <a:gd name="connsiteY63" fmla="*/ 1039752 h 1905600"/>
              <a:gd name="connsiteX64" fmla="*/ 3131618 w 3166015"/>
              <a:gd name="connsiteY64" fmla="*/ 1072120 h 1905600"/>
              <a:gd name="connsiteX65" fmla="*/ 3147802 w 3166015"/>
              <a:gd name="connsiteY65" fmla="*/ 1120672 h 1905600"/>
              <a:gd name="connsiteX66" fmla="*/ 3147802 w 3166015"/>
              <a:gd name="connsiteY66" fmla="*/ 1541458 h 1905600"/>
              <a:gd name="connsiteX67" fmla="*/ 3123526 w 3166015"/>
              <a:gd name="connsiteY67" fmla="*/ 1606194 h 1905600"/>
              <a:gd name="connsiteX68" fmla="*/ 3115434 w 3166015"/>
              <a:gd name="connsiteY68" fmla="*/ 1630470 h 1905600"/>
              <a:gd name="connsiteX69" fmla="*/ 3091158 w 3166015"/>
              <a:gd name="connsiteY69" fmla="*/ 1638562 h 1905600"/>
              <a:gd name="connsiteX70" fmla="*/ 3074974 w 3166015"/>
              <a:gd name="connsiteY70" fmla="*/ 1654747 h 1905600"/>
              <a:gd name="connsiteX71" fmla="*/ 3026422 w 3166015"/>
              <a:gd name="connsiteY71" fmla="*/ 1670931 h 1905600"/>
              <a:gd name="connsiteX72" fmla="*/ 3010237 w 3166015"/>
              <a:gd name="connsiteY72" fmla="*/ 1687115 h 1905600"/>
              <a:gd name="connsiteX73" fmla="*/ 2905041 w 3166015"/>
              <a:gd name="connsiteY73" fmla="*/ 1703299 h 1905600"/>
              <a:gd name="connsiteX74" fmla="*/ 2807937 w 3166015"/>
              <a:gd name="connsiteY74" fmla="*/ 1695207 h 1905600"/>
              <a:gd name="connsiteX75" fmla="*/ 2735108 w 3166015"/>
              <a:gd name="connsiteY75" fmla="*/ 1654747 h 1905600"/>
              <a:gd name="connsiteX76" fmla="*/ 2686556 w 3166015"/>
              <a:gd name="connsiteY76" fmla="*/ 1638562 h 1905600"/>
              <a:gd name="connsiteX77" fmla="*/ 2662280 w 3166015"/>
              <a:gd name="connsiteY77" fmla="*/ 1630470 h 1905600"/>
              <a:gd name="connsiteX78" fmla="*/ 2638004 w 3166015"/>
              <a:gd name="connsiteY78" fmla="*/ 1614286 h 1905600"/>
              <a:gd name="connsiteX79" fmla="*/ 2605636 w 3166015"/>
              <a:gd name="connsiteY79" fmla="*/ 1606194 h 1905600"/>
              <a:gd name="connsiteX80" fmla="*/ 2581360 w 3166015"/>
              <a:gd name="connsiteY80" fmla="*/ 1598102 h 1905600"/>
              <a:gd name="connsiteX81" fmla="*/ 2548991 w 3166015"/>
              <a:gd name="connsiteY81" fmla="*/ 1590010 h 1905600"/>
              <a:gd name="connsiteX82" fmla="*/ 2500439 w 3166015"/>
              <a:gd name="connsiteY82" fmla="*/ 1573826 h 1905600"/>
              <a:gd name="connsiteX83" fmla="*/ 2468071 w 3166015"/>
              <a:gd name="connsiteY83" fmla="*/ 1565734 h 1905600"/>
              <a:gd name="connsiteX84" fmla="*/ 2419519 w 3166015"/>
              <a:gd name="connsiteY84" fmla="*/ 1549550 h 1905600"/>
              <a:gd name="connsiteX85" fmla="*/ 2395243 w 3166015"/>
              <a:gd name="connsiteY85" fmla="*/ 1525274 h 1905600"/>
              <a:gd name="connsiteX86" fmla="*/ 2338599 w 3166015"/>
              <a:gd name="connsiteY86" fmla="*/ 1509090 h 1905600"/>
              <a:gd name="connsiteX87" fmla="*/ 2168666 w 3166015"/>
              <a:gd name="connsiteY87" fmla="*/ 1484814 h 1905600"/>
              <a:gd name="connsiteX88" fmla="*/ 2136298 w 3166015"/>
              <a:gd name="connsiteY88" fmla="*/ 1492906 h 1905600"/>
              <a:gd name="connsiteX89" fmla="*/ 2087745 w 3166015"/>
              <a:gd name="connsiteY89" fmla="*/ 1509090 h 1905600"/>
              <a:gd name="connsiteX90" fmla="*/ 1982549 w 3166015"/>
              <a:gd name="connsiteY90" fmla="*/ 1525274 h 1905600"/>
              <a:gd name="connsiteX91" fmla="*/ 1885445 w 3166015"/>
              <a:gd name="connsiteY91" fmla="*/ 1517182 h 1905600"/>
              <a:gd name="connsiteX92" fmla="*/ 1853076 w 3166015"/>
              <a:gd name="connsiteY92" fmla="*/ 1509090 h 1905600"/>
              <a:gd name="connsiteX93" fmla="*/ 1788340 w 3166015"/>
              <a:gd name="connsiteY93" fmla="*/ 1500998 h 1905600"/>
              <a:gd name="connsiteX94" fmla="*/ 1602223 w 3166015"/>
              <a:gd name="connsiteY94" fmla="*/ 1509090 h 1905600"/>
              <a:gd name="connsiteX95" fmla="*/ 1497027 w 3166015"/>
              <a:gd name="connsiteY95" fmla="*/ 1533366 h 1905600"/>
              <a:gd name="connsiteX96" fmla="*/ 1472751 w 3166015"/>
              <a:gd name="connsiteY96" fmla="*/ 1541458 h 1905600"/>
              <a:gd name="connsiteX97" fmla="*/ 1448475 w 3166015"/>
              <a:gd name="connsiteY97" fmla="*/ 1533366 h 1905600"/>
              <a:gd name="connsiteX98" fmla="*/ 1440383 w 3166015"/>
              <a:gd name="connsiteY98" fmla="*/ 1509090 h 1905600"/>
              <a:gd name="connsiteX99" fmla="*/ 1448475 w 3166015"/>
              <a:gd name="connsiteY99" fmla="*/ 1347249 h 1905600"/>
              <a:gd name="connsiteX100" fmla="*/ 1464659 w 3166015"/>
              <a:gd name="connsiteY100" fmla="*/ 1298697 h 1905600"/>
              <a:gd name="connsiteX101" fmla="*/ 1472751 w 3166015"/>
              <a:gd name="connsiteY101" fmla="*/ 1233961 h 1905600"/>
              <a:gd name="connsiteX102" fmla="*/ 1488935 w 3166015"/>
              <a:gd name="connsiteY102" fmla="*/ 1209685 h 1905600"/>
              <a:gd name="connsiteX103" fmla="*/ 1480843 w 3166015"/>
              <a:gd name="connsiteY103" fmla="*/ 1128764 h 1905600"/>
              <a:gd name="connsiteX104" fmla="*/ 1472751 w 3166015"/>
              <a:gd name="connsiteY104" fmla="*/ 1104488 h 1905600"/>
              <a:gd name="connsiteX105" fmla="*/ 1448475 w 3166015"/>
              <a:gd name="connsiteY105" fmla="*/ 1096396 h 1905600"/>
              <a:gd name="connsiteX106" fmla="*/ 1424199 w 3166015"/>
              <a:gd name="connsiteY106" fmla="*/ 1080212 h 1905600"/>
              <a:gd name="connsiteX107" fmla="*/ 1286634 w 3166015"/>
              <a:gd name="connsiteY107" fmla="*/ 1064028 h 1905600"/>
              <a:gd name="connsiteX108" fmla="*/ 1181437 w 3166015"/>
              <a:gd name="connsiteY108" fmla="*/ 1039752 h 1905600"/>
              <a:gd name="connsiteX109" fmla="*/ 1149069 w 3166015"/>
              <a:gd name="connsiteY109" fmla="*/ 1031660 h 1905600"/>
              <a:gd name="connsiteX110" fmla="*/ 1060057 w 3166015"/>
              <a:gd name="connsiteY110" fmla="*/ 1015476 h 1905600"/>
              <a:gd name="connsiteX111" fmla="*/ 1019597 w 3166015"/>
              <a:gd name="connsiteY111" fmla="*/ 1023568 h 1905600"/>
              <a:gd name="connsiteX112" fmla="*/ 971045 w 3166015"/>
              <a:gd name="connsiteY112" fmla="*/ 1055936 h 1905600"/>
              <a:gd name="connsiteX113" fmla="*/ 946768 w 3166015"/>
              <a:gd name="connsiteY113" fmla="*/ 1064028 h 1905600"/>
              <a:gd name="connsiteX114" fmla="*/ 922492 w 3166015"/>
              <a:gd name="connsiteY114" fmla="*/ 1080212 h 1905600"/>
              <a:gd name="connsiteX115" fmla="*/ 873940 w 3166015"/>
              <a:gd name="connsiteY115" fmla="*/ 1096396 h 1905600"/>
              <a:gd name="connsiteX116" fmla="*/ 865848 w 3166015"/>
              <a:gd name="connsiteY116" fmla="*/ 1120672 h 1905600"/>
              <a:gd name="connsiteX117" fmla="*/ 841572 w 3166015"/>
              <a:gd name="connsiteY117" fmla="*/ 1128764 h 1905600"/>
              <a:gd name="connsiteX118" fmla="*/ 550259 w 3166015"/>
              <a:gd name="connsiteY118" fmla="*/ 1161132 h 1905600"/>
              <a:gd name="connsiteX119" fmla="*/ 525983 w 3166015"/>
              <a:gd name="connsiteY119" fmla="*/ 1177316 h 1905600"/>
              <a:gd name="connsiteX120" fmla="*/ 493614 w 3166015"/>
              <a:gd name="connsiteY120" fmla="*/ 1282513 h 1905600"/>
              <a:gd name="connsiteX121" fmla="*/ 501706 w 3166015"/>
              <a:gd name="connsiteY121" fmla="*/ 1403893 h 1905600"/>
              <a:gd name="connsiteX122" fmla="*/ 509799 w 3166015"/>
              <a:gd name="connsiteY122" fmla="*/ 1428170 h 1905600"/>
              <a:gd name="connsiteX123" fmla="*/ 558351 w 3166015"/>
              <a:gd name="connsiteY123" fmla="*/ 1444354 h 1905600"/>
              <a:gd name="connsiteX124" fmla="*/ 639271 w 3166015"/>
              <a:gd name="connsiteY124" fmla="*/ 1460538 h 1905600"/>
              <a:gd name="connsiteX125" fmla="*/ 712099 w 3166015"/>
              <a:gd name="connsiteY125" fmla="*/ 1476722 h 1905600"/>
              <a:gd name="connsiteX126" fmla="*/ 728283 w 3166015"/>
              <a:gd name="connsiteY126" fmla="*/ 1500998 h 1905600"/>
              <a:gd name="connsiteX127" fmla="*/ 768744 w 3166015"/>
              <a:gd name="connsiteY127" fmla="*/ 1533366 h 1905600"/>
              <a:gd name="connsiteX128" fmla="*/ 801112 w 3166015"/>
              <a:gd name="connsiteY128" fmla="*/ 1606194 h 1905600"/>
              <a:gd name="connsiteX129" fmla="*/ 776836 w 3166015"/>
              <a:gd name="connsiteY129" fmla="*/ 1768035 h 1905600"/>
              <a:gd name="connsiteX130" fmla="*/ 776836 w 3166015"/>
              <a:gd name="connsiteY130" fmla="*/ 1768035 h 1905600"/>
              <a:gd name="connsiteX131" fmla="*/ 768744 w 3166015"/>
              <a:gd name="connsiteY131" fmla="*/ 1808495 h 1905600"/>
              <a:gd name="connsiteX132" fmla="*/ 744468 w 3166015"/>
              <a:gd name="connsiteY132" fmla="*/ 1824679 h 1905600"/>
              <a:gd name="connsiteX133" fmla="*/ 720191 w 3166015"/>
              <a:gd name="connsiteY133" fmla="*/ 1865139 h 1905600"/>
              <a:gd name="connsiteX134" fmla="*/ 671639 w 3166015"/>
              <a:gd name="connsiteY134" fmla="*/ 1881324 h 1905600"/>
              <a:gd name="connsiteX135" fmla="*/ 614995 w 3166015"/>
              <a:gd name="connsiteY135" fmla="*/ 1897508 h 1905600"/>
              <a:gd name="connsiteX136" fmla="*/ 428878 w 3166015"/>
              <a:gd name="connsiteY136" fmla="*/ 1905600 h 1905600"/>
              <a:gd name="connsiteX137" fmla="*/ 307498 w 3166015"/>
              <a:gd name="connsiteY137" fmla="*/ 1897508 h 1905600"/>
              <a:gd name="connsiteX138" fmla="*/ 258945 w 3166015"/>
              <a:gd name="connsiteY138" fmla="*/ 1881324 h 1905600"/>
              <a:gd name="connsiteX139" fmla="*/ 234669 w 3166015"/>
              <a:gd name="connsiteY139" fmla="*/ 1873231 h 1905600"/>
              <a:gd name="connsiteX140" fmla="*/ 210393 w 3166015"/>
              <a:gd name="connsiteY140" fmla="*/ 1857047 h 1905600"/>
              <a:gd name="connsiteX141" fmla="*/ 113289 w 3166015"/>
              <a:gd name="connsiteY141" fmla="*/ 1832771 h 1905600"/>
              <a:gd name="connsiteX142" fmla="*/ 145657 w 3166015"/>
              <a:gd name="connsiteY142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362875 w 3166015"/>
              <a:gd name="connsiteY48" fmla="*/ 101076 h 1905600"/>
              <a:gd name="connsiteX49" fmla="*/ 2468071 w 3166015"/>
              <a:gd name="connsiteY49" fmla="*/ 133444 h 1905600"/>
              <a:gd name="connsiteX50" fmla="*/ 2573268 w 3166015"/>
              <a:gd name="connsiteY50" fmla="*/ 181996 h 1905600"/>
              <a:gd name="connsiteX51" fmla="*/ 2735108 w 3166015"/>
              <a:gd name="connsiteY51" fmla="*/ 222456 h 1905600"/>
              <a:gd name="connsiteX52" fmla="*/ 2864581 w 3166015"/>
              <a:gd name="connsiteY52" fmla="*/ 190088 h 1905600"/>
              <a:gd name="connsiteX53" fmla="*/ 2913133 w 3166015"/>
              <a:gd name="connsiteY53" fmla="*/ 173904 h 1905600"/>
              <a:gd name="connsiteX54" fmla="*/ 3002145 w 3166015"/>
              <a:gd name="connsiteY54" fmla="*/ 198180 h 1905600"/>
              <a:gd name="connsiteX55" fmla="*/ 3010237 w 3166015"/>
              <a:gd name="connsiteY55" fmla="*/ 230548 h 1905600"/>
              <a:gd name="connsiteX56" fmla="*/ 3042606 w 3166015"/>
              <a:gd name="connsiteY56" fmla="*/ 392389 h 1905600"/>
              <a:gd name="connsiteX57" fmla="*/ 3066882 w 3166015"/>
              <a:gd name="connsiteY57" fmla="*/ 651334 h 1905600"/>
              <a:gd name="connsiteX58" fmla="*/ 3083066 w 3166015"/>
              <a:gd name="connsiteY58" fmla="*/ 869819 h 1905600"/>
              <a:gd name="connsiteX59" fmla="*/ 3091158 w 3166015"/>
              <a:gd name="connsiteY59" fmla="*/ 894095 h 1905600"/>
              <a:gd name="connsiteX60" fmla="*/ 3107342 w 3166015"/>
              <a:gd name="connsiteY60" fmla="*/ 950739 h 1905600"/>
              <a:gd name="connsiteX61" fmla="*/ 3115434 w 3166015"/>
              <a:gd name="connsiteY61" fmla="*/ 1015476 h 1905600"/>
              <a:gd name="connsiteX62" fmla="*/ 3123526 w 3166015"/>
              <a:gd name="connsiteY62" fmla="*/ 1039752 h 1905600"/>
              <a:gd name="connsiteX63" fmla="*/ 3131618 w 3166015"/>
              <a:gd name="connsiteY63" fmla="*/ 1072120 h 1905600"/>
              <a:gd name="connsiteX64" fmla="*/ 3147802 w 3166015"/>
              <a:gd name="connsiteY64" fmla="*/ 1120672 h 1905600"/>
              <a:gd name="connsiteX65" fmla="*/ 3147802 w 3166015"/>
              <a:gd name="connsiteY65" fmla="*/ 1541458 h 1905600"/>
              <a:gd name="connsiteX66" fmla="*/ 3123526 w 3166015"/>
              <a:gd name="connsiteY66" fmla="*/ 1606194 h 1905600"/>
              <a:gd name="connsiteX67" fmla="*/ 3115434 w 3166015"/>
              <a:gd name="connsiteY67" fmla="*/ 1630470 h 1905600"/>
              <a:gd name="connsiteX68" fmla="*/ 3091158 w 3166015"/>
              <a:gd name="connsiteY68" fmla="*/ 1638562 h 1905600"/>
              <a:gd name="connsiteX69" fmla="*/ 3074974 w 3166015"/>
              <a:gd name="connsiteY69" fmla="*/ 1654747 h 1905600"/>
              <a:gd name="connsiteX70" fmla="*/ 3026422 w 3166015"/>
              <a:gd name="connsiteY70" fmla="*/ 1670931 h 1905600"/>
              <a:gd name="connsiteX71" fmla="*/ 3010237 w 3166015"/>
              <a:gd name="connsiteY71" fmla="*/ 1687115 h 1905600"/>
              <a:gd name="connsiteX72" fmla="*/ 2905041 w 3166015"/>
              <a:gd name="connsiteY72" fmla="*/ 1703299 h 1905600"/>
              <a:gd name="connsiteX73" fmla="*/ 2807937 w 3166015"/>
              <a:gd name="connsiteY73" fmla="*/ 1695207 h 1905600"/>
              <a:gd name="connsiteX74" fmla="*/ 2735108 w 3166015"/>
              <a:gd name="connsiteY74" fmla="*/ 1654747 h 1905600"/>
              <a:gd name="connsiteX75" fmla="*/ 2686556 w 3166015"/>
              <a:gd name="connsiteY75" fmla="*/ 1638562 h 1905600"/>
              <a:gd name="connsiteX76" fmla="*/ 2662280 w 3166015"/>
              <a:gd name="connsiteY76" fmla="*/ 1630470 h 1905600"/>
              <a:gd name="connsiteX77" fmla="*/ 2638004 w 3166015"/>
              <a:gd name="connsiteY77" fmla="*/ 1614286 h 1905600"/>
              <a:gd name="connsiteX78" fmla="*/ 2605636 w 3166015"/>
              <a:gd name="connsiteY78" fmla="*/ 1606194 h 1905600"/>
              <a:gd name="connsiteX79" fmla="*/ 2581360 w 3166015"/>
              <a:gd name="connsiteY79" fmla="*/ 1598102 h 1905600"/>
              <a:gd name="connsiteX80" fmla="*/ 2548991 w 3166015"/>
              <a:gd name="connsiteY80" fmla="*/ 1590010 h 1905600"/>
              <a:gd name="connsiteX81" fmla="*/ 2500439 w 3166015"/>
              <a:gd name="connsiteY81" fmla="*/ 1573826 h 1905600"/>
              <a:gd name="connsiteX82" fmla="*/ 2468071 w 3166015"/>
              <a:gd name="connsiteY82" fmla="*/ 1565734 h 1905600"/>
              <a:gd name="connsiteX83" fmla="*/ 2419519 w 3166015"/>
              <a:gd name="connsiteY83" fmla="*/ 1549550 h 1905600"/>
              <a:gd name="connsiteX84" fmla="*/ 2395243 w 3166015"/>
              <a:gd name="connsiteY84" fmla="*/ 1525274 h 1905600"/>
              <a:gd name="connsiteX85" fmla="*/ 2338599 w 3166015"/>
              <a:gd name="connsiteY85" fmla="*/ 1509090 h 1905600"/>
              <a:gd name="connsiteX86" fmla="*/ 2168666 w 3166015"/>
              <a:gd name="connsiteY86" fmla="*/ 1484814 h 1905600"/>
              <a:gd name="connsiteX87" fmla="*/ 2136298 w 3166015"/>
              <a:gd name="connsiteY87" fmla="*/ 1492906 h 1905600"/>
              <a:gd name="connsiteX88" fmla="*/ 2087745 w 3166015"/>
              <a:gd name="connsiteY88" fmla="*/ 1509090 h 1905600"/>
              <a:gd name="connsiteX89" fmla="*/ 1982549 w 3166015"/>
              <a:gd name="connsiteY89" fmla="*/ 1525274 h 1905600"/>
              <a:gd name="connsiteX90" fmla="*/ 1885445 w 3166015"/>
              <a:gd name="connsiteY90" fmla="*/ 1517182 h 1905600"/>
              <a:gd name="connsiteX91" fmla="*/ 1853076 w 3166015"/>
              <a:gd name="connsiteY91" fmla="*/ 1509090 h 1905600"/>
              <a:gd name="connsiteX92" fmla="*/ 1788340 w 3166015"/>
              <a:gd name="connsiteY92" fmla="*/ 1500998 h 1905600"/>
              <a:gd name="connsiteX93" fmla="*/ 1602223 w 3166015"/>
              <a:gd name="connsiteY93" fmla="*/ 1509090 h 1905600"/>
              <a:gd name="connsiteX94" fmla="*/ 1497027 w 3166015"/>
              <a:gd name="connsiteY94" fmla="*/ 1533366 h 1905600"/>
              <a:gd name="connsiteX95" fmla="*/ 1472751 w 3166015"/>
              <a:gd name="connsiteY95" fmla="*/ 1541458 h 1905600"/>
              <a:gd name="connsiteX96" fmla="*/ 1448475 w 3166015"/>
              <a:gd name="connsiteY96" fmla="*/ 1533366 h 1905600"/>
              <a:gd name="connsiteX97" fmla="*/ 1440383 w 3166015"/>
              <a:gd name="connsiteY97" fmla="*/ 1509090 h 1905600"/>
              <a:gd name="connsiteX98" fmla="*/ 1448475 w 3166015"/>
              <a:gd name="connsiteY98" fmla="*/ 1347249 h 1905600"/>
              <a:gd name="connsiteX99" fmla="*/ 1464659 w 3166015"/>
              <a:gd name="connsiteY99" fmla="*/ 1298697 h 1905600"/>
              <a:gd name="connsiteX100" fmla="*/ 1472751 w 3166015"/>
              <a:gd name="connsiteY100" fmla="*/ 1233961 h 1905600"/>
              <a:gd name="connsiteX101" fmla="*/ 1488935 w 3166015"/>
              <a:gd name="connsiteY101" fmla="*/ 1209685 h 1905600"/>
              <a:gd name="connsiteX102" fmla="*/ 1480843 w 3166015"/>
              <a:gd name="connsiteY102" fmla="*/ 1128764 h 1905600"/>
              <a:gd name="connsiteX103" fmla="*/ 1472751 w 3166015"/>
              <a:gd name="connsiteY103" fmla="*/ 1104488 h 1905600"/>
              <a:gd name="connsiteX104" fmla="*/ 1448475 w 3166015"/>
              <a:gd name="connsiteY104" fmla="*/ 1096396 h 1905600"/>
              <a:gd name="connsiteX105" fmla="*/ 1424199 w 3166015"/>
              <a:gd name="connsiteY105" fmla="*/ 1080212 h 1905600"/>
              <a:gd name="connsiteX106" fmla="*/ 1286634 w 3166015"/>
              <a:gd name="connsiteY106" fmla="*/ 1064028 h 1905600"/>
              <a:gd name="connsiteX107" fmla="*/ 1181437 w 3166015"/>
              <a:gd name="connsiteY107" fmla="*/ 1039752 h 1905600"/>
              <a:gd name="connsiteX108" fmla="*/ 1149069 w 3166015"/>
              <a:gd name="connsiteY108" fmla="*/ 1031660 h 1905600"/>
              <a:gd name="connsiteX109" fmla="*/ 1060057 w 3166015"/>
              <a:gd name="connsiteY109" fmla="*/ 1015476 h 1905600"/>
              <a:gd name="connsiteX110" fmla="*/ 1019597 w 3166015"/>
              <a:gd name="connsiteY110" fmla="*/ 1023568 h 1905600"/>
              <a:gd name="connsiteX111" fmla="*/ 971045 w 3166015"/>
              <a:gd name="connsiteY111" fmla="*/ 1055936 h 1905600"/>
              <a:gd name="connsiteX112" fmla="*/ 946768 w 3166015"/>
              <a:gd name="connsiteY112" fmla="*/ 1064028 h 1905600"/>
              <a:gd name="connsiteX113" fmla="*/ 922492 w 3166015"/>
              <a:gd name="connsiteY113" fmla="*/ 1080212 h 1905600"/>
              <a:gd name="connsiteX114" fmla="*/ 873940 w 3166015"/>
              <a:gd name="connsiteY114" fmla="*/ 1096396 h 1905600"/>
              <a:gd name="connsiteX115" fmla="*/ 865848 w 3166015"/>
              <a:gd name="connsiteY115" fmla="*/ 1120672 h 1905600"/>
              <a:gd name="connsiteX116" fmla="*/ 841572 w 3166015"/>
              <a:gd name="connsiteY116" fmla="*/ 1128764 h 1905600"/>
              <a:gd name="connsiteX117" fmla="*/ 550259 w 3166015"/>
              <a:gd name="connsiteY117" fmla="*/ 1161132 h 1905600"/>
              <a:gd name="connsiteX118" fmla="*/ 525983 w 3166015"/>
              <a:gd name="connsiteY118" fmla="*/ 1177316 h 1905600"/>
              <a:gd name="connsiteX119" fmla="*/ 493614 w 3166015"/>
              <a:gd name="connsiteY119" fmla="*/ 1282513 h 1905600"/>
              <a:gd name="connsiteX120" fmla="*/ 501706 w 3166015"/>
              <a:gd name="connsiteY120" fmla="*/ 1403893 h 1905600"/>
              <a:gd name="connsiteX121" fmla="*/ 509799 w 3166015"/>
              <a:gd name="connsiteY121" fmla="*/ 1428170 h 1905600"/>
              <a:gd name="connsiteX122" fmla="*/ 558351 w 3166015"/>
              <a:gd name="connsiteY122" fmla="*/ 1444354 h 1905600"/>
              <a:gd name="connsiteX123" fmla="*/ 639271 w 3166015"/>
              <a:gd name="connsiteY123" fmla="*/ 1460538 h 1905600"/>
              <a:gd name="connsiteX124" fmla="*/ 712099 w 3166015"/>
              <a:gd name="connsiteY124" fmla="*/ 1476722 h 1905600"/>
              <a:gd name="connsiteX125" fmla="*/ 728283 w 3166015"/>
              <a:gd name="connsiteY125" fmla="*/ 1500998 h 1905600"/>
              <a:gd name="connsiteX126" fmla="*/ 768744 w 3166015"/>
              <a:gd name="connsiteY126" fmla="*/ 1533366 h 1905600"/>
              <a:gd name="connsiteX127" fmla="*/ 801112 w 3166015"/>
              <a:gd name="connsiteY127" fmla="*/ 1606194 h 1905600"/>
              <a:gd name="connsiteX128" fmla="*/ 776836 w 3166015"/>
              <a:gd name="connsiteY128" fmla="*/ 1768035 h 1905600"/>
              <a:gd name="connsiteX129" fmla="*/ 776836 w 3166015"/>
              <a:gd name="connsiteY129" fmla="*/ 1768035 h 1905600"/>
              <a:gd name="connsiteX130" fmla="*/ 768744 w 3166015"/>
              <a:gd name="connsiteY130" fmla="*/ 1808495 h 1905600"/>
              <a:gd name="connsiteX131" fmla="*/ 744468 w 3166015"/>
              <a:gd name="connsiteY131" fmla="*/ 1824679 h 1905600"/>
              <a:gd name="connsiteX132" fmla="*/ 720191 w 3166015"/>
              <a:gd name="connsiteY132" fmla="*/ 1865139 h 1905600"/>
              <a:gd name="connsiteX133" fmla="*/ 671639 w 3166015"/>
              <a:gd name="connsiteY133" fmla="*/ 1881324 h 1905600"/>
              <a:gd name="connsiteX134" fmla="*/ 614995 w 3166015"/>
              <a:gd name="connsiteY134" fmla="*/ 1897508 h 1905600"/>
              <a:gd name="connsiteX135" fmla="*/ 428878 w 3166015"/>
              <a:gd name="connsiteY135" fmla="*/ 1905600 h 1905600"/>
              <a:gd name="connsiteX136" fmla="*/ 307498 w 3166015"/>
              <a:gd name="connsiteY136" fmla="*/ 1897508 h 1905600"/>
              <a:gd name="connsiteX137" fmla="*/ 258945 w 3166015"/>
              <a:gd name="connsiteY137" fmla="*/ 1881324 h 1905600"/>
              <a:gd name="connsiteX138" fmla="*/ 234669 w 3166015"/>
              <a:gd name="connsiteY138" fmla="*/ 1873231 h 1905600"/>
              <a:gd name="connsiteX139" fmla="*/ 210393 w 3166015"/>
              <a:gd name="connsiteY139" fmla="*/ 1857047 h 1905600"/>
              <a:gd name="connsiteX140" fmla="*/ 113289 w 3166015"/>
              <a:gd name="connsiteY140" fmla="*/ 1832771 h 1905600"/>
              <a:gd name="connsiteX141" fmla="*/ 145657 w 3166015"/>
              <a:gd name="connsiteY141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1966365 w 3166015"/>
              <a:gd name="connsiteY45" fmla="*/ 68708 h 1905600"/>
              <a:gd name="connsiteX46" fmla="*/ 2298138 w 3166015"/>
              <a:gd name="connsiteY46" fmla="*/ 84892 h 1905600"/>
              <a:gd name="connsiteX47" fmla="*/ 2322414 w 3166015"/>
              <a:gd name="connsiteY47" fmla="*/ 92984 h 1905600"/>
              <a:gd name="connsiteX48" fmla="*/ 2468071 w 3166015"/>
              <a:gd name="connsiteY48" fmla="*/ 133444 h 1905600"/>
              <a:gd name="connsiteX49" fmla="*/ 2573268 w 3166015"/>
              <a:gd name="connsiteY49" fmla="*/ 181996 h 1905600"/>
              <a:gd name="connsiteX50" fmla="*/ 2735108 w 3166015"/>
              <a:gd name="connsiteY50" fmla="*/ 222456 h 1905600"/>
              <a:gd name="connsiteX51" fmla="*/ 2864581 w 3166015"/>
              <a:gd name="connsiteY51" fmla="*/ 190088 h 1905600"/>
              <a:gd name="connsiteX52" fmla="*/ 2913133 w 3166015"/>
              <a:gd name="connsiteY52" fmla="*/ 173904 h 1905600"/>
              <a:gd name="connsiteX53" fmla="*/ 3002145 w 3166015"/>
              <a:gd name="connsiteY53" fmla="*/ 198180 h 1905600"/>
              <a:gd name="connsiteX54" fmla="*/ 3010237 w 3166015"/>
              <a:gd name="connsiteY54" fmla="*/ 230548 h 1905600"/>
              <a:gd name="connsiteX55" fmla="*/ 3042606 w 3166015"/>
              <a:gd name="connsiteY55" fmla="*/ 392389 h 1905600"/>
              <a:gd name="connsiteX56" fmla="*/ 3066882 w 3166015"/>
              <a:gd name="connsiteY56" fmla="*/ 651334 h 1905600"/>
              <a:gd name="connsiteX57" fmla="*/ 3083066 w 3166015"/>
              <a:gd name="connsiteY57" fmla="*/ 869819 h 1905600"/>
              <a:gd name="connsiteX58" fmla="*/ 3091158 w 3166015"/>
              <a:gd name="connsiteY58" fmla="*/ 894095 h 1905600"/>
              <a:gd name="connsiteX59" fmla="*/ 3107342 w 3166015"/>
              <a:gd name="connsiteY59" fmla="*/ 950739 h 1905600"/>
              <a:gd name="connsiteX60" fmla="*/ 3115434 w 3166015"/>
              <a:gd name="connsiteY60" fmla="*/ 1015476 h 1905600"/>
              <a:gd name="connsiteX61" fmla="*/ 3123526 w 3166015"/>
              <a:gd name="connsiteY61" fmla="*/ 1039752 h 1905600"/>
              <a:gd name="connsiteX62" fmla="*/ 3131618 w 3166015"/>
              <a:gd name="connsiteY62" fmla="*/ 1072120 h 1905600"/>
              <a:gd name="connsiteX63" fmla="*/ 3147802 w 3166015"/>
              <a:gd name="connsiteY63" fmla="*/ 1120672 h 1905600"/>
              <a:gd name="connsiteX64" fmla="*/ 3147802 w 3166015"/>
              <a:gd name="connsiteY64" fmla="*/ 1541458 h 1905600"/>
              <a:gd name="connsiteX65" fmla="*/ 3123526 w 3166015"/>
              <a:gd name="connsiteY65" fmla="*/ 1606194 h 1905600"/>
              <a:gd name="connsiteX66" fmla="*/ 3115434 w 3166015"/>
              <a:gd name="connsiteY66" fmla="*/ 1630470 h 1905600"/>
              <a:gd name="connsiteX67" fmla="*/ 3091158 w 3166015"/>
              <a:gd name="connsiteY67" fmla="*/ 1638562 h 1905600"/>
              <a:gd name="connsiteX68" fmla="*/ 3074974 w 3166015"/>
              <a:gd name="connsiteY68" fmla="*/ 1654747 h 1905600"/>
              <a:gd name="connsiteX69" fmla="*/ 3026422 w 3166015"/>
              <a:gd name="connsiteY69" fmla="*/ 1670931 h 1905600"/>
              <a:gd name="connsiteX70" fmla="*/ 3010237 w 3166015"/>
              <a:gd name="connsiteY70" fmla="*/ 1687115 h 1905600"/>
              <a:gd name="connsiteX71" fmla="*/ 2905041 w 3166015"/>
              <a:gd name="connsiteY71" fmla="*/ 1703299 h 1905600"/>
              <a:gd name="connsiteX72" fmla="*/ 2807937 w 3166015"/>
              <a:gd name="connsiteY72" fmla="*/ 1695207 h 1905600"/>
              <a:gd name="connsiteX73" fmla="*/ 2735108 w 3166015"/>
              <a:gd name="connsiteY73" fmla="*/ 1654747 h 1905600"/>
              <a:gd name="connsiteX74" fmla="*/ 2686556 w 3166015"/>
              <a:gd name="connsiteY74" fmla="*/ 1638562 h 1905600"/>
              <a:gd name="connsiteX75" fmla="*/ 2662280 w 3166015"/>
              <a:gd name="connsiteY75" fmla="*/ 1630470 h 1905600"/>
              <a:gd name="connsiteX76" fmla="*/ 2638004 w 3166015"/>
              <a:gd name="connsiteY76" fmla="*/ 1614286 h 1905600"/>
              <a:gd name="connsiteX77" fmla="*/ 2605636 w 3166015"/>
              <a:gd name="connsiteY77" fmla="*/ 1606194 h 1905600"/>
              <a:gd name="connsiteX78" fmla="*/ 2581360 w 3166015"/>
              <a:gd name="connsiteY78" fmla="*/ 1598102 h 1905600"/>
              <a:gd name="connsiteX79" fmla="*/ 2548991 w 3166015"/>
              <a:gd name="connsiteY79" fmla="*/ 1590010 h 1905600"/>
              <a:gd name="connsiteX80" fmla="*/ 2500439 w 3166015"/>
              <a:gd name="connsiteY80" fmla="*/ 1573826 h 1905600"/>
              <a:gd name="connsiteX81" fmla="*/ 2468071 w 3166015"/>
              <a:gd name="connsiteY81" fmla="*/ 1565734 h 1905600"/>
              <a:gd name="connsiteX82" fmla="*/ 2419519 w 3166015"/>
              <a:gd name="connsiteY82" fmla="*/ 1549550 h 1905600"/>
              <a:gd name="connsiteX83" fmla="*/ 2395243 w 3166015"/>
              <a:gd name="connsiteY83" fmla="*/ 1525274 h 1905600"/>
              <a:gd name="connsiteX84" fmla="*/ 2338599 w 3166015"/>
              <a:gd name="connsiteY84" fmla="*/ 1509090 h 1905600"/>
              <a:gd name="connsiteX85" fmla="*/ 2168666 w 3166015"/>
              <a:gd name="connsiteY85" fmla="*/ 1484814 h 1905600"/>
              <a:gd name="connsiteX86" fmla="*/ 2136298 w 3166015"/>
              <a:gd name="connsiteY86" fmla="*/ 1492906 h 1905600"/>
              <a:gd name="connsiteX87" fmla="*/ 2087745 w 3166015"/>
              <a:gd name="connsiteY87" fmla="*/ 1509090 h 1905600"/>
              <a:gd name="connsiteX88" fmla="*/ 1982549 w 3166015"/>
              <a:gd name="connsiteY88" fmla="*/ 1525274 h 1905600"/>
              <a:gd name="connsiteX89" fmla="*/ 1885445 w 3166015"/>
              <a:gd name="connsiteY89" fmla="*/ 1517182 h 1905600"/>
              <a:gd name="connsiteX90" fmla="*/ 1853076 w 3166015"/>
              <a:gd name="connsiteY90" fmla="*/ 1509090 h 1905600"/>
              <a:gd name="connsiteX91" fmla="*/ 1788340 w 3166015"/>
              <a:gd name="connsiteY91" fmla="*/ 1500998 h 1905600"/>
              <a:gd name="connsiteX92" fmla="*/ 1602223 w 3166015"/>
              <a:gd name="connsiteY92" fmla="*/ 1509090 h 1905600"/>
              <a:gd name="connsiteX93" fmla="*/ 1497027 w 3166015"/>
              <a:gd name="connsiteY93" fmla="*/ 1533366 h 1905600"/>
              <a:gd name="connsiteX94" fmla="*/ 1472751 w 3166015"/>
              <a:gd name="connsiteY94" fmla="*/ 1541458 h 1905600"/>
              <a:gd name="connsiteX95" fmla="*/ 1448475 w 3166015"/>
              <a:gd name="connsiteY95" fmla="*/ 1533366 h 1905600"/>
              <a:gd name="connsiteX96" fmla="*/ 1440383 w 3166015"/>
              <a:gd name="connsiteY96" fmla="*/ 1509090 h 1905600"/>
              <a:gd name="connsiteX97" fmla="*/ 1448475 w 3166015"/>
              <a:gd name="connsiteY97" fmla="*/ 1347249 h 1905600"/>
              <a:gd name="connsiteX98" fmla="*/ 1464659 w 3166015"/>
              <a:gd name="connsiteY98" fmla="*/ 1298697 h 1905600"/>
              <a:gd name="connsiteX99" fmla="*/ 1472751 w 3166015"/>
              <a:gd name="connsiteY99" fmla="*/ 1233961 h 1905600"/>
              <a:gd name="connsiteX100" fmla="*/ 1488935 w 3166015"/>
              <a:gd name="connsiteY100" fmla="*/ 1209685 h 1905600"/>
              <a:gd name="connsiteX101" fmla="*/ 1480843 w 3166015"/>
              <a:gd name="connsiteY101" fmla="*/ 1128764 h 1905600"/>
              <a:gd name="connsiteX102" fmla="*/ 1472751 w 3166015"/>
              <a:gd name="connsiteY102" fmla="*/ 1104488 h 1905600"/>
              <a:gd name="connsiteX103" fmla="*/ 1448475 w 3166015"/>
              <a:gd name="connsiteY103" fmla="*/ 1096396 h 1905600"/>
              <a:gd name="connsiteX104" fmla="*/ 1424199 w 3166015"/>
              <a:gd name="connsiteY104" fmla="*/ 1080212 h 1905600"/>
              <a:gd name="connsiteX105" fmla="*/ 1286634 w 3166015"/>
              <a:gd name="connsiteY105" fmla="*/ 1064028 h 1905600"/>
              <a:gd name="connsiteX106" fmla="*/ 1181437 w 3166015"/>
              <a:gd name="connsiteY106" fmla="*/ 1039752 h 1905600"/>
              <a:gd name="connsiteX107" fmla="*/ 1149069 w 3166015"/>
              <a:gd name="connsiteY107" fmla="*/ 1031660 h 1905600"/>
              <a:gd name="connsiteX108" fmla="*/ 1060057 w 3166015"/>
              <a:gd name="connsiteY108" fmla="*/ 1015476 h 1905600"/>
              <a:gd name="connsiteX109" fmla="*/ 1019597 w 3166015"/>
              <a:gd name="connsiteY109" fmla="*/ 1023568 h 1905600"/>
              <a:gd name="connsiteX110" fmla="*/ 971045 w 3166015"/>
              <a:gd name="connsiteY110" fmla="*/ 1055936 h 1905600"/>
              <a:gd name="connsiteX111" fmla="*/ 946768 w 3166015"/>
              <a:gd name="connsiteY111" fmla="*/ 1064028 h 1905600"/>
              <a:gd name="connsiteX112" fmla="*/ 922492 w 3166015"/>
              <a:gd name="connsiteY112" fmla="*/ 1080212 h 1905600"/>
              <a:gd name="connsiteX113" fmla="*/ 873940 w 3166015"/>
              <a:gd name="connsiteY113" fmla="*/ 1096396 h 1905600"/>
              <a:gd name="connsiteX114" fmla="*/ 865848 w 3166015"/>
              <a:gd name="connsiteY114" fmla="*/ 1120672 h 1905600"/>
              <a:gd name="connsiteX115" fmla="*/ 841572 w 3166015"/>
              <a:gd name="connsiteY115" fmla="*/ 1128764 h 1905600"/>
              <a:gd name="connsiteX116" fmla="*/ 550259 w 3166015"/>
              <a:gd name="connsiteY116" fmla="*/ 1161132 h 1905600"/>
              <a:gd name="connsiteX117" fmla="*/ 525983 w 3166015"/>
              <a:gd name="connsiteY117" fmla="*/ 1177316 h 1905600"/>
              <a:gd name="connsiteX118" fmla="*/ 493614 w 3166015"/>
              <a:gd name="connsiteY118" fmla="*/ 1282513 h 1905600"/>
              <a:gd name="connsiteX119" fmla="*/ 501706 w 3166015"/>
              <a:gd name="connsiteY119" fmla="*/ 1403893 h 1905600"/>
              <a:gd name="connsiteX120" fmla="*/ 509799 w 3166015"/>
              <a:gd name="connsiteY120" fmla="*/ 1428170 h 1905600"/>
              <a:gd name="connsiteX121" fmla="*/ 558351 w 3166015"/>
              <a:gd name="connsiteY121" fmla="*/ 1444354 h 1905600"/>
              <a:gd name="connsiteX122" fmla="*/ 639271 w 3166015"/>
              <a:gd name="connsiteY122" fmla="*/ 1460538 h 1905600"/>
              <a:gd name="connsiteX123" fmla="*/ 712099 w 3166015"/>
              <a:gd name="connsiteY123" fmla="*/ 1476722 h 1905600"/>
              <a:gd name="connsiteX124" fmla="*/ 728283 w 3166015"/>
              <a:gd name="connsiteY124" fmla="*/ 1500998 h 1905600"/>
              <a:gd name="connsiteX125" fmla="*/ 768744 w 3166015"/>
              <a:gd name="connsiteY125" fmla="*/ 1533366 h 1905600"/>
              <a:gd name="connsiteX126" fmla="*/ 801112 w 3166015"/>
              <a:gd name="connsiteY126" fmla="*/ 1606194 h 1905600"/>
              <a:gd name="connsiteX127" fmla="*/ 776836 w 3166015"/>
              <a:gd name="connsiteY127" fmla="*/ 1768035 h 1905600"/>
              <a:gd name="connsiteX128" fmla="*/ 776836 w 3166015"/>
              <a:gd name="connsiteY128" fmla="*/ 1768035 h 1905600"/>
              <a:gd name="connsiteX129" fmla="*/ 768744 w 3166015"/>
              <a:gd name="connsiteY129" fmla="*/ 1808495 h 1905600"/>
              <a:gd name="connsiteX130" fmla="*/ 744468 w 3166015"/>
              <a:gd name="connsiteY130" fmla="*/ 1824679 h 1905600"/>
              <a:gd name="connsiteX131" fmla="*/ 720191 w 3166015"/>
              <a:gd name="connsiteY131" fmla="*/ 1865139 h 1905600"/>
              <a:gd name="connsiteX132" fmla="*/ 671639 w 3166015"/>
              <a:gd name="connsiteY132" fmla="*/ 1881324 h 1905600"/>
              <a:gd name="connsiteX133" fmla="*/ 614995 w 3166015"/>
              <a:gd name="connsiteY133" fmla="*/ 1897508 h 1905600"/>
              <a:gd name="connsiteX134" fmla="*/ 428878 w 3166015"/>
              <a:gd name="connsiteY134" fmla="*/ 1905600 h 1905600"/>
              <a:gd name="connsiteX135" fmla="*/ 307498 w 3166015"/>
              <a:gd name="connsiteY135" fmla="*/ 1897508 h 1905600"/>
              <a:gd name="connsiteX136" fmla="*/ 258945 w 3166015"/>
              <a:gd name="connsiteY136" fmla="*/ 1881324 h 1905600"/>
              <a:gd name="connsiteX137" fmla="*/ 234669 w 3166015"/>
              <a:gd name="connsiteY137" fmla="*/ 1873231 h 1905600"/>
              <a:gd name="connsiteX138" fmla="*/ 210393 w 3166015"/>
              <a:gd name="connsiteY138" fmla="*/ 1857047 h 1905600"/>
              <a:gd name="connsiteX139" fmla="*/ 113289 w 3166015"/>
              <a:gd name="connsiteY139" fmla="*/ 1832771 h 1905600"/>
              <a:gd name="connsiteX140" fmla="*/ 145657 w 3166015"/>
              <a:gd name="connsiteY140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869260 w 3166015"/>
              <a:gd name="connsiteY43" fmla="*/ 44431 h 1905600"/>
              <a:gd name="connsiteX44" fmla="*/ 1909721 w 3166015"/>
              <a:gd name="connsiteY44" fmla="*/ 52524 h 1905600"/>
              <a:gd name="connsiteX45" fmla="*/ 2298138 w 3166015"/>
              <a:gd name="connsiteY45" fmla="*/ 84892 h 1905600"/>
              <a:gd name="connsiteX46" fmla="*/ 2322414 w 3166015"/>
              <a:gd name="connsiteY46" fmla="*/ 92984 h 1905600"/>
              <a:gd name="connsiteX47" fmla="*/ 2468071 w 3166015"/>
              <a:gd name="connsiteY47" fmla="*/ 133444 h 1905600"/>
              <a:gd name="connsiteX48" fmla="*/ 2573268 w 3166015"/>
              <a:gd name="connsiteY48" fmla="*/ 181996 h 1905600"/>
              <a:gd name="connsiteX49" fmla="*/ 2735108 w 3166015"/>
              <a:gd name="connsiteY49" fmla="*/ 222456 h 1905600"/>
              <a:gd name="connsiteX50" fmla="*/ 2864581 w 3166015"/>
              <a:gd name="connsiteY50" fmla="*/ 190088 h 1905600"/>
              <a:gd name="connsiteX51" fmla="*/ 2913133 w 3166015"/>
              <a:gd name="connsiteY51" fmla="*/ 173904 h 1905600"/>
              <a:gd name="connsiteX52" fmla="*/ 3002145 w 3166015"/>
              <a:gd name="connsiteY52" fmla="*/ 198180 h 1905600"/>
              <a:gd name="connsiteX53" fmla="*/ 3010237 w 3166015"/>
              <a:gd name="connsiteY53" fmla="*/ 230548 h 1905600"/>
              <a:gd name="connsiteX54" fmla="*/ 3042606 w 3166015"/>
              <a:gd name="connsiteY54" fmla="*/ 392389 h 1905600"/>
              <a:gd name="connsiteX55" fmla="*/ 3066882 w 3166015"/>
              <a:gd name="connsiteY55" fmla="*/ 651334 h 1905600"/>
              <a:gd name="connsiteX56" fmla="*/ 3083066 w 3166015"/>
              <a:gd name="connsiteY56" fmla="*/ 869819 h 1905600"/>
              <a:gd name="connsiteX57" fmla="*/ 3091158 w 3166015"/>
              <a:gd name="connsiteY57" fmla="*/ 894095 h 1905600"/>
              <a:gd name="connsiteX58" fmla="*/ 3107342 w 3166015"/>
              <a:gd name="connsiteY58" fmla="*/ 950739 h 1905600"/>
              <a:gd name="connsiteX59" fmla="*/ 3115434 w 3166015"/>
              <a:gd name="connsiteY59" fmla="*/ 1015476 h 1905600"/>
              <a:gd name="connsiteX60" fmla="*/ 3123526 w 3166015"/>
              <a:gd name="connsiteY60" fmla="*/ 1039752 h 1905600"/>
              <a:gd name="connsiteX61" fmla="*/ 3131618 w 3166015"/>
              <a:gd name="connsiteY61" fmla="*/ 1072120 h 1905600"/>
              <a:gd name="connsiteX62" fmla="*/ 3147802 w 3166015"/>
              <a:gd name="connsiteY62" fmla="*/ 1120672 h 1905600"/>
              <a:gd name="connsiteX63" fmla="*/ 3147802 w 3166015"/>
              <a:gd name="connsiteY63" fmla="*/ 1541458 h 1905600"/>
              <a:gd name="connsiteX64" fmla="*/ 3123526 w 3166015"/>
              <a:gd name="connsiteY64" fmla="*/ 1606194 h 1905600"/>
              <a:gd name="connsiteX65" fmla="*/ 3115434 w 3166015"/>
              <a:gd name="connsiteY65" fmla="*/ 1630470 h 1905600"/>
              <a:gd name="connsiteX66" fmla="*/ 3091158 w 3166015"/>
              <a:gd name="connsiteY66" fmla="*/ 1638562 h 1905600"/>
              <a:gd name="connsiteX67" fmla="*/ 3074974 w 3166015"/>
              <a:gd name="connsiteY67" fmla="*/ 1654747 h 1905600"/>
              <a:gd name="connsiteX68" fmla="*/ 3026422 w 3166015"/>
              <a:gd name="connsiteY68" fmla="*/ 1670931 h 1905600"/>
              <a:gd name="connsiteX69" fmla="*/ 3010237 w 3166015"/>
              <a:gd name="connsiteY69" fmla="*/ 1687115 h 1905600"/>
              <a:gd name="connsiteX70" fmla="*/ 2905041 w 3166015"/>
              <a:gd name="connsiteY70" fmla="*/ 1703299 h 1905600"/>
              <a:gd name="connsiteX71" fmla="*/ 2807937 w 3166015"/>
              <a:gd name="connsiteY71" fmla="*/ 1695207 h 1905600"/>
              <a:gd name="connsiteX72" fmla="*/ 2735108 w 3166015"/>
              <a:gd name="connsiteY72" fmla="*/ 1654747 h 1905600"/>
              <a:gd name="connsiteX73" fmla="*/ 2686556 w 3166015"/>
              <a:gd name="connsiteY73" fmla="*/ 1638562 h 1905600"/>
              <a:gd name="connsiteX74" fmla="*/ 2662280 w 3166015"/>
              <a:gd name="connsiteY74" fmla="*/ 1630470 h 1905600"/>
              <a:gd name="connsiteX75" fmla="*/ 2638004 w 3166015"/>
              <a:gd name="connsiteY75" fmla="*/ 1614286 h 1905600"/>
              <a:gd name="connsiteX76" fmla="*/ 2605636 w 3166015"/>
              <a:gd name="connsiteY76" fmla="*/ 1606194 h 1905600"/>
              <a:gd name="connsiteX77" fmla="*/ 2581360 w 3166015"/>
              <a:gd name="connsiteY77" fmla="*/ 1598102 h 1905600"/>
              <a:gd name="connsiteX78" fmla="*/ 2548991 w 3166015"/>
              <a:gd name="connsiteY78" fmla="*/ 1590010 h 1905600"/>
              <a:gd name="connsiteX79" fmla="*/ 2500439 w 3166015"/>
              <a:gd name="connsiteY79" fmla="*/ 1573826 h 1905600"/>
              <a:gd name="connsiteX80" fmla="*/ 2468071 w 3166015"/>
              <a:gd name="connsiteY80" fmla="*/ 1565734 h 1905600"/>
              <a:gd name="connsiteX81" fmla="*/ 2419519 w 3166015"/>
              <a:gd name="connsiteY81" fmla="*/ 1549550 h 1905600"/>
              <a:gd name="connsiteX82" fmla="*/ 2395243 w 3166015"/>
              <a:gd name="connsiteY82" fmla="*/ 1525274 h 1905600"/>
              <a:gd name="connsiteX83" fmla="*/ 2338599 w 3166015"/>
              <a:gd name="connsiteY83" fmla="*/ 1509090 h 1905600"/>
              <a:gd name="connsiteX84" fmla="*/ 2168666 w 3166015"/>
              <a:gd name="connsiteY84" fmla="*/ 1484814 h 1905600"/>
              <a:gd name="connsiteX85" fmla="*/ 2136298 w 3166015"/>
              <a:gd name="connsiteY85" fmla="*/ 1492906 h 1905600"/>
              <a:gd name="connsiteX86" fmla="*/ 2087745 w 3166015"/>
              <a:gd name="connsiteY86" fmla="*/ 1509090 h 1905600"/>
              <a:gd name="connsiteX87" fmla="*/ 1982549 w 3166015"/>
              <a:gd name="connsiteY87" fmla="*/ 1525274 h 1905600"/>
              <a:gd name="connsiteX88" fmla="*/ 1885445 w 3166015"/>
              <a:gd name="connsiteY88" fmla="*/ 1517182 h 1905600"/>
              <a:gd name="connsiteX89" fmla="*/ 1853076 w 3166015"/>
              <a:gd name="connsiteY89" fmla="*/ 1509090 h 1905600"/>
              <a:gd name="connsiteX90" fmla="*/ 1788340 w 3166015"/>
              <a:gd name="connsiteY90" fmla="*/ 1500998 h 1905600"/>
              <a:gd name="connsiteX91" fmla="*/ 1602223 w 3166015"/>
              <a:gd name="connsiteY91" fmla="*/ 1509090 h 1905600"/>
              <a:gd name="connsiteX92" fmla="*/ 1497027 w 3166015"/>
              <a:gd name="connsiteY92" fmla="*/ 1533366 h 1905600"/>
              <a:gd name="connsiteX93" fmla="*/ 1472751 w 3166015"/>
              <a:gd name="connsiteY93" fmla="*/ 1541458 h 1905600"/>
              <a:gd name="connsiteX94" fmla="*/ 1448475 w 3166015"/>
              <a:gd name="connsiteY94" fmla="*/ 1533366 h 1905600"/>
              <a:gd name="connsiteX95" fmla="*/ 1440383 w 3166015"/>
              <a:gd name="connsiteY95" fmla="*/ 1509090 h 1905600"/>
              <a:gd name="connsiteX96" fmla="*/ 1448475 w 3166015"/>
              <a:gd name="connsiteY96" fmla="*/ 1347249 h 1905600"/>
              <a:gd name="connsiteX97" fmla="*/ 1464659 w 3166015"/>
              <a:gd name="connsiteY97" fmla="*/ 1298697 h 1905600"/>
              <a:gd name="connsiteX98" fmla="*/ 1472751 w 3166015"/>
              <a:gd name="connsiteY98" fmla="*/ 1233961 h 1905600"/>
              <a:gd name="connsiteX99" fmla="*/ 1488935 w 3166015"/>
              <a:gd name="connsiteY99" fmla="*/ 1209685 h 1905600"/>
              <a:gd name="connsiteX100" fmla="*/ 1480843 w 3166015"/>
              <a:gd name="connsiteY100" fmla="*/ 1128764 h 1905600"/>
              <a:gd name="connsiteX101" fmla="*/ 1472751 w 3166015"/>
              <a:gd name="connsiteY101" fmla="*/ 1104488 h 1905600"/>
              <a:gd name="connsiteX102" fmla="*/ 1448475 w 3166015"/>
              <a:gd name="connsiteY102" fmla="*/ 1096396 h 1905600"/>
              <a:gd name="connsiteX103" fmla="*/ 1424199 w 3166015"/>
              <a:gd name="connsiteY103" fmla="*/ 1080212 h 1905600"/>
              <a:gd name="connsiteX104" fmla="*/ 1286634 w 3166015"/>
              <a:gd name="connsiteY104" fmla="*/ 1064028 h 1905600"/>
              <a:gd name="connsiteX105" fmla="*/ 1181437 w 3166015"/>
              <a:gd name="connsiteY105" fmla="*/ 1039752 h 1905600"/>
              <a:gd name="connsiteX106" fmla="*/ 1149069 w 3166015"/>
              <a:gd name="connsiteY106" fmla="*/ 1031660 h 1905600"/>
              <a:gd name="connsiteX107" fmla="*/ 1060057 w 3166015"/>
              <a:gd name="connsiteY107" fmla="*/ 1015476 h 1905600"/>
              <a:gd name="connsiteX108" fmla="*/ 1019597 w 3166015"/>
              <a:gd name="connsiteY108" fmla="*/ 1023568 h 1905600"/>
              <a:gd name="connsiteX109" fmla="*/ 971045 w 3166015"/>
              <a:gd name="connsiteY109" fmla="*/ 1055936 h 1905600"/>
              <a:gd name="connsiteX110" fmla="*/ 946768 w 3166015"/>
              <a:gd name="connsiteY110" fmla="*/ 1064028 h 1905600"/>
              <a:gd name="connsiteX111" fmla="*/ 922492 w 3166015"/>
              <a:gd name="connsiteY111" fmla="*/ 1080212 h 1905600"/>
              <a:gd name="connsiteX112" fmla="*/ 873940 w 3166015"/>
              <a:gd name="connsiteY112" fmla="*/ 1096396 h 1905600"/>
              <a:gd name="connsiteX113" fmla="*/ 865848 w 3166015"/>
              <a:gd name="connsiteY113" fmla="*/ 1120672 h 1905600"/>
              <a:gd name="connsiteX114" fmla="*/ 841572 w 3166015"/>
              <a:gd name="connsiteY114" fmla="*/ 1128764 h 1905600"/>
              <a:gd name="connsiteX115" fmla="*/ 550259 w 3166015"/>
              <a:gd name="connsiteY115" fmla="*/ 1161132 h 1905600"/>
              <a:gd name="connsiteX116" fmla="*/ 525983 w 3166015"/>
              <a:gd name="connsiteY116" fmla="*/ 1177316 h 1905600"/>
              <a:gd name="connsiteX117" fmla="*/ 493614 w 3166015"/>
              <a:gd name="connsiteY117" fmla="*/ 1282513 h 1905600"/>
              <a:gd name="connsiteX118" fmla="*/ 501706 w 3166015"/>
              <a:gd name="connsiteY118" fmla="*/ 1403893 h 1905600"/>
              <a:gd name="connsiteX119" fmla="*/ 509799 w 3166015"/>
              <a:gd name="connsiteY119" fmla="*/ 1428170 h 1905600"/>
              <a:gd name="connsiteX120" fmla="*/ 558351 w 3166015"/>
              <a:gd name="connsiteY120" fmla="*/ 1444354 h 1905600"/>
              <a:gd name="connsiteX121" fmla="*/ 639271 w 3166015"/>
              <a:gd name="connsiteY121" fmla="*/ 1460538 h 1905600"/>
              <a:gd name="connsiteX122" fmla="*/ 712099 w 3166015"/>
              <a:gd name="connsiteY122" fmla="*/ 1476722 h 1905600"/>
              <a:gd name="connsiteX123" fmla="*/ 728283 w 3166015"/>
              <a:gd name="connsiteY123" fmla="*/ 1500998 h 1905600"/>
              <a:gd name="connsiteX124" fmla="*/ 768744 w 3166015"/>
              <a:gd name="connsiteY124" fmla="*/ 1533366 h 1905600"/>
              <a:gd name="connsiteX125" fmla="*/ 801112 w 3166015"/>
              <a:gd name="connsiteY125" fmla="*/ 1606194 h 1905600"/>
              <a:gd name="connsiteX126" fmla="*/ 776836 w 3166015"/>
              <a:gd name="connsiteY126" fmla="*/ 1768035 h 1905600"/>
              <a:gd name="connsiteX127" fmla="*/ 776836 w 3166015"/>
              <a:gd name="connsiteY127" fmla="*/ 1768035 h 1905600"/>
              <a:gd name="connsiteX128" fmla="*/ 768744 w 3166015"/>
              <a:gd name="connsiteY128" fmla="*/ 1808495 h 1905600"/>
              <a:gd name="connsiteX129" fmla="*/ 744468 w 3166015"/>
              <a:gd name="connsiteY129" fmla="*/ 1824679 h 1905600"/>
              <a:gd name="connsiteX130" fmla="*/ 720191 w 3166015"/>
              <a:gd name="connsiteY130" fmla="*/ 1865139 h 1905600"/>
              <a:gd name="connsiteX131" fmla="*/ 671639 w 3166015"/>
              <a:gd name="connsiteY131" fmla="*/ 1881324 h 1905600"/>
              <a:gd name="connsiteX132" fmla="*/ 614995 w 3166015"/>
              <a:gd name="connsiteY132" fmla="*/ 1897508 h 1905600"/>
              <a:gd name="connsiteX133" fmla="*/ 428878 w 3166015"/>
              <a:gd name="connsiteY133" fmla="*/ 1905600 h 1905600"/>
              <a:gd name="connsiteX134" fmla="*/ 307498 w 3166015"/>
              <a:gd name="connsiteY134" fmla="*/ 1897508 h 1905600"/>
              <a:gd name="connsiteX135" fmla="*/ 258945 w 3166015"/>
              <a:gd name="connsiteY135" fmla="*/ 1881324 h 1905600"/>
              <a:gd name="connsiteX136" fmla="*/ 234669 w 3166015"/>
              <a:gd name="connsiteY136" fmla="*/ 1873231 h 1905600"/>
              <a:gd name="connsiteX137" fmla="*/ 210393 w 3166015"/>
              <a:gd name="connsiteY137" fmla="*/ 1857047 h 1905600"/>
              <a:gd name="connsiteX138" fmla="*/ 113289 w 3166015"/>
              <a:gd name="connsiteY138" fmla="*/ 1832771 h 1905600"/>
              <a:gd name="connsiteX139" fmla="*/ 145657 w 3166015"/>
              <a:gd name="connsiteY139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844984 w 3166015"/>
              <a:gd name="connsiteY42" fmla="*/ 36339 h 1905600"/>
              <a:gd name="connsiteX43" fmla="*/ 1909721 w 3166015"/>
              <a:gd name="connsiteY43" fmla="*/ 52524 h 1905600"/>
              <a:gd name="connsiteX44" fmla="*/ 2298138 w 3166015"/>
              <a:gd name="connsiteY44" fmla="*/ 84892 h 1905600"/>
              <a:gd name="connsiteX45" fmla="*/ 2322414 w 3166015"/>
              <a:gd name="connsiteY45" fmla="*/ 92984 h 1905600"/>
              <a:gd name="connsiteX46" fmla="*/ 2468071 w 3166015"/>
              <a:gd name="connsiteY46" fmla="*/ 133444 h 1905600"/>
              <a:gd name="connsiteX47" fmla="*/ 2573268 w 3166015"/>
              <a:gd name="connsiteY47" fmla="*/ 181996 h 1905600"/>
              <a:gd name="connsiteX48" fmla="*/ 2735108 w 3166015"/>
              <a:gd name="connsiteY48" fmla="*/ 222456 h 1905600"/>
              <a:gd name="connsiteX49" fmla="*/ 2864581 w 3166015"/>
              <a:gd name="connsiteY49" fmla="*/ 190088 h 1905600"/>
              <a:gd name="connsiteX50" fmla="*/ 2913133 w 3166015"/>
              <a:gd name="connsiteY50" fmla="*/ 173904 h 1905600"/>
              <a:gd name="connsiteX51" fmla="*/ 3002145 w 3166015"/>
              <a:gd name="connsiteY51" fmla="*/ 198180 h 1905600"/>
              <a:gd name="connsiteX52" fmla="*/ 3010237 w 3166015"/>
              <a:gd name="connsiteY52" fmla="*/ 230548 h 1905600"/>
              <a:gd name="connsiteX53" fmla="*/ 3042606 w 3166015"/>
              <a:gd name="connsiteY53" fmla="*/ 392389 h 1905600"/>
              <a:gd name="connsiteX54" fmla="*/ 3066882 w 3166015"/>
              <a:gd name="connsiteY54" fmla="*/ 651334 h 1905600"/>
              <a:gd name="connsiteX55" fmla="*/ 3083066 w 3166015"/>
              <a:gd name="connsiteY55" fmla="*/ 869819 h 1905600"/>
              <a:gd name="connsiteX56" fmla="*/ 3091158 w 3166015"/>
              <a:gd name="connsiteY56" fmla="*/ 894095 h 1905600"/>
              <a:gd name="connsiteX57" fmla="*/ 3107342 w 3166015"/>
              <a:gd name="connsiteY57" fmla="*/ 950739 h 1905600"/>
              <a:gd name="connsiteX58" fmla="*/ 3115434 w 3166015"/>
              <a:gd name="connsiteY58" fmla="*/ 1015476 h 1905600"/>
              <a:gd name="connsiteX59" fmla="*/ 3123526 w 3166015"/>
              <a:gd name="connsiteY59" fmla="*/ 1039752 h 1905600"/>
              <a:gd name="connsiteX60" fmla="*/ 3131618 w 3166015"/>
              <a:gd name="connsiteY60" fmla="*/ 1072120 h 1905600"/>
              <a:gd name="connsiteX61" fmla="*/ 3147802 w 3166015"/>
              <a:gd name="connsiteY61" fmla="*/ 1120672 h 1905600"/>
              <a:gd name="connsiteX62" fmla="*/ 3147802 w 3166015"/>
              <a:gd name="connsiteY62" fmla="*/ 1541458 h 1905600"/>
              <a:gd name="connsiteX63" fmla="*/ 3123526 w 3166015"/>
              <a:gd name="connsiteY63" fmla="*/ 1606194 h 1905600"/>
              <a:gd name="connsiteX64" fmla="*/ 3115434 w 3166015"/>
              <a:gd name="connsiteY64" fmla="*/ 1630470 h 1905600"/>
              <a:gd name="connsiteX65" fmla="*/ 3091158 w 3166015"/>
              <a:gd name="connsiteY65" fmla="*/ 1638562 h 1905600"/>
              <a:gd name="connsiteX66" fmla="*/ 3074974 w 3166015"/>
              <a:gd name="connsiteY66" fmla="*/ 1654747 h 1905600"/>
              <a:gd name="connsiteX67" fmla="*/ 3026422 w 3166015"/>
              <a:gd name="connsiteY67" fmla="*/ 1670931 h 1905600"/>
              <a:gd name="connsiteX68" fmla="*/ 3010237 w 3166015"/>
              <a:gd name="connsiteY68" fmla="*/ 1687115 h 1905600"/>
              <a:gd name="connsiteX69" fmla="*/ 2905041 w 3166015"/>
              <a:gd name="connsiteY69" fmla="*/ 1703299 h 1905600"/>
              <a:gd name="connsiteX70" fmla="*/ 2807937 w 3166015"/>
              <a:gd name="connsiteY70" fmla="*/ 1695207 h 1905600"/>
              <a:gd name="connsiteX71" fmla="*/ 2735108 w 3166015"/>
              <a:gd name="connsiteY71" fmla="*/ 1654747 h 1905600"/>
              <a:gd name="connsiteX72" fmla="*/ 2686556 w 3166015"/>
              <a:gd name="connsiteY72" fmla="*/ 1638562 h 1905600"/>
              <a:gd name="connsiteX73" fmla="*/ 2662280 w 3166015"/>
              <a:gd name="connsiteY73" fmla="*/ 1630470 h 1905600"/>
              <a:gd name="connsiteX74" fmla="*/ 2638004 w 3166015"/>
              <a:gd name="connsiteY74" fmla="*/ 1614286 h 1905600"/>
              <a:gd name="connsiteX75" fmla="*/ 2605636 w 3166015"/>
              <a:gd name="connsiteY75" fmla="*/ 1606194 h 1905600"/>
              <a:gd name="connsiteX76" fmla="*/ 2581360 w 3166015"/>
              <a:gd name="connsiteY76" fmla="*/ 1598102 h 1905600"/>
              <a:gd name="connsiteX77" fmla="*/ 2548991 w 3166015"/>
              <a:gd name="connsiteY77" fmla="*/ 1590010 h 1905600"/>
              <a:gd name="connsiteX78" fmla="*/ 2500439 w 3166015"/>
              <a:gd name="connsiteY78" fmla="*/ 1573826 h 1905600"/>
              <a:gd name="connsiteX79" fmla="*/ 2468071 w 3166015"/>
              <a:gd name="connsiteY79" fmla="*/ 1565734 h 1905600"/>
              <a:gd name="connsiteX80" fmla="*/ 2419519 w 3166015"/>
              <a:gd name="connsiteY80" fmla="*/ 1549550 h 1905600"/>
              <a:gd name="connsiteX81" fmla="*/ 2395243 w 3166015"/>
              <a:gd name="connsiteY81" fmla="*/ 1525274 h 1905600"/>
              <a:gd name="connsiteX82" fmla="*/ 2338599 w 3166015"/>
              <a:gd name="connsiteY82" fmla="*/ 1509090 h 1905600"/>
              <a:gd name="connsiteX83" fmla="*/ 2168666 w 3166015"/>
              <a:gd name="connsiteY83" fmla="*/ 1484814 h 1905600"/>
              <a:gd name="connsiteX84" fmla="*/ 2136298 w 3166015"/>
              <a:gd name="connsiteY84" fmla="*/ 1492906 h 1905600"/>
              <a:gd name="connsiteX85" fmla="*/ 2087745 w 3166015"/>
              <a:gd name="connsiteY85" fmla="*/ 1509090 h 1905600"/>
              <a:gd name="connsiteX86" fmla="*/ 1982549 w 3166015"/>
              <a:gd name="connsiteY86" fmla="*/ 1525274 h 1905600"/>
              <a:gd name="connsiteX87" fmla="*/ 1885445 w 3166015"/>
              <a:gd name="connsiteY87" fmla="*/ 1517182 h 1905600"/>
              <a:gd name="connsiteX88" fmla="*/ 1853076 w 3166015"/>
              <a:gd name="connsiteY88" fmla="*/ 1509090 h 1905600"/>
              <a:gd name="connsiteX89" fmla="*/ 1788340 w 3166015"/>
              <a:gd name="connsiteY89" fmla="*/ 1500998 h 1905600"/>
              <a:gd name="connsiteX90" fmla="*/ 1602223 w 3166015"/>
              <a:gd name="connsiteY90" fmla="*/ 1509090 h 1905600"/>
              <a:gd name="connsiteX91" fmla="*/ 1497027 w 3166015"/>
              <a:gd name="connsiteY91" fmla="*/ 1533366 h 1905600"/>
              <a:gd name="connsiteX92" fmla="*/ 1472751 w 3166015"/>
              <a:gd name="connsiteY92" fmla="*/ 1541458 h 1905600"/>
              <a:gd name="connsiteX93" fmla="*/ 1448475 w 3166015"/>
              <a:gd name="connsiteY93" fmla="*/ 1533366 h 1905600"/>
              <a:gd name="connsiteX94" fmla="*/ 1440383 w 3166015"/>
              <a:gd name="connsiteY94" fmla="*/ 1509090 h 1905600"/>
              <a:gd name="connsiteX95" fmla="*/ 1448475 w 3166015"/>
              <a:gd name="connsiteY95" fmla="*/ 1347249 h 1905600"/>
              <a:gd name="connsiteX96" fmla="*/ 1464659 w 3166015"/>
              <a:gd name="connsiteY96" fmla="*/ 1298697 h 1905600"/>
              <a:gd name="connsiteX97" fmla="*/ 1472751 w 3166015"/>
              <a:gd name="connsiteY97" fmla="*/ 1233961 h 1905600"/>
              <a:gd name="connsiteX98" fmla="*/ 1488935 w 3166015"/>
              <a:gd name="connsiteY98" fmla="*/ 1209685 h 1905600"/>
              <a:gd name="connsiteX99" fmla="*/ 1480843 w 3166015"/>
              <a:gd name="connsiteY99" fmla="*/ 1128764 h 1905600"/>
              <a:gd name="connsiteX100" fmla="*/ 1472751 w 3166015"/>
              <a:gd name="connsiteY100" fmla="*/ 1104488 h 1905600"/>
              <a:gd name="connsiteX101" fmla="*/ 1448475 w 3166015"/>
              <a:gd name="connsiteY101" fmla="*/ 1096396 h 1905600"/>
              <a:gd name="connsiteX102" fmla="*/ 1424199 w 3166015"/>
              <a:gd name="connsiteY102" fmla="*/ 1080212 h 1905600"/>
              <a:gd name="connsiteX103" fmla="*/ 1286634 w 3166015"/>
              <a:gd name="connsiteY103" fmla="*/ 1064028 h 1905600"/>
              <a:gd name="connsiteX104" fmla="*/ 1181437 w 3166015"/>
              <a:gd name="connsiteY104" fmla="*/ 1039752 h 1905600"/>
              <a:gd name="connsiteX105" fmla="*/ 1149069 w 3166015"/>
              <a:gd name="connsiteY105" fmla="*/ 1031660 h 1905600"/>
              <a:gd name="connsiteX106" fmla="*/ 1060057 w 3166015"/>
              <a:gd name="connsiteY106" fmla="*/ 1015476 h 1905600"/>
              <a:gd name="connsiteX107" fmla="*/ 1019597 w 3166015"/>
              <a:gd name="connsiteY107" fmla="*/ 1023568 h 1905600"/>
              <a:gd name="connsiteX108" fmla="*/ 971045 w 3166015"/>
              <a:gd name="connsiteY108" fmla="*/ 1055936 h 1905600"/>
              <a:gd name="connsiteX109" fmla="*/ 946768 w 3166015"/>
              <a:gd name="connsiteY109" fmla="*/ 1064028 h 1905600"/>
              <a:gd name="connsiteX110" fmla="*/ 922492 w 3166015"/>
              <a:gd name="connsiteY110" fmla="*/ 1080212 h 1905600"/>
              <a:gd name="connsiteX111" fmla="*/ 873940 w 3166015"/>
              <a:gd name="connsiteY111" fmla="*/ 1096396 h 1905600"/>
              <a:gd name="connsiteX112" fmla="*/ 865848 w 3166015"/>
              <a:gd name="connsiteY112" fmla="*/ 1120672 h 1905600"/>
              <a:gd name="connsiteX113" fmla="*/ 841572 w 3166015"/>
              <a:gd name="connsiteY113" fmla="*/ 1128764 h 1905600"/>
              <a:gd name="connsiteX114" fmla="*/ 550259 w 3166015"/>
              <a:gd name="connsiteY114" fmla="*/ 1161132 h 1905600"/>
              <a:gd name="connsiteX115" fmla="*/ 525983 w 3166015"/>
              <a:gd name="connsiteY115" fmla="*/ 1177316 h 1905600"/>
              <a:gd name="connsiteX116" fmla="*/ 493614 w 3166015"/>
              <a:gd name="connsiteY116" fmla="*/ 1282513 h 1905600"/>
              <a:gd name="connsiteX117" fmla="*/ 501706 w 3166015"/>
              <a:gd name="connsiteY117" fmla="*/ 1403893 h 1905600"/>
              <a:gd name="connsiteX118" fmla="*/ 509799 w 3166015"/>
              <a:gd name="connsiteY118" fmla="*/ 1428170 h 1905600"/>
              <a:gd name="connsiteX119" fmla="*/ 558351 w 3166015"/>
              <a:gd name="connsiteY119" fmla="*/ 1444354 h 1905600"/>
              <a:gd name="connsiteX120" fmla="*/ 639271 w 3166015"/>
              <a:gd name="connsiteY120" fmla="*/ 1460538 h 1905600"/>
              <a:gd name="connsiteX121" fmla="*/ 712099 w 3166015"/>
              <a:gd name="connsiteY121" fmla="*/ 1476722 h 1905600"/>
              <a:gd name="connsiteX122" fmla="*/ 728283 w 3166015"/>
              <a:gd name="connsiteY122" fmla="*/ 1500998 h 1905600"/>
              <a:gd name="connsiteX123" fmla="*/ 768744 w 3166015"/>
              <a:gd name="connsiteY123" fmla="*/ 1533366 h 1905600"/>
              <a:gd name="connsiteX124" fmla="*/ 801112 w 3166015"/>
              <a:gd name="connsiteY124" fmla="*/ 1606194 h 1905600"/>
              <a:gd name="connsiteX125" fmla="*/ 776836 w 3166015"/>
              <a:gd name="connsiteY125" fmla="*/ 1768035 h 1905600"/>
              <a:gd name="connsiteX126" fmla="*/ 776836 w 3166015"/>
              <a:gd name="connsiteY126" fmla="*/ 1768035 h 1905600"/>
              <a:gd name="connsiteX127" fmla="*/ 768744 w 3166015"/>
              <a:gd name="connsiteY127" fmla="*/ 1808495 h 1905600"/>
              <a:gd name="connsiteX128" fmla="*/ 744468 w 3166015"/>
              <a:gd name="connsiteY128" fmla="*/ 1824679 h 1905600"/>
              <a:gd name="connsiteX129" fmla="*/ 720191 w 3166015"/>
              <a:gd name="connsiteY129" fmla="*/ 1865139 h 1905600"/>
              <a:gd name="connsiteX130" fmla="*/ 671639 w 3166015"/>
              <a:gd name="connsiteY130" fmla="*/ 1881324 h 1905600"/>
              <a:gd name="connsiteX131" fmla="*/ 614995 w 3166015"/>
              <a:gd name="connsiteY131" fmla="*/ 1897508 h 1905600"/>
              <a:gd name="connsiteX132" fmla="*/ 428878 w 3166015"/>
              <a:gd name="connsiteY132" fmla="*/ 1905600 h 1905600"/>
              <a:gd name="connsiteX133" fmla="*/ 307498 w 3166015"/>
              <a:gd name="connsiteY133" fmla="*/ 1897508 h 1905600"/>
              <a:gd name="connsiteX134" fmla="*/ 258945 w 3166015"/>
              <a:gd name="connsiteY134" fmla="*/ 1881324 h 1905600"/>
              <a:gd name="connsiteX135" fmla="*/ 234669 w 3166015"/>
              <a:gd name="connsiteY135" fmla="*/ 1873231 h 1905600"/>
              <a:gd name="connsiteX136" fmla="*/ 210393 w 3166015"/>
              <a:gd name="connsiteY136" fmla="*/ 1857047 h 1905600"/>
              <a:gd name="connsiteX137" fmla="*/ 113289 w 3166015"/>
              <a:gd name="connsiteY137" fmla="*/ 1832771 h 1905600"/>
              <a:gd name="connsiteX138" fmla="*/ 145657 w 3166015"/>
              <a:gd name="connsiteY138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820708 w 3166015"/>
              <a:gd name="connsiteY41" fmla="*/ 28247 h 1905600"/>
              <a:gd name="connsiteX42" fmla="*/ 1909721 w 3166015"/>
              <a:gd name="connsiteY42" fmla="*/ 52524 h 1905600"/>
              <a:gd name="connsiteX43" fmla="*/ 2298138 w 3166015"/>
              <a:gd name="connsiteY43" fmla="*/ 84892 h 1905600"/>
              <a:gd name="connsiteX44" fmla="*/ 2322414 w 3166015"/>
              <a:gd name="connsiteY44" fmla="*/ 92984 h 1905600"/>
              <a:gd name="connsiteX45" fmla="*/ 2468071 w 3166015"/>
              <a:gd name="connsiteY45" fmla="*/ 133444 h 1905600"/>
              <a:gd name="connsiteX46" fmla="*/ 2573268 w 3166015"/>
              <a:gd name="connsiteY46" fmla="*/ 181996 h 1905600"/>
              <a:gd name="connsiteX47" fmla="*/ 2735108 w 3166015"/>
              <a:gd name="connsiteY47" fmla="*/ 222456 h 1905600"/>
              <a:gd name="connsiteX48" fmla="*/ 2864581 w 3166015"/>
              <a:gd name="connsiteY48" fmla="*/ 190088 h 1905600"/>
              <a:gd name="connsiteX49" fmla="*/ 2913133 w 3166015"/>
              <a:gd name="connsiteY49" fmla="*/ 173904 h 1905600"/>
              <a:gd name="connsiteX50" fmla="*/ 3002145 w 3166015"/>
              <a:gd name="connsiteY50" fmla="*/ 198180 h 1905600"/>
              <a:gd name="connsiteX51" fmla="*/ 3010237 w 3166015"/>
              <a:gd name="connsiteY51" fmla="*/ 230548 h 1905600"/>
              <a:gd name="connsiteX52" fmla="*/ 3042606 w 3166015"/>
              <a:gd name="connsiteY52" fmla="*/ 392389 h 1905600"/>
              <a:gd name="connsiteX53" fmla="*/ 3066882 w 3166015"/>
              <a:gd name="connsiteY53" fmla="*/ 651334 h 1905600"/>
              <a:gd name="connsiteX54" fmla="*/ 3083066 w 3166015"/>
              <a:gd name="connsiteY54" fmla="*/ 869819 h 1905600"/>
              <a:gd name="connsiteX55" fmla="*/ 3091158 w 3166015"/>
              <a:gd name="connsiteY55" fmla="*/ 894095 h 1905600"/>
              <a:gd name="connsiteX56" fmla="*/ 3107342 w 3166015"/>
              <a:gd name="connsiteY56" fmla="*/ 950739 h 1905600"/>
              <a:gd name="connsiteX57" fmla="*/ 3115434 w 3166015"/>
              <a:gd name="connsiteY57" fmla="*/ 1015476 h 1905600"/>
              <a:gd name="connsiteX58" fmla="*/ 3123526 w 3166015"/>
              <a:gd name="connsiteY58" fmla="*/ 1039752 h 1905600"/>
              <a:gd name="connsiteX59" fmla="*/ 3131618 w 3166015"/>
              <a:gd name="connsiteY59" fmla="*/ 1072120 h 1905600"/>
              <a:gd name="connsiteX60" fmla="*/ 3147802 w 3166015"/>
              <a:gd name="connsiteY60" fmla="*/ 1120672 h 1905600"/>
              <a:gd name="connsiteX61" fmla="*/ 3147802 w 3166015"/>
              <a:gd name="connsiteY61" fmla="*/ 1541458 h 1905600"/>
              <a:gd name="connsiteX62" fmla="*/ 3123526 w 3166015"/>
              <a:gd name="connsiteY62" fmla="*/ 1606194 h 1905600"/>
              <a:gd name="connsiteX63" fmla="*/ 3115434 w 3166015"/>
              <a:gd name="connsiteY63" fmla="*/ 1630470 h 1905600"/>
              <a:gd name="connsiteX64" fmla="*/ 3091158 w 3166015"/>
              <a:gd name="connsiteY64" fmla="*/ 1638562 h 1905600"/>
              <a:gd name="connsiteX65" fmla="*/ 3074974 w 3166015"/>
              <a:gd name="connsiteY65" fmla="*/ 1654747 h 1905600"/>
              <a:gd name="connsiteX66" fmla="*/ 3026422 w 3166015"/>
              <a:gd name="connsiteY66" fmla="*/ 1670931 h 1905600"/>
              <a:gd name="connsiteX67" fmla="*/ 3010237 w 3166015"/>
              <a:gd name="connsiteY67" fmla="*/ 1687115 h 1905600"/>
              <a:gd name="connsiteX68" fmla="*/ 2905041 w 3166015"/>
              <a:gd name="connsiteY68" fmla="*/ 1703299 h 1905600"/>
              <a:gd name="connsiteX69" fmla="*/ 2807937 w 3166015"/>
              <a:gd name="connsiteY69" fmla="*/ 1695207 h 1905600"/>
              <a:gd name="connsiteX70" fmla="*/ 2735108 w 3166015"/>
              <a:gd name="connsiteY70" fmla="*/ 1654747 h 1905600"/>
              <a:gd name="connsiteX71" fmla="*/ 2686556 w 3166015"/>
              <a:gd name="connsiteY71" fmla="*/ 1638562 h 1905600"/>
              <a:gd name="connsiteX72" fmla="*/ 2662280 w 3166015"/>
              <a:gd name="connsiteY72" fmla="*/ 1630470 h 1905600"/>
              <a:gd name="connsiteX73" fmla="*/ 2638004 w 3166015"/>
              <a:gd name="connsiteY73" fmla="*/ 1614286 h 1905600"/>
              <a:gd name="connsiteX74" fmla="*/ 2605636 w 3166015"/>
              <a:gd name="connsiteY74" fmla="*/ 1606194 h 1905600"/>
              <a:gd name="connsiteX75" fmla="*/ 2581360 w 3166015"/>
              <a:gd name="connsiteY75" fmla="*/ 1598102 h 1905600"/>
              <a:gd name="connsiteX76" fmla="*/ 2548991 w 3166015"/>
              <a:gd name="connsiteY76" fmla="*/ 1590010 h 1905600"/>
              <a:gd name="connsiteX77" fmla="*/ 2500439 w 3166015"/>
              <a:gd name="connsiteY77" fmla="*/ 1573826 h 1905600"/>
              <a:gd name="connsiteX78" fmla="*/ 2468071 w 3166015"/>
              <a:gd name="connsiteY78" fmla="*/ 1565734 h 1905600"/>
              <a:gd name="connsiteX79" fmla="*/ 2419519 w 3166015"/>
              <a:gd name="connsiteY79" fmla="*/ 1549550 h 1905600"/>
              <a:gd name="connsiteX80" fmla="*/ 2395243 w 3166015"/>
              <a:gd name="connsiteY80" fmla="*/ 1525274 h 1905600"/>
              <a:gd name="connsiteX81" fmla="*/ 2338599 w 3166015"/>
              <a:gd name="connsiteY81" fmla="*/ 1509090 h 1905600"/>
              <a:gd name="connsiteX82" fmla="*/ 2168666 w 3166015"/>
              <a:gd name="connsiteY82" fmla="*/ 1484814 h 1905600"/>
              <a:gd name="connsiteX83" fmla="*/ 2136298 w 3166015"/>
              <a:gd name="connsiteY83" fmla="*/ 1492906 h 1905600"/>
              <a:gd name="connsiteX84" fmla="*/ 2087745 w 3166015"/>
              <a:gd name="connsiteY84" fmla="*/ 1509090 h 1905600"/>
              <a:gd name="connsiteX85" fmla="*/ 1982549 w 3166015"/>
              <a:gd name="connsiteY85" fmla="*/ 1525274 h 1905600"/>
              <a:gd name="connsiteX86" fmla="*/ 1885445 w 3166015"/>
              <a:gd name="connsiteY86" fmla="*/ 1517182 h 1905600"/>
              <a:gd name="connsiteX87" fmla="*/ 1853076 w 3166015"/>
              <a:gd name="connsiteY87" fmla="*/ 1509090 h 1905600"/>
              <a:gd name="connsiteX88" fmla="*/ 1788340 w 3166015"/>
              <a:gd name="connsiteY88" fmla="*/ 1500998 h 1905600"/>
              <a:gd name="connsiteX89" fmla="*/ 1602223 w 3166015"/>
              <a:gd name="connsiteY89" fmla="*/ 1509090 h 1905600"/>
              <a:gd name="connsiteX90" fmla="*/ 1497027 w 3166015"/>
              <a:gd name="connsiteY90" fmla="*/ 1533366 h 1905600"/>
              <a:gd name="connsiteX91" fmla="*/ 1472751 w 3166015"/>
              <a:gd name="connsiteY91" fmla="*/ 1541458 h 1905600"/>
              <a:gd name="connsiteX92" fmla="*/ 1448475 w 3166015"/>
              <a:gd name="connsiteY92" fmla="*/ 1533366 h 1905600"/>
              <a:gd name="connsiteX93" fmla="*/ 1440383 w 3166015"/>
              <a:gd name="connsiteY93" fmla="*/ 1509090 h 1905600"/>
              <a:gd name="connsiteX94" fmla="*/ 1448475 w 3166015"/>
              <a:gd name="connsiteY94" fmla="*/ 1347249 h 1905600"/>
              <a:gd name="connsiteX95" fmla="*/ 1464659 w 3166015"/>
              <a:gd name="connsiteY95" fmla="*/ 1298697 h 1905600"/>
              <a:gd name="connsiteX96" fmla="*/ 1472751 w 3166015"/>
              <a:gd name="connsiteY96" fmla="*/ 1233961 h 1905600"/>
              <a:gd name="connsiteX97" fmla="*/ 1488935 w 3166015"/>
              <a:gd name="connsiteY97" fmla="*/ 1209685 h 1905600"/>
              <a:gd name="connsiteX98" fmla="*/ 1480843 w 3166015"/>
              <a:gd name="connsiteY98" fmla="*/ 1128764 h 1905600"/>
              <a:gd name="connsiteX99" fmla="*/ 1472751 w 3166015"/>
              <a:gd name="connsiteY99" fmla="*/ 1104488 h 1905600"/>
              <a:gd name="connsiteX100" fmla="*/ 1448475 w 3166015"/>
              <a:gd name="connsiteY100" fmla="*/ 1096396 h 1905600"/>
              <a:gd name="connsiteX101" fmla="*/ 1424199 w 3166015"/>
              <a:gd name="connsiteY101" fmla="*/ 1080212 h 1905600"/>
              <a:gd name="connsiteX102" fmla="*/ 1286634 w 3166015"/>
              <a:gd name="connsiteY102" fmla="*/ 1064028 h 1905600"/>
              <a:gd name="connsiteX103" fmla="*/ 1181437 w 3166015"/>
              <a:gd name="connsiteY103" fmla="*/ 1039752 h 1905600"/>
              <a:gd name="connsiteX104" fmla="*/ 1149069 w 3166015"/>
              <a:gd name="connsiteY104" fmla="*/ 1031660 h 1905600"/>
              <a:gd name="connsiteX105" fmla="*/ 1060057 w 3166015"/>
              <a:gd name="connsiteY105" fmla="*/ 1015476 h 1905600"/>
              <a:gd name="connsiteX106" fmla="*/ 1019597 w 3166015"/>
              <a:gd name="connsiteY106" fmla="*/ 1023568 h 1905600"/>
              <a:gd name="connsiteX107" fmla="*/ 971045 w 3166015"/>
              <a:gd name="connsiteY107" fmla="*/ 1055936 h 1905600"/>
              <a:gd name="connsiteX108" fmla="*/ 946768 w 3166015"/>
              <a:gd name="connsiteY108" fmla="*/ 1064028 h 1905600"/>
              <a:gd name="connsiteX109" fmla="*/ 922492 w 3166015"/>
              <a:gd name="connsiteY109" fmla="*/ 1080212 h 1905600"/>
              <a:gd name="connsiteX110" fmla="*/ 873940 w 3166015"/>
              <a:gd name="connsiteY110" fmla="*/ 1096396 h 1905600"/>
              <a:gd name="connsiteX111" fmla="*/ 865848 w 3166015"/>
              <a:gd name="connsiteY111" fmla="*/ 1120672 h 1905600"/>
              <a:gd name="connsiteX112" fmla="*/ 841572 w 3166015"/>
              <a:gd name="connsiteY112" fmla="*/ 1128764 h 1905600"/>
              <a:gd name="connsiteX113" fmla="*/ 550259 w 3166015"/>
              <a:gd name="connsiteY113" fmla="*/ 1161132 h 1905600"/>
              <a:gd name="connsiteX114" fmla="*/ 525983 w 3166015"/>
              <a:gd name="connsiteY114" fmla="*/ 1177316 h 1905600"/>
              <a:gd name="connsiteX115" fmla="*/ 493614 w 3166015"/>
              <a:gd name="connsiteY115" fmla="*/ 1282513 h 1905600"/>
              <a:gd name="connsiteX116" fmla="*/ 501706 w 3166015"/>
              <a:gd name="connsiteY116" fmla="*/ 1403893 h 1905600"/>
              <a:gd name="connsiteX117" fmla="*/ 509799 w 3166015"/>
              <a:gd name="connsiteY117" fmla="*/ 1428170 h 1905600"/>
              <a:gd name="connsiteX118" fmla="*/ 558351 w 3166015"/>
              <a:gd name="connsiteY118" fmla="*/ 1444354 h 1905600"/>
              <a:gd name="connsiteX119" fmla="*/ 639271 w 3166015"/>
              <a:gd name="connsiteY119" fmla="*/ 1460538 h 1905600"/>
              <a:gd name="connsiteX120" fmla="*/ 712099 w 3166015"/>
              <a:gd name="connsiteY120" fmla="*/ 1476722 h 1905600"/>
              <a:gd name="connsiteX121" fmla="*/ 728283 w 3166015"/>
              <a:gd name="connsiteY121" fmla="*/ 1500998 h 1905600"/>
              <a:gd name="connsiteX122" fmla="*/ 768744 w 3166015"/>
              <a:gd name="connsiteY122" fmla="*/ 1533366 h 1905600"/>
              <a:gd name="connsiteX123" fmla="*/ 801112 w 3166015"/>
              <a:gd name="connsiteY123" fmla="*/ 1606194 h 1905600"/>
              <a:gd name="connsiteX124" fmla="*/ 776836 w 3166015"/>
              <a:gd name="connsiteY124" fmla="*/ 1768035 h 1905600"/>
              <a:gd name="connsiteX125" fmla="*/ 776836 w 3166015"/>
              <a:gd name="connsiteY125" fmla="*/ 1768035 h 1905600"/>
              <a:gd name="connsiteX126" fmla="*/ 768744 w 3166015"/>
              <a:gd name="connsiteY126" fmla="*/ 1808495 h 1905600"/>
              <a:gd name="connsiteX127" fmla="*/ 744468 w 3166015"/>
              <a:gd name="connsiteY127" fmla="*/ 1824679 h 1905600"/>
              <a:gd name="connsiteX128" fmla="*/ 720191 w 3166015"/>
              <a:gd name="connsiteY128" fmla="*/ 1865139 h 1905600"/>
              <a:gd name="connsiteX129" fmla="*/ 671639 w 3166015"/>
              <a:gd name="connsiteY129" fmla="*/ 1881324 h 1905600"/>
              <a:gd name="connsiteX130" fmla="*/ 614995 w 3166015"/>
              <a:gd name="connsiteY130" fmla="*/ 1897508 h 1905600"/>
              <a:gd name="connsiteX131" fmla="*/ 428878 w 3166015"/>
              <a:gd name="connsiteY131" fmla="*/ 1905600 h 1905600"/>
              <a:gd name="connsiteX132" fmla="*/ 307498 w 3166015"/>
              <a:gd name="connsiteY132" fmla="*/ 1897508 h 1905600"/>
              <a:gd name="connsiteX133" fmla="*/ 258945 w 3166015"/>
              <a:gd name="connsiteY133" fmla="*/ 1881324 h 1905600"/>
              <a:gd name="connsiteX134" fmla="*/ 234669 w 3166015"/>
              <a:gd name="connsiteY134" fmla="*/ 1873231 h 1905600"/>
              <a:gd name="connsiteX135" fmla="*/ 210393 w 3166015"/>
              <a:gd name="connsiteY135" fmla="*/ 1857047 h 1905600"/>
              <a:gd name="connsiteX136" fmla="*/ 113289 w 3166015"/>
              <a:gd name="connsiteY136" fmla="*/ 1832771 h 1905600"/>
              <a:gd name="connsiteX137" fmla="*/ 145657 w 3166015"/>
              <a:gd name="connsiteY137" fmla="*/ 1832771 h 1905600"/>
              <a:gd name="connsiteX0" fmla="*/ 145657 w 3166015"/>
              <a:gd name="connsiteY0" fmla="*/ 1832771 h 1905600"/>
              <a:gd name="connsiteX1" fmla="*/ 137565 w 3166015"/>
              <a:gd name="connsiteY1" fmla="*/ 1808495 h 1905600"/>
              <a:gd name="connsiteX2" fmla="*/ 121381 w 3166015"/>
              <a:gd name="connsiteY2" fmla="*/ 1784219 h 1905600"/>
              <a:gd name="connsiteX3" fmla="*/ 113289 w 3166015"/>
              <a:gd name="connsiteY3" fmla="*/ 1695207 h 1905600"/>
              <a:gd name="connsiteX4" fmla="*/ 105197 w 3166015"/>
              <a:gd name="connsiteY4" fmla="*/ 1638562 h 1905600"/>
              <a:gd name="connsiteX5" fmla="*/ 89013 w 3166015"/>
              <a:gd name="connsiteY5" fmla="*/ 1492906 h 1905600"/>
              <a:gd name="connsiteX6" fmla="*/ 72829 w 3166015"/>
              <a:gd name="connsiteY6" fmla="*/ 1306789 h 1905600"/>
              <a:gd name="connsiteX7" fmla="*/ 56645 w 3166015"/>
              <a:gd name="connsiteY7" fmla="*/ 1258237 h 1905600"/>
              <a:gd name="connsiteX8" fmla="*/ 48553 w 3166015"/>
              <a:gd name="connsiteY8" fmla="*/ 1233961 h 1905600"/>
              <a:gd name="connsiteX9" fmla="*/ 16184 w 3166015"/>
              <a:gd name="connsiteY9" fmla="*/ 1144948 h 1905600"/>
              <a:gd name="connsiteX10" fmla="*/ 8092 w 3166015"/>
              <a:gd name="connsiteY10" fmla="*/ 1080212 h 1905600"/>
              <a:gd name="connsiteX11" fmla="*/ 0 w 3166015"/>
              <a:gd name="connsiteY11" fmla="*/ 1023568 h 1905600"/>
              <a:gd name="connsiteX12" fmla="*/ 8092 w 3166015"/>
              <a:gd name="connsiteY12" fmla="*/ 788899 h 1905600"/>
              <a:gd name="connsiteX13" fmla="*/ 16184 w 3166015"/>
              <a:gd name="connsiteY13" fmla="*/ 756531 h 1905600"/>
              <a:gd name="connsiteX14" fmla="*/ 32368 w 3166015"/>
              <a:gd name="connsiteY14" fmla="*/ 707978 h 1905600"/>
              <a:gd name="connsiteX15" fmla="*/ 40460 w 3166015"/>
              <a:gd name="connsiteY15" fmla="*/ 683702 h 1905600"/>
              <a:gd name="connsiteX16" fmla="*/ 80921 w 3166015"/>
              <a:gd name="connsiteY16" fmla="*/ 594690 h 1905600"/>
              <a:gd name="connsiteX17" fmla="*/ 105197 w 3166015"/>
              <a:gd name="connsiteY17" fmla="*/ 546138 h 1905600"/>
              <a:gd name="connsiteX18" fmla="*/ 129473 w 3166015"/>
              <a:gd name="connsiteY18" fmla="*/ 529954 h 1905600"/>
              <a:gd name="connsiteX19" fmla="*/ 210393 w 3166015"/>
              <a:gd name="connsiteY19" fmla="*/ 513770 h 1905600"/>
              <a:gd name="connsiteX20" fmla="*/ 258945 w 3166015"/>
              <a:gd name="connsiteY20" fmla="*/ 529954 h 1905600"/>
              <a:gd name="connsiteX21" fmla="*/ 283222 w 3166015"/>
              <a:gd name="connsiteY21" fmla="*/ 538046 h 1905600"/>
              <a:gd name="connsiteX22" fmla="*/ 356050 w 3166015"/>
              <a:gd name="connsiteY22" fmla="*/ 570414 h 1905600"/>
              <a:gd name="connsiteX23" fmla="*/ 404602 w 3166015"/>
              <a:gd name="connsiteY23" fmla="*/ 586598 h 1905600"/>
              <a:gd name="connsiteX24" fmla="*/ 574535 w 3166015"/>
              <a:gd name="connsiteY24" fmla="*/ 618966 h 1905600"/>
              <a:gd name="connsiteX25" fmla="*/ 623087 w 3166015"/>
              <a:gd name="connsiteY25" fmla="*/ 635150 h 1905600"/>
              <a:gd name="connsiteX26" fmla="*/ 647363 w 3166015"/>
              <a:gd name="connsiteY26" fmla="*/ 651334 h 1905600"/>
              <a:gd name="connsiteX27" fmla="*/ 784928 w 3166015"/>
              <a:gd name="connsiteY27" fmla="*/ 667518 h 1905600"/>
              <a:gd name="connsiteX28" fmla="*/ 857756 w 3166015"/>
              <a:gd name="connsiteY28" fmla="*/ 683702 h 1905600"/>
              <a:gd name="connsiteX29" fmla="*/ 1027689 w 3166015"/>
              <a:gd name="connsiteY29" fmla="*/ 724162 h 1905600"/>
              <a:gd name="connsiteX30" fmla="*/ 1310910 w 3166015"/>
              <a:gd name="connsiteY30" fmla="*/ 699886 h 1905600"/>
              <a:gd name="connsiteX31" fmla="*/ 1367554 w 3166015"/>
              <a:gd name="connsiteY31" fmla="*/ 691794 h 1905600"/>
              <a:gd name="connsiteX32" fmla="*/ 1448475 w 3166015"/>
              <a:gd name="connsiteY32" fmla="*/ 627058 h 1905600"/>
              <a:gd name="connsiteX33" fmla="*/ 1513211 w 3166015"/>
              <a:gd name="connsiteY33" fmla="*/ 562322 h 1905600"/>
              <a:gd name="connsiteX34" fmla="*/ 1537487 w 3166015"/>
              <a:gd name="connsiteY34" fmla="*/ 481401 h 1905600"/>
              <a:gd name="connsiteX35" fmla="*/ 1545579 w 3166015"/>
              <a:gd name="connsiteY35" fmla="*/ 206272 h 1905600"/>
              <a:gd name="connsiteX36" fmla="*/ 1553671 w 3166015"/>
              <a:gd name="connsiteY36" fmla="*/ 76800 h 1905600"/>
              <a:gd name="connsiteX37" fmla="*/ 1561763 w 3166015"/>
              <a:gd name="connsiteY37" fmla="*/ 52524 h 1905600"/>
              <a:gd name="connsiteX38" fmla="*/ 1586039 w 3166015"/>
              <a:gd name="connsiteY38" fmla="*/ 44431 h 1905600"/>
              <a:gd name="connsiteX39" fmla="*/ 1683144 w 3166015"/>
              <a:gd name="connsiteY39" fmla="*/ 3971 h 1905600"/>
              <a:gd name="connsiteX40" fmla="*/ 1772156 w 3166015"/>
              <a:gd name="connsiteY40" fmla="*/ 12063 h 1905600"/>
              <a:gd name="connsiteX41" fmla="*/ 1909721 w 3166015"/>
              <a:gd name="connsiteY41" fmla="*/ 52524 h 1905600"/>
              <a:gd name="connsiteX42" fmla="*/ 2298138 w 3166015"/>
              <a:gd name="connsiteY42" fmla="*/ 84892 h 1905600"/>
              <a:gd name="connsiteX43" fmla="*/ 2322414 w 3166015"/>
              <a:gd name="connsiteY43" fmla="*/ 92984 h 1905600"/>
              <a:gd name="connsiteX44" fmla="*/ 2468071 w 3166015"/>
              <a:gd name="connsiteY44" fmla="*/ 133444 h 1905600"/>
              <a:gd name="connsiteX45" fmla="*/ 2573268 w 3166015"/>
              <a:gd name="connsiteY45" fmla="*/ 181996 h 1905600"/>
              <a:gd name="connsiteX46" fmla="*/ 2735108 w 3166015"/>
              <a:gd name="connsiteY46" fmla="*/ 222456 h 1905600"/>
              <a:gd name="connsiteX47" fmla="*/ 2864581 w 3166015"/>
              <a:gd name="connsiteY47" fmla="*/ 190088 h 1905600"/>
              <a:gd name="connsiteX48" fmla="*/ 2913133 w 3166015"/>
              <a:gd name="connsiteY48" fmla="*/ 173904 h 1905600"/>
              <a:gd name="connsiteX49" fmla="*/ 3002145 w 3166015"/>
              <a:gd name="connsiteY49" fmla="*/ 198180 h 1905600"/>
              <a:gd name="connsiteX50" fmla="*/ 3010237 w 3166015"/>
              <a:gd name="connsiteY50" fmla="*/ 230548 h 1905600"/>
              <a:gd name="connsiteX51" fmla="*/ 3042606 w 3166015"/>
              <a:gd name="connsiteY51" fmla="*/ 392389 h 1905600"/>
              <a:gd name="connsiteX52" fmla="*/ 3066882 w 3166015"/>
              <a:gd name="connsiteY52" fmla="*/ 651334 h 1905600"/>
              <a:gd name="connsiteX53" fmla="*/ 3083066 w 3166015"/>
              <a:gd name="connsiteY53" fmla="*/ 869819 h 1905600"/>
              <a:gd name="connsiteX54" fmla="*/ 3091158 w 3166015"/>
              <a:gd name="connsiteY54" fmla="*/ 894095 h 1905600"/>
              <a:gd name="connsiteX55" fmla="*/ 3107342 w 3166015"/>
              <a:gd name="connsiteY55" fmla="*/ 950739 h 1905600"/>
              <a:gd name="connsiteX56" fmla="*/ 3115434 w 3166015"/>
              <a:gd name="connsiteY56" fmla="*/ 1015476 h 1905600"/>
              <a:gd name="connsiteX57" fmla="*/ 3123526 w 3166015"/>
              <a:gd name="connsiteY57" fmla="*/ 1039752 h 1905600"/>
              <a:gd name="connsiteX58" fmla="*/ 3131618 w 3166015"/>
              <a:gd name="connsiteY58" fmla="*/ 1072120 h 1905600"/>
              <a:gd name="connsiteX59" fmla="*/ 3147802 w 3166015"/>
              <a:gd name="connsiteY59" fmla="*/ 1120672 h 1905600"/>
              <a:gd name="connsiteX60" fmla="*/ 3147802 w 3166015"/>
              <a:gd name="connsiteY60" fmla="*/ 1541458 h 1905600"/>
              <a:gd name="connsiteX61" fmla="*/ 3123526 w 3166015"/>
              <a:gd name="connsiteY61" fmla="*/ 1606194 h 1905600"/>
              <a:gd name="connsiteX62" fmla="*/ 3115434 w 3166015"/>
              <a:gd name="connsiteY62" fmla="*/ 1630470 h 1905600"/>
              <a:gd name="connsiteX63" fmla="*/ 3091158 w 3166015"/>
              <a:gd name="connsiteY63" fmla="*/ 1638562 h 1905600"/>
              <a:gd name="connsiteX64" fmla="*/ 3074974 w 3166015"/>
              <a:gd name="connsiteY64" fmla="*/ 1654747 h 1905600"/>
              <a:gd name="connsiteX65" fmla="*/ 3026422 w 3166015"/>
              <a:gd name="connsiteY65" fmla="*/ 1670931 h 1905600"/>
              <a:gd name="connsiteX66" fmla="*/ 3010237 w 3166015"/>
              <a:gd name="connsiteY66" fmla="*/ 1687115 h 1905600"/>
              <a:gd name="connsiteX67" fmla="*/ 2905041 w 3166015"/>
              <a:gd name="connsiteY67" fmla="*/ 1703299 h 1905600"/>
              <a:gd name="connsiteX68" fmla="*/ 2807937 w 3166015"/>
              <a:gd name="connsiteY68" fmla="*/ 1695207 h 1905600"/>
              <a:gd name="connsiteX69" fmla="*/ 2735108 w 3166015"/>
              <a:gd name="connsiteY69" fmla="*/ 1654747 h 1905600"/>
              <a:gd name="connsiteX70" fmla="*/ 2686556 w 3166015"/>
              <a:gd name="connsiteY70" fmla="*/ 1638562 h 1905600"/>
              <a:gd name="connsiteX71" fmla="*/ 2662280 w 3166015"/>
              <a:gd name="connsiteY71" fmla="*/ 1630470 h 1905600"/>
              <a:gd name="connsiteX72" fmla="*/ 2638004 w 3166015"/>
              <a:gd name="connsiteY72" fmla="*/ 1614286 h 1905600"/>
              <a:gd name="connsiteX73" fmla="*/ 2605636 w 3166015"/>
              <a:gd name="connsiteY73" fmla="*/ 1606194 h 1905600"/>
              <a:gd name="connsiteX74" fmla="*/ 2581360 w 3166015"/>
              <a:gd name="connsiteY74" fmla="*/ 1598102 h 1905600"/>
              <a:gd name="connsiteX75" fmla="*/ 2548991 w 3166015"/>
              <a:gd name="connsiteY75" fmla="*/ 1590010 h 1905600"/>
              <a:gd name="connsiteX76" fmla="*/ 2500439 w 3166015"/>
              <a:gd name="connsiteY76" fmla="*/ 1573826 h 1905600"/>
              <a:gd name="connsiteX77" fmla="*/ 2468071 w 3166015"/>
              <a:gd name="connsiteY77" fmla="*/ 1565734 h 1905600"/>
              <a:gd name="connsiteX78" fmla="*/ 2419519 w 3166015"/>
              <a:gd name="connsiteY78" fmla="*/ 1549550 h 1905600"/>
              <a:gd name="connsiteX79" fmla="*/ 2395243 w 3166015"/>
              <a:gd name="connsiteY79" fmla="*/ 1525274 h 1905600"/>
              <a:gd name="connsiteX80" fmla="*/ 2338599 w 3166015"/>
              <a:gd name="connsiteY80" fmla="*/ 1509090 h 1905600"/>
              <a:gd name="connsiteX81" fmla="*/ 2168666 w 3166015"/>
              <a:gd name="connsiteY81" fmla="*/ 1484814 h 1905600"/>
              <a:gd name="connsiteX82" fmla="*/ 2136298 w 3166015"/>
              <a:gd name="connsiteY82" fmla="*/ 1492906 h 1905600"/>
              <a:gd name="connsiteX83" fmla="*/ 2087745 w 3166015"/>
              <a:gd name="connsiteY83" fmla="*/ 1509090 h 1905600"/>
              <a:gd name="connsiteX84" fmla="*/ 1982549 w 3166015"/>
              <a:gd name="connsiteY84" fmla="*/ 1525274 h 1905600"/>
              <a:gd name="connsiteX85" fmla="*/ 1885445 w 3166015"/>
              <a:gd name="connsiteY85" fmla="*/ 1517182 h 1905600"/>
              <a:gd name="connsiteX86" fmla="*/ 1853076 w 3166015"/>
              <a:gd name="connsiteY86" fmla="*/ 1509090 h 1905600"/>
              <a:gd name="connsiteX87" fmla="*/ 1788340 w 3166015"/>
              <a:gd name="connsiteY87" fmla="*/ 1500998 h 1905600"/>
              <a:gd name="connsiteX88" fmla="*/ 1602223 w 3166015"/>
              <a:gd name="connsiteY88" fmla="*/ 1509090 h 1905600"/>
              <a:gd name="connsiteX89" fmla="*/ 1497027 w 3166015"/>
              <a:gd name="connsiteY89" fmla="*/ 1533366 h 1905600"/>
              <a:gd name="connsiteX90" fmla="*/ 1472751 w 3166015"/>
              <a:gd name="connsiteY90" fmla="*/ 1541458 h 1905600"/>
              <a:gd name="connsiteX91" fmla="*/ 1448475 w 3166015"/>
              <a:gd name="connsiteY91" fmla="*/ 1533366 h 1905600"/>
              <a:gd name="connsiteX92" fmla="*/ 1440383 w 3166015"/>
              <a:gd name="connsiteY92" fmla="*/ 1509090 h 1905600"/>
              <a:gd name="connsiteX93" fmla="*/ 1448475 w 3166015"/>
              <a:gd name="connsiteY93" fmla="*/ 1347249 h 1905600"/>
              <a:gd name="connsiteX94" fmla="*/ 1464659 w 3166015"/>
              <a:gd name="connsiteY94" fmla="*/ 1298697 h 1905600"/>
              <a:gd name="connsiteX95" fmla="*/ 1472751 w 3166015"/>
              <a:gd name="connsiteY95" fmla="*/ 1233961 h 1905600"/>
              <a:gd name="connsiteX96" fmla="*/ 1488935 w 3166015"/>
              <a:gd name="connsiteY96" fmla="*/ 1209685 h 1905600"/>
              <a:gd name="connsiteX97" fmla="*/ 1480843 w 3166015"/>
              <a:gd name="connsiteY97" fmla="*/ 1128764 h 1905600"/>
              <a:gd name="connsiteX98" fmla="*/ 1472751 w 3166015"/>
              <a:gd name="connsiteY98" fmla="*/ 1104488 h 1905600"/>
              <a:gd name="connsiteX99" fmla="*/ 1448475 w 3166015"/>
              <a:gd name="connsiteY99" fmla="*/ 1096396 h 1905600"/>
              <a:gd name="connsiteX100" fmla="*/ 1424199 w 3166015"/>
              <a:gd name="connsiteY100" fmla="*/ 1080212 h 1905600"/>
              <a:gd name="connsiteX101" fmla="*/ 1286634 w 3166015"/>
              <a:gd name="connsiteY101" fmla="*/ 1064028 h 1905600"/>
              <a:gd name="connsiteX102" fmla="*/ 1181437 w 3166015"/>
              <a:gd name="connsiteY102" fmla="*/ 1039752 h 1905600"/>
              <a:gd name="connsiteX103" fmla="*/ 1149069 w 3166015"/>
              <a:gd name="connsiteY103" fmla="*/ 1031660 h 1905600"/>
              <a:gd name="connsiteX104" fmla="*/ 1060057 w 3166015"/>
              <a:gd name="connsiteY104" fmla="*/ 1015476 h 1905600"/>
              <a:gd name="connsiteX105" fmla="*/ 1019597 w 3166015"/>
              <a:gd name="connsiteY105" fmla="*/ 1023568 h 1905600"/>
              <a:gd name="connsiteX106" fmla="*/ 971045 w 3166015"/>
              <a:gd name="connsiteY106" fmla="*/ 1055936 h 1905600"/>
              <a:gd name="connsiteX107" fmla="*/ 946768 w 3166015"/>
              <a:gd name="connsiteY107" fmla="*/ 1064028 h 1905600"/>
              <a:gd name="connsiteX108" fmla="*/ 922492 w 3166015"/>
              <a:gd name="connsiteY108" fmla="*/ 1080212 h 1905600"/>
              <a:gd name="connsiteX109" fmla="*/ 873940 w 3166015"/>
              <a:gd name="connsiteY109" fmla="*/ 1096396 h 1905600"/>
              <a:gd name="connsiteX110" fmla="*/ 865848 w 3166015"/>
              <a:gd name="connsiteY110" fmla="*/ 1120672 h 1905600"/>
              <a:gd name="connsiteX111" fmla="*/ 841572 w 3166015"/>
              <a:gd name="connsiteY111" fmla="*/ 1128764 h 1905600"/>
              <a:gd name="connsiteX112" fmla="*/ 550259 w 3166015"/>
              <a:gd name="connsiteY112" fmla="*/ 1161132 h 1905600"/>
              <a:gd name="connsiteX113" fmla="*/ 525983 w 3166015"/>
              <a:gd name="connsiteY113" fmla="*/ 1177316 h 1905600"/>
              <a:gd name="connsiteX114" fmla="*/ 493614 w 3166015"/>
              <a:gd name="connsiteY114" fmla="*/ 1282513 h 1905600"/>
              <a:gd name="connsiteX115" fmla="*/ 501706 w 3166015"/>
              <a:gd name="connsiteY115" fmla="*/ 1403893 h 1905600"/>
              <a:gd name="connsiteX116" fmla="*/ 509799 w 3166015"/>
              <a:gd name="connsiteY116" fmla="*/ 1428170 h 1905600"/>
              <a:gd name="connsiteX117" fmla="*/ 558351 w 3166015"/>
              <a:gd name="connsiteY117" fmla="*/ 1444354 h 1905600"/>
              <a:gd name="connsiteX118" fmla="*/ 639271 w 3166015"/>
              <a:gd name="connsiteY118" fmla="*/ 1460538 h 1905600"/>
              <a:gd name="connsiteX119" fmla="*/ 712099 w 3166015"/>
              <a:gd name="connsiteY119" fmla="*/ 1476722 h 1905600"/>
              <a:gd name="connsiteX120" fmla="*/ 728283 w 3166015"/>
              <a:gd name="connsiteY120" fmla="*/ 1500998 h 1905600"/>
              <a:gd name="connsiteX121" fmla="*/ 768744 w 3166015"/>
              <a:gd name="connsiteY121" fmla="*/ 1533366 h 1905600"/>
              <a:gd name="connsiteX122" fmla="*/ 801112 w 3166015"/>
              <a:gd name="connsiteY122" fmla="*/ 1606194 h 1905600"/>
              <a:gd name="connsiteX123" fmla="*/ 776836 w 3166015"/>
              <a:gd name="connsiteY123" fmla="*/ 1768035 h 1905600"/>
              <a:gd name="connsiteX124" fmla="*/ 776836 w 3166015"/>
              <a:gd name="connsiteY124" fmla="*/ 1768035 h 1905600"/>
              <a:gd name="connsiteX125" fmla="*/ 768744 w 3166015"/>
              <a:gd name="connsiteY125" fmla="*/ 1808495 h 1905600"/>
              <a:gd name="connsiteX126" fmla="*/ 744468 w 3166015"/>
              <a:gd name="connsiteY126" fmla="*/ 1824679 h 1905600"/>
              <a:gd name="connsiteX127" fmla="*/ 720191 w 3166015"/>
              <a:gd name="connsiteY127" fmla="*/ 1865139 h 1905600"/>
              <a:gd name="connsiteX128" fmla="*/ 671639 w 3166015"/>
              <a:gd name="connsiteY128" fmla="*/ 1881324 h 1905600"/>
              <a:gd name="connsiteX129" fmla="*/ 614995 w 3166015"/>
              <a:gd name="connsiteY129" fmla="*/ 1897508 h 1905600"/>
              <a:gd name="connsiteX130" fmla="*/ 428878 w 3166015"/>
              <a:gd name="connsiteY130" fmla="*/ 1905600 h 1905600"/>
              <a:gd name="connsiteX131" fmla="*/ 307498 w 3166015"/>
              <a:gd name="connsiteY131" fmla="*/ 1897508 h 1905600"/>
              <a:gd name="connsiteX132" fmla="*/ 258945 w 3166015"/>
              <a:gd name="connsiteY132" fmla="*/ 1881324 h 1905600"/>
              <a:gd name="connsiteX133" fmla="*/ 234669 w 3166015"/>
              <a:gd name="connsiteY133" fmla="*/ 1873231 h 1905600"/>
              <a:gd name="connsiteX134" fmla="*/ 210393 w 3166015"/>
              <a:gd name="connsiteY134" fmla="*/ 1857047 h 1905600"/>
              <a:gd name="connsiteX135" fmla="*/ 113289 w 3166015"/>
              <a:gd name="connsiteY135" fmla="*/ 1832771 h 1905600"/>
              <a:gd name="connsiteX136" fmla="*/ 145657 w 3166015"/>
              <a:gd name="connsiteY136" fmla="*/ 1832771 h 1905600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322414 w 3166015"/>
              <a:gd name="connsiteY42" fmla="*/ 89013 h 1901629"/>
              <a:gd name="connsiteX43" fmla="*/ 2468071 w 3166015"/>
              <a:gd name="connsiteY43" fmla="*/ 129473 h 1901629"/>
              <a:gd name="connsiteX44" fmla="*/ 2573268 w 3166015"/>
              <a:gd name="connsiteY44" fmla="*/ 178025 h 1901629"/>
              <a:gd name="connsiteX45" fmla="*/ 2735108 w 3166015"/>
              <a:gd name="connsiteY45" fmla="*/ 218485 h 1901629"/>
              <a:gd name="connsiteX46" fmla="*/ 2864581 w 3166015"/>
              <a:gd name="connsiteY46" fmla="*/ 186117 h 1901629"/>
              <a:gd name="connsiteX47" fmla="*/ 2913133 w 3166015"/>
              <a:gd name="connsiteY47" fmla="*/ 169933 h 1901629"/>
              <a:gd name="connsiteX48" fmla="*/ 3002145 w 3166015"/>
              <a:gd name="connsiteY48" fmla="*/ 194209 h 1901629"/>
              <a:gd name="connsiteX49" fmla="*/ 3010237 w 3166015"/>
              <a:gd name="connsiteY49" fmla="*/ 226577 h 1901629"/>
              <a:gd name="connsiteX50" fmla="*/ 3042606 w 3166015"/>
              <a:gd name="connsiteY50" fmla="*/ 388418 h 1901629"/>
              <a:gd name="connsiteX51" fmla="*/ 3066882 w 3166015"/>
              <a:gd name="connsiteY51" fmla="*/ 647363 h 1901629"/>
              <a:gd name="connsiteX52" fmla="*/ 3083066 w 3166015"/>
              <a:gd name="connsiteY52" fmla="*/ 865848 h 1901629"/>
              <a:gd name="connsiteX53" fmla="*/ 3091158 w 3166015"/>
              <a:gd name="connsiteY53" fmla="*/ 890124 h 1901629"/>
              <a:gd name="connsiteX54" fmla="*/ 3107342 w 3166015"/>
              <a:gd name="connsiteY54" fmla="*/ 946768 h 1901629"/>
              <a:gd name="connsiteX55" fmla="*/ 3115434 w 3166015"/>
              <a:gd name="connsiteY55" fmla="*/ 1011505 h 1901629"/>
              <a:gd name="connsiteX56" fmla="*/ 3123526 w 3166015"/>
              <a:gd name="connsiteY56" fmla="*/ 1035781 h 1901629"/>
              <a:gd name="connsiteX57" fmla="*/ 3131618 w 3166015"/>
              <a:gd name="connsiteY57" fmla="*/ 1068149 h 1901629"/>
              <a:gd name="connsiteX58" fmla="*/ 3147802 w 3166015"/>
              <a:gd name="connsiteY58" fmla="*/ 1116701 h 1901629"/>
              <a:gd name="connsiteX59" fmla="*/ 3147802 w 3166015"/>
              <a:gd name="connsiteY59" fmla="*/ 1537487 h 1901629"/>
              <a:gd name="connsiteX60" fmla="*/ 3123526 w 3166015"/>
              <a:gd name="connsiteY60" fmla="*/ 1602223 h 1901629"/>
              <a:gd name="connsiteX61" fmla="*/ 3115434 w 3166015"/>
              <a:gd name="connsiteY61" fmla="*/ 1626499 h 1901629"/>
              <a:gd name="connsiteX62" fmla="*/ 3091158 w 3166015"/>
              <a:gd name="connsiteY62" fmla="*/ 1634591 h 1901629"/>
              <a:gd name="connsiteX63" fmla="*/ 3074974 w 3166015"/>
              <a:gd name="connsiteY63" fmla="*/ 1650776 h 1901629"/>
              <a:gd name="connsiteX64" fmla="*/ 3026422 w 3166015"/>
              <a:gd name="connsiteY64" fmla="*/ 1666960 h 1901629"/>
              <a:gd name="connsiteX65" fmla="*/ 3010237 w 3166015"/>
              <a:gd name="connsiteY65" fmla="*/ 1683144 h 1901629"/>
              <a:gd name="connsiteX66" fmla="*/ 2905041 w 3166015"/>
              <a:gd name="connsiteY66" fmla="*/ 1699328 h 1901629"/>
              <a:gd name="connsiteX67" fmla="*/ 2807937 w 3166015"/>
              <a:gd name="connsiteY67" fmla="*/ 1691236 h 1901629"/>
              <a:gd name="connsiteX68" fmla="*/ 2735108 w 3166015"/>
              <a:gd name="connsiteY68" fmla="*/ 1650776 h 1901629"/>
              <a:gd name="connsiteX69" fmla="*/ 2686556 w 3166015"/>
              <a:gd name="connsiteY69" fmla="*/ 1634591 h 1901629"/>
              <a:gd name="connsiteX70" fmla="*/ 2662280 w 3166015"/>
              <a:gd name="connsiteY70" fmla="*/ 1626499 h 1901629"/>
              <a:gd name="connsiteX71" fmla="*/ 2638004 w 3166015"/>
              <a:gd name="connsiteY71" fmla="*/ 1610315 h 1901629"/>
              <a:gd name="connsiteX72" fmla="*/ 2605636 w 3166015"/>
              <a:gd name="connsiteY72" fmla="*/ 1602223 h 1901629"/>
              <a:gd name="connsiteX73" fmla="*/ 2581360 w 3166015"/>
              <a:gd name="connsiteY73" fmla="*/ 1594131 h 1901629"/>
              <a:gd name="connsiteX74" fmla="*/ 2548991 w 3166015"/>
              <a:gd name="connsiteY74" fmla="*/ 1586039 h 1901629"/>
              <a:gd name="connsiteX75" fmla="*/ 2500439 w 3166015"/>
              <a:gd name="connsiteY75" fmla="*/ 1569855 h 1901629"/>
              <a:gd name="connsiteX76" fmla="*/ 2468071 w 3166015"/>
              <a:gd name="connsiteY76" fmla="*/ 1561763 h 1901629"/>
              <a:gd name="connsiteX77" fmla="*/ 2419519 w 3166015"/>
              <a:gd name="connsiteY77" fmla="*/ 1545579 h 1901629"/>
              <a:gd name="connsiteX78" fmla="*/ 2395243 w 3166015"/>
              <a:gd name="connsiteY78" fmla="*/ 1521303 h 1901629"/>
              <a:gd name="connsiteX79" fmla="*/ 2338599 w 3166015"/>
              <a:gd name="connsiteY79" fmla="*/ 1505119 h 1901629"/>
              <a:gd name="connsiteX80" fmla="*/ 2168666 w 3166015"/>
              <a:gd name="connsiteY80" fmla="*/ 1480843 h 1901629"/>
              <a:gd name="connsiteX81" fmla="*/ 2136298 w 3166015"/>
              <a:gd name="connsiteY81" fmla="*/ 1488935 h 1901629"/>
              <a:gd name="connsiteX82" fmla="*/ 2087745 w 3166015"/>
              <a:gd name="connsiteY82" fmla="*/ 1505119 h 1901629"/>
              <a:gd name="connsiteX83" fmla="*/ 1982549 w 3166015"/>
              <a:gd name="connsiteY83" fmla="*/ 1521303 h 1901629"/>
              <a:gd name="connsiteX84" fmla="*/ 1885445 w 3166015"/>
              <a:gd name="connsiteY84" fmla="*/ 1513211 h 1901629"/>
              <a:gd name="connsiteX85" fmla="*/ 1853076 w 3166015"/>
              <a:gd name="connsiteY85" fmla="*/ 1505119 h 1901629"/>
              <a:gd name="connsiteX86" fmla="*/ 1788340 w 3166015"/>
              <a:gd name="connsiteY86" fmla="*/ 1497027 h 1901629"/>
              <a:gd name="connsiteX87" fmla="*/ 1602223 w 3166015"/>
              <a:gd name="connsiteY87" fmla="*/ 1505119 h 1901629"/>
              <a:gd name="connsiteX88" fmla="*/ 1497027 w 3166015"/>
              <a:gd name="connsiteY88" fmla="*/ 1529395 h 1901629"/>
              <a:gd name="connsiteX89" fmla="*/ 1472751 w 3166015"/>
              <a:gd name="connsiteY89" fmla="*/ 1537487 h 1901629"/>
              <a:gd name="connsiteX90" fmla="*/ 1448475 w 3166015"/>
              <a:gd name="connsiteY90" fmla="*/ 1529395 h 1901629"/>
              <a:gd name="connsiteX91" fmla="*/ 1440383 w 3166015"/>
              <a:gd name="connsiteY91" fmla="*/ 1505119 h 1901629"/>
              <a:gd name="connsiteX92" fmla="*/ 1448475 w 3166015"/>
              <a:gd name="connsiteY92" fmla="*/ 1343278 h 1901629"/>
              <a:gd name="connsiteX93" fmla="*/ 1464659 w 3166015"/>
              <a:gd name="connsiteY93" fmla="*/ 1294726 h 1901629"/>
              <a:gd name="connsiteX94" fmla="*/ 1472751 w 3166015"/>
              <a:gd name="connsiteY94" fmla="*/ 1229990 h 1901629"/>
              <a:gd name="connsiteX95" fmla="*/ 1488935 w 3166015"/>
              <a:gd name="connsiteY95" fmla="*/ 1205714 h 1901629"/>
              <a:gd name="connsiteX96" fmla="*/ 1480843 w 3166015"/>
              <a:gd name="connsiteY96" fmla="*/ 1124793 h 1901629"/>
              <a:gd name="connsiteX97" fmla="*/ 1472751 w 3166015"/>
              <a:gd name="connsiteY97" fmla="*/ 1100517 h 1901629"/>
              <a:gd name="connsiteX98" fmla="*/ 1448475 w 3166015"/>
              <a:gd name="connsiteY98" fmla="*/ 1092425 h 1901629"/>
              <a:gd name="connsiteX99" fmla="*/ 1424199 w 3166015"/>
              <a:gd name="connsiteY99" fmla="*/ 1076241 h 1901629"/>
              <a:gd name="connsiteX100" fmla="*/ 1286634 w 3166015"/>
              <a:gd name="connsiteY100" fmla="*/ 1060057 h 1901629"/>
              <a:gd name="connsiteX101" fmla="*/ 1181437 w 3166015"/>
              <a:gd name="connsiteY101" fmla="*/ 1035781 h 1901629"/>
              <a:gd name="connsiteX102" fmla="*/ 1149069 w 3166015"/>
              <a:gd name="connsiteY102" fmla="*/ 1027689 h 1901629"/>
              <a:gd name="connsiteX103" fmla="*/ 1060057 w 3166015"/>
              <a:gd name="connsiteY103" fmla="*/ 1011505 h 1901629"/>
              <a:gd name="connsiteX104" fmla="*/ 1019597 w 3166015"/>
              <a:gd name="connsiteY104" fmla="*/ 1019597 h 1901629"/>
              <a:gd name="connsiteX105" fmla="*/ 971045 w 3166015"/>
              <a:gd name="connsiteY105" fmla="*/ 1051965 h 1901629"/>
              <a:gd name="connsiteX106" fmla="*/ 946768 w 3166015"/>
              <a:gd name="connsiteY106" fmla="*/ 1060057 h 1901629"/>
              <a:gd name="connsiteX107" fmla="*/ 922492 w 3166015"/>
              <a:gd name="connsiteY107" fmla="*/ 1076241 h 1901629"/>
              <a:gd name="connsiteX108" fmla="*/ 873940 w 3166015"/>
              <a:gd name="connsiteY108" fmla="*/ 1092425 h 1901629"/>
              <a:gd name="connsiteX109" fmla="*/ 865848 w 3166015"/>
              <a:gd name="connsiteY109" fmla="*/ 1116701 h 1901629"/>
              <a:gd name="connsiteX110" fmla="*/ 841572 w 3166015"/>
              <a:gd name="connsiteY110" fmla="*/ 1124793 h 1901629"/>
              <a:gd name="connsiteX111" fmla="*/ 550259 w 3166015"/>
              <a:gd name="connsiteY111" fmla="*/ 1157161 h 1901629"/>
              <a:gd name="connsiteX112" fmla="*/ 525983 w 3166015"/>
              <a:gd name="connsiteY112" fmla="*/ 1173345 h 1901629"/>
              <a:gd name="connsiteX113" fmla="*/ 493614 w 3166015"/>
              <a:gd name="connsiteY113" fmla="*/ 1278542 h 1901629"/>
              <a:gd name="connsiteX114" fmla="*/ 501706 w 3166015"/>
              <a:gd name="connsiteY114" fmla="*/ 1399922 h 1901629"/>
              <a:gd name="connsiteX115" fmla="*/ 509799 w 3166015"/>
              <a:gd name="connsiteY115" fmla="*/ 1424199 h 1901629"/>
              <a:gd name="connsiteX116" fmla="*/ 558351 w 3166015"/>
              <a:gd name="connsiteY116" fmla="*/ 1440383 h 1901629"/>
              <a:gd name="connsiteX117" fmla="*/ 639271 w 3166015"/>
              <a:gd name="connsiteY117" fmla="*/ 1456567 h 1901629"/>
              <a:gd name="connsiteX118" fmla="*/ 712099 w 3166015"/>
              <a:gd name="connsiteY118" fmla="*/ 1472751 h 1901629"/>
              <a:gd name="connsiteX119" fmla="*/ 728283 w 3166015"/>
              <a:gd name="connsiteY119" fmla="*/ 1497027 h 1901629"/>
              <a:gd name="connsiteX120" fmla="*/ 768744 w 3166015"/>
              <a:gd name="connsiteY120" fmla="*/ 1529395 h 1901629"/>
              <a:gd name="connsiteX121" fmla="*/ 801112 w 3166015"/>
              <a:gd name="connsiteY121" fmla="*/ 1602223 h 1901629"/>
              <a:gd name="connsiteX122" fmla="*/ 776836 w 3166015"/>
              <a:gd name="connsiteY122" fmla="*/ 1764064 h 1901629"/>
              <a:gd name="connsiteX123" fmla="*/ 776836 w 3166015"/>
              <a:gd name="connsiteY123" fmla="*/ 1764064 h 1901629"/>
              <a:gd name="connsiteX124" fmla="*/ 768744 w 3166015"/>
              <a:gd name="connsiteY124" fmla="*/ 1804524 h 1901629"/>
              <a:gd name="connsiteX125" fmla="*/ 744468 w 3166015"/>
              <a:gd name="connsiteY125" fmla="*/ 1820708 h 1901629"/>
              <a:gd name="connsiteX126" fmla="*/ 720191 w 3166015"/>
              <a:gd name="connsiteY126" fmla="*/ 1861168 h 1901629"/>
              <a:gd name="connsiteX127" fmla="*/ 671639 w 3166015"/>
              <a:gd name="connsiteY127" fmla="*/ 1877353 h 1901629"/>
              <a:gd name="connsiteX128" fmla="*/ 614995 w 3166015"/>
              <a:gd name="connsiteY128" fmla="*/ 1893537 h 1901629"/>
              <a:gd name="connsiteX129" fmla="*/ 428878 w 3166015"/>
              <a:gd name="connsiteY129" fmla="*/ 1901629 h 1901629"/>
              <a:gd name="connsiteX130" fmla="*/ 307498 w 3166015"/>
              <a:gd name="connsiteY130" fmla="*/ 1893537 h 1901629"/>
              <a:gd name="connsiteX131" fmla="*/ 258945 w 3166015"/>
              <a:gd name="connsiteY131" fmla="*/ 1877353 h 1901629"/>
              <a:gd name="connsiteX132" fmla="*/ 234669 w 3166015"/>
              <a:gd name="connsiteY132" fmla="*/ 1869260 h 1901629"/>
              <a:gd name="connsiteX133" fmla="*/ 210393 w 3166015"/>
              <a:gd name="connsiteY133" fmla="*/ 1853076 h 1901629"/>
              <a:gd name="connsiteX134" fmla="*/ 113289 w 3166015"/>
              <a:gd name="connsiteY134" fmla="*/ 1828800 h 1901629"/>
              <a:gd name="connsiteX135" fmla="*/ 145657 w 3166015"/>
              <a:gd name="connsiteY135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573268 w 3166015"/>
              <a:gd name="connsiteY43" fmla="*/ 178025 h 1901629"/>
              <a:gd name="connsiteX44" fmla="*/ 2735108 w 3166015"/>
              <a:gd name="connsiteY44" fmla="*/ 218485 h 1901629"/>
              <a:gd name="connsiteX45" fmla="*/ 2864581 w 3166015"/>
              <a:gd name="connsiteY45" fmla="*/ 186117 h 1901629"/>
              <a:gd name="connsiteX46" fmla="*/ 2913133 w 3166015"/>
              <a:gd name="connsiteY46" fmla="*/ 169933 h 1901629"/>
              <a:gd name="connsiteX47" fmla="*/ 3002145 w 3166015"/>
              <a:gd name="connsiteY47" fmla="*/ 194209 h 1901629"/>
              <a:gd name="connsiteX48" fmla="*/ 3010237 w 3166015"/>
              <a:gd name="connsiteY48" fmla="*/ 226577 h 1901629"/>
              <a:gd name="connsiteX49" fmla="*/ 3042606 w 3166015"/>
              <a:gd name="connsiteY49" fmla="*/ 388418 h 1901629"/>
              <a:gd name="connsiteX50" fmla="*/ 3066882 w 3166015"/>
              <a:gd name="connsiteY50" fmla="*/ 647363 h 1901629"/>
              <a:gd name="connsiteX51" fmla="*/ 3083066 w 3166015"/>
              <a:gd name="connsiteY51" fmla="*/ 865848 h 1901629"/>
              <a:gd name="connsiteX52" fmla="*/ 3091158 w 3166015"/>
              <a:gd name="connsiteY52" fmla="*/ 890124 h 1901629"/>
              <a:gd name="connsiteX53" fmla="*/ 3107342 w 3166015"/>
              <a:gd name="connsiteY53" fmla="*/ 946768 h 1901629"/>
              <a:gd name="connsiteX54" fmla="*/ 3115434 w 3166015"/>
              <a:gd name="connsiteY54" fmla="*/ 1011505 h 1901629"/>
              <a:gd name="connsiteX55" fmla="*/ 3123526 w 3166015"/>
              <a:gd name="connsiteY55" fmla="*/ 1035781 h 1901629"/>
              <a:gd name="connsiteX56" fmla="*/ 3131618 w 3166015"/>
              <a:gd name="connsiteY56" fmla="*/ 1068149 h 1901629"/>
              <a:gd name="connsiteX57" fmla="*/ 3147802 w 3166015"/>
              <a:gd name="connsiteY57" fmla="*/ 1116701 h 1901629"/>
              <a:gd name="connsiteX58" fmla="*/ 3147802 w 3166015"/>
              <a:gd name="connsiteY58" fmla="*/ 1537487 h 1901629"/>
              <a:gd name="connsiteX59" fmla="*/ 3123526 w 3166015"/>
              <a:gd name="connsiteY59" fmla="*/ 1602223 h 1901629"/>
              <a:gd name="connsiteX60" fmla="*/ 3115434 w 3166015"/>
              <a:gd name="connsiteY60" fmla="*/ 1626499 h 1901629"/>
              <a:gd name="connsiteX61" fmla="*/ 3091158 w 3166015"/>
              <a:gd name="connsiteY61" fmla="*/ 1634591 h 1901629"/>
              <a:gd name="connsiteX62" fmla="*/ 3074974 w 3166015"/>
              <a:gd name="connsiteY62" fmla="*/ 1650776 h 1901629"/>
              <a:gd name="connsiteX63" fmla="*/ 3026422 w 3166015"/>
              <a:gd name="connsiteY63" fmla="*/ 1666960 h 1901629"/>
              <a:gd name="connsiteX64" fmla="*/ 3010237 w 3166015"/>
              <a:gd name="connsiteY64" fmla="*/ 1683144 h 1901629"/>
              <a:gd name="connsiteX65" fmla="*/ 2905041 w 3166015"/>
              <a:gd name="connsiteY65" fmla="*/ 1699328 h 1901629"/>
              <a:gd name="connsiteX66" fmla="*/ 2807937 w 3166015"/>
              <a:gd name="connsiteY66" fmla="*/ 1691236 h 1901629"/>
              <a:gd name="connsiteX67" fmla="*/ 2735108 w 3166015"/>
              <a:gd name="connsiteY67" fmla="*/ 1650776 h 1901629"/>
              <a:gd name="connsiteX68" fmla="*/ 2686556 w 3166015"/>
              <a:gd name="connsiteY68" fmla="*/ 1634591 h 1901629"/>
              <a:gd name="connsiteX69" fmla="*/ 2662280 w 3166015"/>
              <a:gd name="connsiteY69" fmla="*/ 1626499 h 1901629"/>
              <a:gd name="connsiteX70" fmla="*/ 2638004 w 3166015"/>
              <a:gd name="connsiteY70" fmla="*/ 1610315 h 1901629"/>
              <a:gd name="connsiteX71" fmla="*/ 2605636 w 3166015"/>
              <a:gd name="connsiteY71" fmla="*/ 1602223 h 1901629"/>
              <a:gd name="connsiteX72" fmla="*/ 2581360 w 3166015"/>
              <a:gd name="connsiteY72" fmla="*/ 1594131 h 1901629"/>
              <a:gd name="connsiteX73" fmla="*/ 2548991 w 3166015"/>
              <a:gd name="connsiteY73" fmla="*/ 1586039 h 1901629"/>
              <a:gd name="connsiteX74" fmla="*/ 2500439 w 3166015"/>
              <a:gd name="connsiteY74" fmla="*/ 1569855 h 1901629"/>
              <a:gd name="connsiteX75" fmla="*/ 2468071 w 3166015"/>
              <a:gd name="connsiteY75" fmla="*/ 1561763 h 1901629"/>
              <a:gd name="connsiteX76" fmla="*/ 2419519 w 3166015"/>
              <a:gd name="connsiteY76" fmla="*/ 1545579 h 1901629"/>
              <a:gd name="connsiteX77" fmla="*/ 2395243 w 3166015"/>
              <a:gd name="connsiteY77" fmla="*/ 1521303 h 1901629"/>
              <a:gd name="connsiteX78" fmla="*/ 2338599 w 3166015"/>
              <a:gd name="connsiteY78" fmla="*/ 1505119 h 1901629"/>
              <a:gd name="connsiteX79" fmla="*/ 2168666 w 3166015"/>
              <a:gd name="connsiteY79" fmla="*/ 1480843 h 1901629"/>
              <a:gd name="connsiteX80" fmla="*/ 2136298 w 3166015"/>
              <a:gd name="connsiteY80" fmla="*/ 1488935 h 1901629"/>
              <a:gd name="connsiteX81" fmla="*/ 2087745 w 3166015"/>
              <a:gd name="connsiteY81" fmla="*/ 1505119 h 1901629"/>
              <a:gd name="connsiteX82" fmla="*/ 1982549 w 3166015"/>
              <a:gd name="connsiteY82" fmla="*/ 1521303 h 1901629"/>
              <a:gd name="connsiteX83" fmla="*/ 1885445 w 3166015"/>
              <a:gd name="connsiteY83" fmla="*/ 1513211 h 1901629"/>
              <a:gd name="connsiteX84" fmla="*/ 1853076 w 3166015"/>
              <a:gd name="connsiteY84" fmla="*/ 1505119 h 1901629"/>
              <a:gd name="connsiteX85" fmla="*/ 1788340 w 3166015"/>
              <a:gd name="connsiteY85" fmla="*/ 1497027 h 1901629"/>
              <a:gd name="connsiteX86" fmla="*/ 1602223 w 3166015"/>
              <a:gd name="connsiteY86" fmla="*/ 1505119 h 1901629"/>
              <a:gd name="connsiteX87" fmla="*/ 1497027 w 3166015"/>
              <a:gd name="connsiteY87" fmla="*/ 1529395 h 1901629"/>
              <a:gd name="connsiteX88" fmla="*/ 1472751 w 3166015"/>
              <a:gd name="connsiteY88" fmla="*/ 1537487 h 1901629"/>
              <a:gd name="connsiteX89" fmla="*/ 1448475 w 3166015"/>
              <a:gd name="connsiteY89" fmla="*/ 1529395 h 1901629"/>
              <a:gd name="connsiteX90" fmla="*/ 1440383 w 3166015"/>
              <a:gd name="connsiteY90" fmla="*/ 1505119 h 1901629"/>
              <a:gd name="connsiteX91" fmla="*/ 1448475 w 3166015"/>
              <a:gd name="connsiteY91" fmla="*/ 1343278 h 1901629"/>
              <a:gd name="connsiteX92" fmla="*/ 1464659 w 3166015"/>
              <a:gd name="connsiteY92" fmla="*/ 1294726 h 1901629"/>
              <a:gd name="connsiteX93" fmla="*/ 1472751 w 3166015"/>
              <a:gd name="connsiteY93" fmla="*/ 1229990 h 1901629"/>
              <a:gd name="connsiteX94" fmla="*/ 1488935 w 3166015"/>
              <a:gd name="connsiteY94" fmla="*/ 1205714 h 1901629"/>
              <a:gd name="connsiteX95" fmla="*/ 1480843 w 3166015"/>
              <a:gd name="connsiteY95" fmla="*/ 1124793 h 1901629"/>
              <a:gd name="connsiteX96" fmla="*/ 1472751 w 3166015"/>
              <a:gd name="connsiteY96" fmla="*/ 1100517 h 1901629"/>
              <a:gd name="connsiteX97" fmla="*/ 1448475 w 3166015"/>
              <a:gd name="connsiteY97" fmla="*/ 1092425 h 1901629"/>
              <a:gd name="connsiteX98" fmla="*/ 1424199 w 3166015"/>
              <a:gd name="connsiteY98" fmla="*/ 1076241 h 1901629"/>
              <a:gd name="connsiteX99" fmla="*/ 1286634 w 3166015"/>
              <a:gd name="connsiteY99" fmla="*/ 1060057 h 1901629"/>
              <a:gd name="connsiteX100" fmla="*/ 1181437 w 3166015"/>
              <a:gd name="connsiteY100" fmla="*/ 1035781 h 1901629"/>
              <a:gd name="connsiteX101" fmla="*/ 1149069 w 3166015"/>
              <a:gd name="connsiteY101" fmla="*/ 1027689 h 1901629"/>
              <a:gd name="connsiteX102" fmla="*/ 1060057 w 3166015"/>
              <a:gd name="connsiteY102" fmla="*/ 1011505 h 1901629"/>
              <a:gd name="connsiteX103" fmla="*/ 1019597 w 3166015"/>
              <a:gd name="connsiteY103" fmla="*/ 1019597 h 1901629"/>
              <a:gd name="connsiteX104" fmla="*/ 971045 w 3166015"/>
              <a:gd name="connsiteY104" fmla="*/ 1051965 h 1901629"/>
              <a:gd name="connsiteX105" fmla="*/ 946768 w 3166015"/>
              <a:gd name="connsiteY105" fmla="*/ 1060057 h 1901629"/>
              <a:gd name="connsiteX106" fmla="*/ 922492 w 3166015"/>
              <a:gd name="connsiteY106" fmla="*/ 1076241 h 1901629"/>
              <a:gd name="connsiteX107" fmla="*/ 873940 w 3166015"/>
              <a:gd name="connsiteY107" fmla="*/ 1092425 h 1901629"/>
              <a:gd name="connsiteX108" fmla="*/ 865848 w 3166015"/>
              <a:gd name="connsiteY108" fmla="*/ 1116701 h 1901629"/>
              <a:gd name="connsiteX109" fmla="*/ 841572 w 3166015"/>
              <a:gd name="connsiteY109" fmla="*/ 1124793 h 1901629"/>
              <a:gd name="connsiteX110" fmla="*/ 550259 w 3166015"/>
              <a:gd name="connsiteY110" fmla="*/ 1157161 h 1901629"/>
              <a:gd name="connsiteX111" fmla="*/ 525983 w 3166015"/>
              <a:gd name="connsiteY111" fmla="*/ 1173345 h 1901629"/>
              <a:gd name="connsiteX112" fmla="*/ 493614 w 3166015"/>
              <a:gd name="connsiteY112" fmla="*/ 1278542 h 1901629"/>
              <a:gd name="connsiteX113" fmla="*/ 501706 w 3166015"/>
              <a:gd name="connsiteY113" fmla="*/ 1399922 h 1901629"/>
              <a:gd name="connsiteX114" fmla="*/ 509799 w 3166015"/>
              <a:gd name="connsiteY114" fmla="*/ 1424199 h 1901629"/>
              <a:gd name="connsiteX115" fmla="*/ 558351 w 3166015"/>
              <a:gd name="connsiteY115" fmla="*/ 1440383 h 1901629"/>
              <a:gd name="connsiteX116" fmla="*/ 639271 w 3166015"/>
              <a:gd name="connsiteY116" fmla="*/ 1456567 h 1901629"/>
              <a:gd name="connsiteX117" fmla="*/ 712099 w 3166015"/>
              <a:gd name="connsiteY117" fmla="*/ 1472751 h 1901629"/>
              <a:gd name="connsiteX118" fmla="*/ 728283 w 3166015"/>
              <a:gd name="connsiteY118" fmla="*/ 1497027 h 1901629"/>
              <a:gd name="connsiteX119" fmla="*/ 768744 w 3166015"/>
              <a:gd name="connsiteY119" fmla="*/ 1529395 h 1901629"/>
              <a:gd name="connsiteX120" fmla="*/ 801112 w 3166015"/>
              <a:gd name="connsiteY120" fmla="*/ 1602223 h 1901629"/>
              <a:gd name="connsiteX121" fmla="*/ 776836 w 3166015"/>
              <a:gd name="connsiteY121" fmla="*/ 1764064 h 1901629"/>
              <a:gd name="connsiteX122" fmla="*/ 776836 w 3166015"/>
              <a:gd name="connsiteY122" fmla="*/ 1764064 h 1901629"/>
              <a:gd name="connsiteX123" fmla="*/ 768744 w 3166015"/>
              <a:gd name="connsiteY123" fmla="*/ 1804524 h 1901629"/>
              <a:gd name="connsiteX124" fmla="*/ 744468 w 3166015"/>
              <a:gd name="connsiteY124" fmla="*/ 1820708 h 1901629"/>
              <a:gd name="connsiteX125" fmla="*/ 720191 w 3166015"/>
              <a:gd name="connsiteY125" fmla="*/ 1861168 h 1901629"/>
              <a:gd name="connsiteX126" fmla="*/ 671639 w 3166015"/>
              <a:gd name="connsiteY126" fmla="*/ 1877353 h 1901629"/>
              <a:gd name="connsiteX127" fmla="*/ 614995 w 3166015"/>
              <a:gd name="connsiteY127" fmla="*/ 1893537 h 1901629"/>
              <a:gd name="connsiteX128" fmla="*/ 428878 w 3166015"/>
              <a:gd name="connsiteY128" fmla="*/ 1901629 h 1901629"/>
              <a:gd name="connsiteX129" fmla="*/ 307498 w 3166015"/>
              <a:gd name="connsiteY129" fmla="*/ 1893537 h 1901629"/>
              <a:gd name="connsiteX130" fmla="*/ 258945 w 3166015"/>
              <a:gd name="connsiteY130" fmla="*/ 1877353 h 1901629"/>
              <a:gd name="connsiteX131" fmla="*/ 234669 w 3166015"/>
              <a:gd name="connsiteY131" fmla="*/ 1869260 h 1901629"/>
              <a:gd name="connsiteX132" fmla="*/ 210393 w 3166015"/>
              <a:gd name="connsiteY132" fmla="*/ 1853076 h 1901629"/>
              <a:gd name="connsiteX133" fmla="*/ 113289 w 3166015"/>
              <a:gd name="connsiteY133" fmla="*/ 1828800 h 1901629"/>
              <a:gd name="connsiteX134" fmla="*/ 145657 w 3166015"/>
              <a:gd name="connsiteY134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2913133 w 3166015"/>
              <a:gd name="connsiteY45" fmla="*/ 169933 h 1901629"/>
              <a:gd name="connsiteX46" fmla="*/ 3002145 w 3166015"/>
              <a:gd name="connsiteY46" fmla="*/ 194209 h 1901629"/>
              <a:gd name="connsiteX47" fmla="*/ 3010237 w 3166015"/>
              <a:gd name="connsiteY47" fmla="*/ 226577 h 1901629"/>
              <a:gd name="connsiteX48" fmla="*/ 3042606 w 3166015"/>
              <a:gd name="connsiteY48" fmla="*/ 388418 h 1901629"/>
              <a:gd name="connsiteX49" fmla="*/ 3066882 w 3166015"/>
              <a:gd name="connsiteY49" fmla="*/ 647363 h 1901629"/>
              <a:gd name="connsiteX50" fmla="*/ 3083066 w 3166015"/>
              <a:gd name="connsiteY50" fmla="*/ 865848 h 1901629"/>
              <a:gd name="connsiteX51" fmla="*/ 3091158 w 3166015"/>
              <a:gd name="connsiteY51" fmla="*/ 890124 h 1901629"/>
              <a:gd name="connsiteX52" fmla="*/ 3107342 w 3166015"/>
              <a:gd name="connsiteY52" fmla="*/ 946768 h 1901629"/>
              <a:gd name="connsiteX53" fmla="*/ 3115434 w 3166015"/>
              <a:gd name="connsiteY53" fmla="*/ 1011505 h 1901629"/>
              <a:gd name="connsiteX54" fmla="*/ 3123526 w 3166015"/>
              <a:gd name="connsiteY54" fmla="*/ 1035781 h 1901629"/>
              <a:gd name="connsiteX55" fmla="*/ 3131618 w 3166015"/>
              <a:gd name="connsiteY55" fmla="*/ 1068149 h 1901629"/>
              <a:gd name="connsiteX56" fmla="*/ 3147802 w 3166015"/>
              <a:gd name="connsiteY56" fmla="*/ 1116701 h 1901629"/>
              <a:gd name="connsiteX57" fmla="*/ 3147802 w 3166015"/>
              <a:gd name="connsiteY57" fmla="*/ 1537487 h 1901629"/>
              <a:gd name="connsiteX58" fmla="*/ 3123526 w 3166015"/>
              <a:gd name="connsiteY58" fmla="*/ 1602223 h 1901629"/>
              <a:gd name="connsiteX59" fmla="*/ 3115434 w 3166015"/>
              <a:gd name="connsiteY59" fmla="*/ 1626499 h 1901629"/>
              <a:gd name="connsiteX60" fmla="*/ 3091158 w 3166015"/>
              <a:gd name="connsiteY60" fmla="*/ 1634591 h 1901629"/>
              <a:gd name="connsiteX61" fmla="*/ 3074974 w 3166015"/>
              <a:gd name="connsiteY61" fmla="*/ 1650776 h 1901629"/>
              <a:gd name="connsiteX62" fmla="*/ 3026422 w 3166015"/>
              <a:gd name="connsiteY62" fmla="*/ 1666960 h 1901629"/>
              <a:gd name="connsiteX63" fmla="*/ 3010237 w 3166015"/>
              <a:gd name="connsiteY63" fmla="*/ 1683144 h 1901629"/>
              <a:gd name="connsiteX64" fmla="*/ 2905041 w 3166015"/>
              <a:gd name="connsiteY64" fmla="*/ 1699328 h 1901629"/>
              <a:gd name="connsiteX65" fmla="*/ 2807937 w 3166015"/>
              <a:gd name="connsiteY65" fmla="*/ 1691236 h 1901629"/>
              <a:gd name="connsiteX66" fmla="*/ 2735108 w 3166015"/>
              <a:gd name="connsiteY66" fmla="*/ 1650776 h 1901629"/>
              <a:gd name="connsiteX67" fmla="*/ 2686556 w 3166015"/>
              <a:gd name="connsiteY67" fmla="*/ 1634591 h 1901629"/>
              <a:gd name="connsiteX68" fmla="*/ 2662280 w 3166015"/>
              <a:gd name="connsiteY68" fmla="*/ 1626499 h 1901629"/>
              <a:gd name="connsiteX69" fmla="*/ 2638004 w 3166015"/>
              <a:gd name="connsiteY69" fmla="*/ 1610315 h 1901629"/>
              <a:gd name="connsiteX70" fmla="*/ 2605636 w 3166015"/>
              <a:gd name="connsiteY70" fmla="*/ 1602223 h 1901629"/>
              <a:gd name="connsiteX71" fmla="*/ 2581360 w 3166015"/>
              <a:gd name="connsiteY71" fmla="*/ 1594131 h 1901629"/>
              <a:gd name="connsiteX72" fmla="*/ 2548991 w 3166015"/>
              <a:gd name="connsiteY72" fmla="*/ 1586039 h 1901629"/>
              <a:gd name="connsiteX73" fmla="*/ 2500439 w 3166015"/>
              <a:gd name="connsiteY73" fmla="*/ 1569855 h 1901629"/>
              <a:gd name="connsiteX74" fmla="*/ 2468071 w 3166015"/>
              <a:gd name="connsiteY74" fmla="*/ 1561763 h 1901629"/>
              <a:gd name="connsiteX75" fmla="*/ 2419519 w 3166015"/>
              <a:gd name="connsiteY75" fmla="*/ 1545579 h 1901629"/>
              <a:gd name="connsiteX76" fmla="*/ 2395243 w 3166015"/>
              <a:gd name="connsiteY76" fmla="*/ 1521303 h 1901629"/>
              <a:gd name="connsiteX77" fmla="*/ 2338599 w 3166015"/>
              <a:gd name="connsiteY77" fmla="*/ 1505119 h 1901629"/>
              <a:gd name="connsiteX78" fmla="*/ 2168666 w 3166015"/>
              <a:gd name="connsiteY78" fmla="*/ 1480843 h 1901629"/>
              <a:gd name="connsiteX79" fmla="*/ 2136298 w 3166015"/>
              <a:gd name="connsiteY79" fmla="*/ 1488935 h 1901629"/>
              <a:gd name="connsiteX80" fmla="*/ 2087745 w 3166015"/>
              <a:gd name="connsiteY80" fmla="*/ 1505119 h 1901629"/>
              <a:gd name="connsiteX81" fmla="*/ 1982549 w 3166015"/>
              <a:gd name="connsiteY81" fmla="*/ 1521303 h 1901629"/>
              <a:gd name="connsiteX82" fmla="*/ 1885445 w 3166015"/>
              <a:gd name="connsiteY82" fmla="*/ 1513211 h 1901629"/>
              <a:gd name="connsiteX83" fmla="*/ 1853076 w 3166015"/>
              <a:gd name="connsiteY83" fmla="*/ 1505119 h 1901629"/>
              <a:gd name="connsiteX84" fmla="*/ 1788340 w 3166015"/>
              <a:gd name="connsiteY84" fmla="*/ 1497027 h 1901629"/>
              <a:gd name="connsiteX85" fmla="*/ 1602223 w 3166015"/>
              <a:gd name="connsiteY85" fmla="*/ 1505119 h 1901629"/>
              <a:gd name="connsiteX86" fmla="*/ 1497027 w 3166015"/>
              <a:gd name="connsiteY86" fmla="*/ 1529395 h 1901629"/>
              <a:gd name="connsiteX87" fmla="*/ 1472751 w 3166015"/>
              <a:gd name="connsiteY87" fmla="*/ 1537487 h 1901629"/>
              <a:gd name="connsiteX88" fmla="*/ 1448475 w 3166015"/>
              <a:gd name="connsiteY88" fmla="*/ 1529395 h 1901629"/>
              <a:gd name="connsiteX89" fmla="*/ 1440383 w 3166015"/>
              <a:gd name="connsiteY89" fmla="*/ 1505119 h 1901629"/>
              <a:gd name="connsiteX90" fmla="*/ 1448475 w 3166015"/>
              <a:gd name="connsiteY90" fmla="*/ 1343278 h 1901629"/>
              <a:gd name="connsiteX91" fmla="*/ 1464659 w 3166015"/>
              <a:gd name="connsiteY91" fmla="*/ 1294726 h 1901629"/>
              <a:gd name="connsiteX92" fmla="*/ 1472751 w 3166015"/>
              <a:gd name="connsiteY92" fmla="*/ 1229990 h 1901629"/>
              <a:gd name="connsiteX93" fmla="*/ 1488935 w 3166015"/>
              <a:gd name="connsiteY93" fmla="*/ 1205714 h 1901629"/>
              <a:gd name="connsiteX94" fmla="*/ 1480843 w 3166015"/>
              <a:gd name="connsiteY94" fmla="*/ 1124793 h 1901629"/>
              <a:gd name="connsiteX95" fmla="*/ 1472751 w 3166015"/>
              <a:gd name="connsiteY95" fmla="*/ 1100517 h 1901629"/>
              <a:gd name="connsiteX96" fmla="*/ 1448475 w 3166015"/>
              <a:gd name="connsiteY96" fmla="*/ 1092425 h 1901629"/>
              <a:gd name="connsiteX97" fmla="*/ 1424199 w 3166015"/>
              <a:gd name="connsiteY97" fmla="*/ 1076241 h 1901629"/>
              <a:gd name="connsiteX98" fmla="*/ 1286634 w 3166015"/>
              <a:gd name="connsiteY98" fmla="*/ 1060057 h 1901629"/>
              <a:gd name="connsiteX99" fmla="*/ 1181437 w 3166015"/>
              <a:gd name="connsiteY99" fmla="*/ 1035781 h 1901629"/>
              <a:gd name="connsiteX100" fmla="*/ 1149069 w 3166015"/>
              <a:gd name="connsiteY100" fmla="*/ 1027689 h 1901629"/>
              <a:gd name="connsiteX101" fmla="*/ 1060057 w 3166015"/>
              <a:gd name="connsiteY101" fmla="*/ 1011505 h 1901629"/>
              <a:gd name="connsiteX102" fmla="*/ 1019597 w 3166015"/>
              <a:gd name="connsiteY102" fmla="*/ 1019597 h 1901629"/>
              <a:gd name="connsiteX103" fmla="*/ 971045 w 3166015"/>
              <a:gd name="connsiteY103" fmla="*/ 1051965 h 1901629"/>
              <a:gd name="connsiteX104" fmla="*/ 946768 w 3166015"/>
              <a:gd name="connsiteY104" fmla="*/ 1060057 h 1901629"/>
              <a:gd name="connsiteX105" fmla="*/ 922492 w 3166015"/>
              <a:gd name="connsiteY105" fmla="*/ 1076241 h 1901629"/>
              <a:gd name="connsiteX106" fmla="*/ 873940 w 3166015"/>
              <a:gd name="connsiteY106" fmla="*/ 1092425 h 1901629"/>
              <a:gd name="connsiteX107" fmla="*/ 865848 w 3166015"/>
              <a:gd name="connsiteY107" fmla="*/ 1116701 h 1901629"/>
              <a:gd name="connsiteX108" fmla="*/ 841572 w 3166015"/>
              <a:gd name="connsiteY108" fmla="*/ 1124793 h 1901629"/>
              <a:gd name="connsiteX109" fmla="*/ 550259 w 3166015"/>
              <a:gd name="connsiteY109" fmla="*/ 1157161 h 1901629"/>
              <a:gd name="connsiteX110" fmla="*/ 525983 w 3166015"/>
              <a:gd name="connsiteY110" fmla="*/ 1173345 h 1901629"/>
              <a:gd name="connsiteX111" fmla="*/ 493614 w 3166015"/>
              <a:gd name="connsiteY111" fmla="*/ 1278542 h 1901629"/>
              <a:gd name="connsiteX112" fmla="*/ 501706 w 3166015"/>
              <a:gd name="connsiteY112" fmla="*/ 1399922 h 1901629"/>
              <a:gd name="connsiteX113" fmla="*/ 509799 w 3166015"/>
              <a:gd name="connsiteY113" fmla="*/ 1424199 h 1901629"/>
              <a:gd name="connsiteX114" fmla="*/ 558351 w 3166015"/>
              <a:gd name="connsiteY114" fmla="*/ 1440383 h 1901629"/>
              <a:gd name="connsiteX115" fmla="*/ 639271 w 3166015"/>
              <a:gd name="connsiteY115" fmla="*/ 1456567 h 1901629"/>
              <a:gd name="connsiteX116" fmla="*/ 712099 w 3166015"/>
              <a:gd name="connsiteY116" fmla="*/ 1472751 h 1901629"/>
              <a:gd name="connsiteX117" fmla="*/ 728283 w 3166015"/>
              <a:gd name="connsiteY117" fmla="*/ 1497027 h 1901629"/>
              <a:gd name="connsiteX118" fmla="*/ 768744 w 3166015"/>
              <a:gd name="connsiteY118" fmla="*/ 1529395 h 1901629"/>
              <a:gd name="connsiteX119" fmla="*/ 801112 w 3166015"/>
              <a:gd name="connsiteY119" fmla="*/ 1602223 h 1901629"/>
              <a:gd name="connsiteX120" fmla="*/ 776836 w 3166015"/>
              <a:gd name="connsiteY120" fmla="*/ 1764064 h 1901629"/>
              <a:gd name="connsiteX121" fmla="*/ 776836 w 3166015"/>
              <a:gd name="connsiteY121" fmla="*/ 1764064 h 1901629"/>
              <a:gd name="connsiteX122" fmla="*/ 768744 w 3166015"/>
              <a:gd name="connsiteY122" fmla="*/ 1804524 h 1901629"/>
              <a:gd name="connsiteX123" fmla="*/ 744468 w 3166015"/>
              <a:gd name="connsiteY123" fmla="*/ 1820708 h 1901629"/>
              <a:gd name="connsiteX124" fmla="*/ 720191 w 3166015"/>
              <a:gd name="connsiteY124" fmla="*/ 1861168 h 1901629"/>
              <a:gd name="connsiteX125" fmla="*/ 671639 w 3166015"/>
              <a:gd name="connsiteY125" fmla="*/ 1877353 h 1901629"/>
              <a:gd name="connsiteX126" fmla="*/ 614995 w 3166015"/>
              <a:gd name="connsiteY126" fmla="*/ 1893537 h 1901629"/>
              <a:gd name="connsiteX127" fmla="*/ 428878 w 3166015"/>
              <a:gd name="connsiteY127" fmla="*/ 1901629 h 1901629"/>
              <a:gd name="connsiteX128" fmla="*/ 307498 w 3166015"/>
              <a:gd name="connsiteY128" fmla="*/ 1893537 h 1901629"/>
              <a:gd name="connsiteX129" fmla="*/ 258945 w 3166015"/>
              <a:gd name="connsiteY129" fmla="*/ 1877353 h 1901629"/>
              <a:gd name="connsiteX130" fmla="*/ 234669 w 3166015"/>
              <a:gd name="connsiteY130" fmla="*/ 1869260 h 1901629"/>
              <a:gd name="connsiteX131" fmla="*/ 210393 w 3166015"/>
              <a:gd name="connsiteY131" fmla="*/ 1853076 h 1901629"/>
              <a:gd name="connsiteX132" fmla="*/ 113289 w 3166015"/>
              <a:gd name="connsiteY132" fmla="*/ 1828800 h 1901629"/>
              <a:gd name="connsiteX133" fmla="*/ 145657 w 3166015"/>
              <a:gd name="connsiteY133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2913133 w 3166015"/>
              <a:gd name="connsiteY45" fmla="*/ 169933 h 1901629"/>
              <a:gd name="connsiteX46" fmla="*/ 3002145 w 3166015"/>
              <a:gd name="connsiteY46" fmla="*/ 194209 h 1901629"/>
              <a:gd name="connsiteX47" fmla="*/ 3042606 w 3166015"/>
              <a:gd name="connsiteY47" fmla="*/ 388418 h 1901629"/>
              <a:gd name="connsiteX48" fmla="*/ 3066882 w 3166015"/>
              <a:gd name="connsiteY48" fmla="*/ 647363 h 1901629"/>
              <a:gd name="connsiteX49" fmla="*/ 3083066 w 3166015"/>
              <a:gd name="connsiteY49" fmla="*/ 865848 h 1901629"/>
              <a:gd name="connsiteX50" fmla="*/ 3091158 w 3166015"/>
              <a:gd name="connsiteY50" fmla="*/ 890124 h 1901629"/>
              <a:gd name="connsiteX51" fmla="*/ 3107342 w 3166015"/>
              <a:gd name="connsiteY51" fmla="*/ 946768 h 1901629"/>
              <a:gd name="connsiteX52" fmla="*/ 3115434 w 3166015"/>
              <a:gd name="connsiteY52" fmla="*/ 1011505 h 1901629"/>
              <a:gd name="connsiteX53" fmla="*/ 3123526 w 3166015"/>
              <a:gd name="connsiteY53" fmla="*/ 1035781 h 1901629"/>
              <a:gd name="connsiteX54" fmla="*/ 3131618 w 3166015"/>
              <a:gd name="connsiteY54" fmla="*/ 1068149 h 1901629"/>
              <a:gd name="connsiteX55" fmla="*/ 3147802 w 3166015"/>
              <a:gd name="connsiteY55" fmla="*/ 1116701 h 1901629"/>
              <a:gd name="connsiteX56" fmla="*/ 3147802 w 3166015"/>
              <a:gd name="connsiteY56" fmla="*/ 1537487 h 1901629"/>
              <a:gd name="connsiteX57" fmla="*/ 3123526 w 3166015"/>
              <a:gd name="connsiteY57" fmla="*/ 1602223 h 1901629"/>
              <a:gd name="connsiteX58" fmla="*/ 3115434 w 3166015"/>
              <a:gd name="connsiteY58" fmla="*/ 1626499 h 1901629"/>
              <a:gd name="connsiteX59" fmla="*/ 3091158 w 3166015"/>
              <a:gd name="connsiteY59" fmla="*/ 1634591 h 1901629"/>
              <a:gd name="connsiteX60" fmla="*/ 3074974 w 3166015"/>
              <a:gd name="connsiteY60" fmla="*/ 1650776 h 1901629"/>
              <a:gd name="connsiteX61" fmla="*/ 3026422 w 3166015"/>
              <a:gd name="connsiteY61" fmla="*/ 1666960 h 1901629"/>
              <a:gd name="connsiteX62" fmla="*/ 3010237 w 3166015"/>
              <a:gd name="connsiteY62" fmla="*/ 1683144 h 1901629"/>
              <a:gd name="connsiteX63" fmla="*/ 2905041 w 3166015"/>
              <a:gd name="connsiteY63" fmla="*/ 1699328 h 1901629"/>
              <a:gd name="connsiteX64" fmla="*/ 2807937 w 3166015"/>
              <a:gd name="connsiteY64" fmla="*/ 1691236 h 1901629"/>
              <a:gd name="connsiteX65" fmla="*/ 2735108 w 3166015"/>
              <a:gd name="connsiteY65" fmla="*/ 1650776 h 1901629"/>
              <a:gd name="connsiteX66" fmla="*/ 2686556 w 3166015"/>
              <a:gd name="connsiteY66" fmla="*/ 1634591 h 1901629"/>
              <a:gd name="connsiteX67" fmla="*/ 2662280 w 3166015"/>
              <a:gd name="connsiteY67" fmla="*/ 1626499 h 1901629"/>
              <a:gd name="connsiteX68" fmla="*/ 2638004 w 3166015"/>
              <a:gd name="connsiteY68" fmla="*/ 1610315 h 1901629"/>
              <a:gd name="connsiteX69" fmla="*/ 2605636 w 3166015"/>
              <a:gd name="connsiteY69" fmla="*/ 1602223 h 1901629"/>
              <a:gd name="connsiteX70" fmla="*/ 2581360 w 3166015"/>
              <a:gd name="connsiteY70" fmla="*/ 1594131 h 1901629"/>
              <a:gd name="connsiteX71" fmla="*/ 2548991 w 3166015"/>
              <a:gd name="connsiteY71" fmla="*/ 1586039 h 1901629"/>
              <a:gd name="connsiteX72" fmla="*/ 2500439 w 3166015"/>
              <a:gd name="connsiteY72" fmla="*/ 1569855 h 1901629"/>
              <a:gd name="connsiteX73" fmla="*/ 2468071 w 3166015"/>
              <a:gd name="connsiteY73" fmla="*/ 1561763 h 1901629"/>
              <a:gd name="connsiteX74" fmla="*/ 2419519 w 3166015"/>
              <a:gd name="connsiteY74" fmla="*/ 1545579 h 1901629"/>
              <a:gd name="connsiteX75" fmla="*/ 2395243 w 3166015"/>
              <a:gd name="connsiteY75" fmla="*/ 1521303 h 1901629"/>
              <a:gd name="connsiteX76" fmla="*/ 2338599 w 3166015"/>
              <a:gd name="connsiteY76" fmla="*/ 1505119 h 1901629"/>
              <a:gd name="connsiteX77" fmla="*/ 2168666 w 3166015"/>
              <a:gd name="connsiteY77" fmla="*/ 1480843 h 1901629"/>
              <a:gd name="connsiteX78" fmla="*/ 2136298 w 3166015"/>
              <a:gd name="connsiteY78" fmla="*/ 1488935 h 1901629"/>
              <a:gd name="connsiteX79" fmla="*/ 2087745 w 3166015"/>
              <a:gd name="connsiteY79" fmla="*/ 1505119 h 1901629"/>
              <a:gd name="connsiteX80" fmla="*/ 1982549 w 3166015"/>
              <a:gd name="connsiteY80" fmla="*/ 1521303 h 1901629"/>
              <a:gd name="connsiteX81" fmla="*/ 1885445 w 3166015"/>
              <a:gd name="connsiteY81" fmla="*/ 1513211 h 1901629"/>
              <a:gd name="connsiteX82" fmla="*/ 1853076 w 3166015"/>
              <a:gd name="connsiteY82" fmla="*/ 1505119 h 1901629"/>
              <a:gd name="connsiteX83" fmla="*/ 1788340 w 3166015"/>
              <a:gd name="connsiteY83" fmla="*/ 1497027 h 1901629"/>
              <a:gd name="connsiteX84" fmla="*/ 1602223 w 3166015"/>
              <a:gd name="connsiteY84" fmla="*/ 1505119 h 1901629"/>
              <a:gd name="connsiteX85" fmla="*/ 1497027 w 3166015"/>
              <a:gd name="connsiteY85" fmla="*/ 1529395 h 1901629"/>
              <a:gd name="connsiteX86" fmla="*/ 1472751 w 3166015"/>
              <a:gd name="connsiteY86" fmla="*/ 1537487 h 1901629"/>
              <a:gd name="connsiteX87" fmla="*/ 1448475 w 3166015"/>
              <a:gd name="connsiteY87" fmla="*/ 1529395 h 1901629"/>
              <a:gd name="connsiteX88" fmla="*/ 1440383 w 3166015"/>
              <a:gd name="connsiteY88" fmla="*/ 1505119 h 1901629"/>
              <a:gd name="connsiteX89" fmla="*/ 1448475 w 3166015"/>
              <a:gd name="connsiteY89" fmla="*/ 1343278 h 1901629"/>
              <a:gd name="connsiteX90" fmla="*/ 1464659 w 3166015"/>
              <a:gd name="connsiteY90" fmla="*/ 1294726 h 1901629"/>
              <a:gd name="connsiteX91" fmla="*/ 1472751 w 3166015"/>
              <a:gd name="connsiteY91" fmla="*/ 1229990 h 1901629"/>
              <a:gd name="connsiteX92" fmla="*/ 1488935 w 3166015"/>
              <a:gd name="connsiteY92" fmla="*/ 1205714 h 1901629"/>
              <a:gd name="connsiteX93" fmla="*/ 1480843 w 3166015"/>
              <a:gd name="connsiteY93" fmla="*/ 1124793 h 1901629"/>
              <a:gd name="connsiteX94" fmla="*/ 1472751 w 3166015"/>
              <a:gd name="connsiteY94" fmla="*/ 1100517 h 1901629"/>
              <a:gd name="connsiteX95" fmla="*/ 1448475 w 3166015"/>
              <a:gd name="connsiteY95" fmla="*/ 1092425 h 1901629"/>
              <a:gd name="connsiteX96" fmla="*/ 1424199 w 3166015"/>
              <a:gd name="connsiteY96" fmla="*/ 1076241 h 1901629"/>
              <a:gd name="connsiteX97" fmla="*/ 1286634 w 3166015"/>
              <a:gd name="connsiteY97" fmla="*/ 1060057 h 1901629"/>
              <a:gd name="connsiteX98" fmla="*/ 1181437 w 3166015"/>
              <a:gd name="connsiteY98" fmla="*/ 1035781 h 1901629"/>
              <a:gd name="connsiteX99" fmla="*/ 1149069 w 3166015"/>
              <a:gd name="connsiteY99" fmla="*/ 1027689 h 1901629"/>
              <a:gd name="connsiteX100" fmla="*/ 1060057 w 3166015"/>
              <a:gd name="connsiteY100" fmla="*/ 1011505 h 1901629"/>
              <a:gd name="connsiteX101" fmla="*/ 1019597 w 3166015"/>
              <a:gd name="connsiteY101" fmla="*/ 1019597 h 1901629"/>
              <a:gd name="connsiteX102" fmla="*/ 971045 w 3166015"/>
              <a:gd name="connsiteY102" fmla="*/ 1051965 h 1901629"/>
              <a:gd name="connsiteX103" fmla="*/ 946768 w 3166015"/>
              <a:gd name="connsiteY103" fmla="*/ 1060057 h 1901629"/>
              <a:gd name="connsiteX104" fmla="*/ 922492 w 3166015"/>
              <a:gd name="connsiteY104" fmla="*/ 1076241 h 1901629"/>
              <a:gd name="connsiteX105" fmla="*/ 873940 w 3166015"/>
              <a:gd name="connsiteY105" fmla="*/ 1092425 h 1901629"/>
              <a:gd name="connsiteX106" fmla="*/ 865848 w 3166015"/>
              <a:gd name="connsiteY106" fmla="*/ 1116701 h 1901629"/>
              <a:gd name="connsiteX107" fmla="*/ 841572 w 3166015"/>
              <a:gd name="connsiteY107" fmla="*/ 1124793 h 1901629"/>
              <a:gd name="connsiteX108" fmla="*/ 550259 w 3166015"/>
              <a:gd name="connsiteY108" fmla="*/ 1157161 h 1901629"/>
              <a:gd name="connsiteX109" fmla="*/ 525983 w 3166015"/>
              <a:gd name="connsiteY109" fmla="*/ 1173345 h 1901629"/>
              <a:gd name="connsiteX110" fmla="*/ 493614 w 3166015"/>
              <a:gd name="connsiteY110" fmla="*/ 1278542 h 1901629"/>
              <a:gd name="connsiteX111" fmla="*/ 501706 w 3166015"/>
              <a:gd name="connsiteY111" fmla="*/ 1399922 h 1901629"/>
              <a:gd name="connsiteX112" fmla="*/ 509799 w 3166015"/>
              <a:gd name="connsiteY112" fmla="*/ 1424199 h 1901629"/>
              <a:gd name="connsiteX113" fmla="*/ 558351 w 3166015"/>
              <a:gd name="connsiteY113" fmla="*/ 1440383 h 1901629"/>
              <a:gd name="connsiteX114" fmla="*/ 639271 w 3166015"/>
              <a:gd name="connsiteY114" fmla="*/ 1456567 h 1901629"/>
              <a:gd name="connsiteX115" fmla="*/ 712099 w 3166015"/>
              <a:gd name="connsiteY115" fmla="*/ 1472751 h 1901629"/>
              <a:gd name="connsiteX116" fmla="*/ 728283 w 3166015"/>
              <a:gd name="connsiteY116" fmla="*/ 1497027 h 1901629"/>
              <a:gd name="connsiteX117" fmla="*/ 768744 w 3166015"/>
              <a:gd name="connsiteY117" fmla="*/ 1529395 h 1901629"/>
              <a:gd name="connsiteX118" fmla="*/ 801112 w 3166015"/>
              <a:gd name="connsiteY118" fmla="*/ 1602223 h 1901629"/>
              <a:gd name="connsiteX119" fmla="*/ 776836 w 3166015"/>
              <a:gd name="connsiteY119" fmla="*/ 1764064 h 1901629"/>
              <a:gd name="connsiteX120" fmla="*/ 776836 w 3166015"/>
              <a:gd name="connsiteY120" fmla="*/ 1764064 h 1901629"/>
              <a:gd name="connsiteX121" fmla="*/ 768744 w 3166015"/>
              <a:gd name="connsiteY121" fmla="*/ 1804524 h 1901629"/>
              <a:gd name="connsiteX122" fmla="*/ 744468 w 3166015"/>
              <a:gd name="connsiteY122" fmla="*/ 1820708 h 1901629"/>
              <a:gd name="connsiteX123" fmla="*/ 720191 w 3166015"/>
              <a:gd name="connsiteY123" fmla="*/ 1861168 h 1901629"/>
              <a:gd name="connsiteX124" fmla="*/ 671639 w 3166015"/>
              <a:gd name="connsiteY124" fmla="*/ 1877353 h 1901629"/>
              <a:gd name="connsiteX125" fmla="*/ 614995 w 3166015"/>
              <a:gd name="connsiteY125" fmla="*/ 1893537 h 1901629"/>
              <a:gd name="connsiteX126" fmla="*/ 428878 w 3166015"/>
              <a:gd name="connsiteY126" fmla="*/ 1901629 h 1901629"/>
              <a:gd name="connsiteX127" fmla="*/ 307498 w 3166015"/>
              <a:gd name="connsiteY127" fmla="*/ 1893537 h 1901629"/>
              <a:gd name="connsiteX128" fmla="*/ 258945 w 3166015"/>
              <a:gd name="connsiteY128" fmla="*/ 1877353 h 1901629"/>
              <a:gd name="connsiteX129" fmla="*/ 234669 w 3166015"/>
              <a:gd name="connsiteY129" fmla="*/ 1869260 h 1901629"/>
              <a:gd name="connsiteX130" fmla="*/ 210393 w 3166015"/>
              <a:gd name="connsiteY130" fmla="*/ 1853076 h 1901629"/>
              <a:gd name="connsiteX131" fmla="*/ 113289 w 3166015"/>
              <a:gd name="connsiteY131" fmla="*/ 1828800 h 1901629"/>
              <a:gd name="connsiteX132" fmla="*/ 145657 w 3166015"/>
              <a:gd name="connsiteY132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3002145 w 3166015"/>
              <a:gd name="connsiteY45" fmla="*/ 194209 h 1901629"/>
              <a:gd name="connsiteX46" fmla="*/ 3042606 w 3166015"/>
              <a:gd name="connsiteY46" fmla="*/ 388418 h 1901629"/>
              <a:gd name="connsiteX47" fmla="*/ 3066882 w 3166015"/>
              <a:gd name="connsiteY47" fmla="*/ 647363 h 1901629"/>
              <a:gd name="connsiteX48" fmla="*/ 3083066 w 3166015"/>
              <a:gd name="connsiteY48" fmla="*/ 865848 h 1901629"/>
              <a:gd name="connsiteX49" fmla="*/ 3091158 w 3166015"/>
              <a:gd name="connsiteY49" fmla="*/ 890124 h 1901629"/>
              <a:gd name="connsiteX50" fmla="*/ 3107342 w 3166015"/>
              <a:gd name="connsiteY50" fmla="*/ 946768 h 1901629"/>
              <a:gd name="connsiteX51" fmla="*/ 3115434 w 3166015"/>
              <a:gd name="connsiteY51" fmla="*/ 1011505 h 1901629"/>
              <a:gd name="connsiteX52" fmla="*/ 3123526 w 3166015"/>
              <a:gd name="connsiteY52" fmla="*/ 1035781 h 1901629"/>
              <a:gd name="connsiteX53" fmla="*/ 3131618 w 3166015"/>
              <a:gd name="connsiteY53" fmla="*/ 1068149 h 1901629"/>
              <a:gd name="connsiteX54" fmla="*/ 3147802 w 3166015"/>
              <a:gd name="connsiteY54" fmla="*/ 1116701 h 1901629"/>
              <a:gd name="connsiteX55" fmla="*/ 3147802 w 3166015"/>
              <a:gd name="connsiteY55" fmla="*/ 1537487 h 1901629"/>
              <a:gd name="connsiteX56" fmla="*/ 3123526 w 3166015"/>
              <a:gd name="connsiteY56" fmla="*/ 1602223 h 1901629"/>
              <a:gd name="connsiteX57" fmla="*/ 3115434 w 3166015"/>
              <a:gd name="connsiteY57" fmla="*/ 1626499 h 1901629"/>
              <a:gd name="connsiteX58" fmla="*/ 3091158 w 3166015"/>
              <a:gd name="connsiteY58" fmla="*/ 1634591 h 1901629"/>
              <a:gd name="connsiteX59" fmla="*/ 3074974 w 3166015"/>
              <a:gd name="connsiteY59" fmla="*/ 1650776 h 1901629"/>
              <a:gd name="connsiteX60" fmla="*/ 3026422 w 3166015"/>
              <a:gd name="connsiteY60" fmla="*/ 1666960 h 1901629"/>
              <a:gd name="connsiteX61" fmla="*/ 3010237 w 3166015"/>
              <a:gd name="connsiteY61" fmla="*/ 1683144 h 1901629"/>
              <a:gd name="connsiteX62" fmla="*/ 2905041 w 3166015"/>
              <a:gd name="connsiteY62" fmla="*/ 1699328 h 1901629"/>
              <a:gd name="connsiteX63" fmla="*/ 2807937 w 3166015"/>
              <a:gd name="connsiteY63" fmla="*/ 1691236 h 1901629"/>
              <a:gd name="connsiteX64" fmla="*/ 2735108 w 3166015"/>
              <a:gd name="connsiteY64" fmla="*/ 1650776 h 1901629"/>
              <a:gd name="connsiteX65" fmla="*/ 2686556 w 3166015"/>
              <a:gd name="connsiteY65" fmla="*/ 1634591 h 1901629"/>
              <a:gd name="connsiteX66" fmla="*/ 2662280 w 3166015"/>
              <a:gd name="connsiteY66" fmla="*/ 1626499 h 1901629"/>
              <a:gd name="connsiteX67" fmla="*/ 2638004 w 3166015"/>
              <a:gd name="connsiteY67" fmla="*/ 1610315 h 1901629"/>
              <a:gd name="connsiteX68" fmla="*/ 2605636 w 3166015"/>
              <a:gd name="connsiteY68" fmla="*/ 1602223 h 1901629"/>
              <a:gd name="connsiteX69" fmla="*/ 2581360 w 3166015"/>
              <a:gd name="connsiteY69" fmla="*/ 1594131 h 1901629"/>
              <a:gd name="connsiteX70" fmla="*/ 2548991 w 3166015"/>
              <a:gd name="connsiteY70" fmla="*/ 1586039 h 1901629"/>
              <a:gd name="connsiteX71" fmla="*/ 2500439 w 3166015"/>
              <a:gd name="connsiteY71" fmla="*/ 1569855 h 1901629"/>
              <a:gd name="connsiteX72" fmla="*/ 2468071 w 3166015"/>
              <a:gd name="connsiteY72" fmla="*/ 1561763 h 1901629"/>
              <a:gd name="connsiteX73" fmla="*/ 2419519 w 3166015"/>
              <a:gd name="connsiteY73" fmla="*/ 1545579 h 1901629"/>
              <a:gd name="connsiteX74" fmla="*/ 2395243 w 3166015"/>
              <a:gd name="connsiteY74" fmla="*/ 1521303 h 1901629"/>
              <a:gd name="connsiteX75" fmla="*/ 2338599 w 3166015"/>
              <a:gd name="connsiteY75" fmla="*/ 1505119 h 1901629"/>
              <a:gd name="connsiteX76" fmla="*/ 2168666 w 3166015"/>
              <a:gd name="connsiteY76" fmla="*/ 1480843 h 1901629"/>
              <a:gd name="connsiteX77" fmla="*/ 2136298 w 3166015"/>
              <a:gd name="connsiteY77" fmla="*/ 1488935 h 1901629"/>
              <a:gd name="connsiteX78" fmla="*/ 2087745 w 3166015"/>
              <a:gd name="connsiteY78" fmla="*/ 1505119 h 1901629"/>
              <a:gd name="connsiteX79" fmla="*/ 1982549 w 3166015"/>
              <a:gd name="connsiteY79" fmla="*/ 1521303 h 1901629"/>
              <a:gd name="connsiteX80" fmla="*/ 1885445 w 3166015"/>
              <a:gd name="connsiteY80" fmla="*/ 1513211 h 1901629"/>
              <a:gd name="connsiteX81" fmla="*/ 1853076 w 3166015"/>
              <a:gd name="connsiteY81" fmla="*/ 1505119 h 1901629"/>
              <a:gd name="connsiteX82" fmla="*/ 1788340 w 3166015"/>
              <a:gd name="connsiteY82" fmla="*/ 1497027 h 1901629"/>
              <a:gd name="connsiteX83" fmla="*/ 1602223 w 3166015"/>
              <a:gd name="connsiteY83" fmla="*/ 1505119 h 1901629"/>
              <a:gd name="connsiteX84" fmla="*/ 1497027 w 3166015"/>
              <a:gd name="connsiteY84" fmla="*/ 1529395 h 1901629"/>
              <a:gd name="connsiteX85" fmla="*/ 1472751 w 3166015"/>
              <a:gd name="connsiteY85" fmla="*/ 1537487 h 1901629"/>
              <a:gd name="connsiteX86" fmla="*/ 1448475 w 3166015"/>
              <a:gd name="connsiteY86" fmla="*/ 1529395 h 1901629"/>
              <a:gd name="connsiteX87" fmla="*/ 1440383 w 3166015"/>
              <a:gd name="connsiteY87" fmla="*/ 1505119 h 1901629"/>
              <a:gd name="connsiteX88" fmla="*/ 1448475 w 3166015"/>
              <a:gd name="connsiteY88" fmla="*/ 1343278 h 1901629"/>
              <a:gd name="connsiteX89" fmla="*/ 1464659 w 3166015"/>
              <a:gd name="connsiteY89" fmla="*/ 1294726 h 1901629"/>
              <a:gd name="connsiteX90" fmla="*/ 1472751 w 3166015"/>
              <a:gd name="connsiteY90" fmla="*/ 1229990 h 1901629"/>
              <a:gd name="connsiteX91" fmla="*/ 1488935 w 3166015"/>
              <a:gd name="connsiteY91" fmla="*/ 1205714 h 1901629"/>
              <a:gd name="connsiteX92" fmla="*/ 1480843 w 3166015"/>
              <a:gd name="connsiteY92" fmla="*/ 1124793 h 1901629"/>
              <a:gd name="connsiteX93" fmla="*/ 1472751 w 3166015"/>
              <a:gd name="connsiteY93" fmla="*/ 1100517 h 1901629"/>
              <a:gd name="connsiteX94" fmla="*/ 1448475 w 3166015"/>
              <a:gd name="connsiteY94" fmla="*/ 1092425 h 1901629"/>
              <a:gd name="connsiteX95" fmla="*/ 1424199 w 3166015"/>
              <a:gd name="connsiteY95" fmla="*/ 1076241 h 1901629"/>
              <a:gd name="connsiteX96" fmla="*/ 1286634 w 3166015"/>
              <a:gd name="connsiteY96" fmla="*/ 1060057 h 1901629"/>
              <a:gd name="connsiteX97" fmla="*/ 1181437 w 3166015"/>
              <a:gd name="connsiteY97" fmla="*/ 1035781 h 1901629"/>
              <a:gd name="connsiteX98" fmla="*/ 1149069 w 3166015"/>
              <a:gd name="connsiteY98" fmla="*/ 1027689 h 1901629"/>
              <a:gd name="connsiteX99" fmla="*/ 1060057 w 3166015"/>
              <a:gd name="connsiteY99" fmla="*/ 1011505 h 1901629"/>
              <a:gd name="connsiteX100" fmla="*/ 1019597 w 3166015"/>
              <a:gd name="connsiteY100" fmla="*/ 1019597 h 1901629"/>
              <a:gd name="connsiteX101" fmla="*/ 971045 w 3166015"/>
              <a:gd name="connsiteY101" fmla="*/ 1051965 h 1901629"/>
              <a:gd name="connsiteX102" fmla="*/ 946768 w 3166015"/>
              <a:gd name="connsiteY102" fmla="*/ 1060057 h 1901629"/>
              <a:gd name="connsiteX103" fmla="*/ 922492 w 3166015"/>
              <a:gd name="connsiteY103" fmla="*/ 1076241 h 1901629"/>
              <a:gd name="connsiteX104" fmla="*/ 873940 w 3166015"/>
              <a:gd name="connsiteY104" fmla="*/ 1092425 h 1901629"/>
              <a:gd name="connsiteX105" fmla="*/ 865848 w 3166015"/>
              <a:gd name="connsiteY105" fmla="*/ 1116701 h 1901629"/>
              <a:gd name="connsiteX106" fmla="*/ 841572 w 3166015"/>
              <a:gd name="connsiteY106" fmla="*/ 1124793 h 1901629"/>
              <a:gd name="connsiteX107" fmla="*/ 550259 w 3166015"/>
              <a:gd name="connsiteY107" fmla="*/ 1157161 h 1901629"/>
              <a:gd name="connsiteX108" fmla="*/ 525983 w 3166015"/>
              <a:gd name="connsiteY108" fmla="*/ 1173345 h 1901629"/>
              <a:gd name="connsiteX109" fmla="*/ 493614 w 3166015"/>
              <a:gd name="connsiteY109" fmla="*/ 1278542 h 1901629"/>
              <a:gd name="connsiteX110" fmla="*/ 501706 w 3166015"/>
              <a:gd name="connsiteY110" fmla="*/ 1399922 h 1901629"/>
              <a:gd name="connsiteX111" fmla="*/ 509799 w 3166015"/>
              <a:gd name="connsiteY111" fmla="*/ 1424199 h 1901629"/>
              <a:gd name="connsiteX112" fmla="*/ 558351 w 3166015"/>
              <a:gd name="connsiteY112" fmla="*/ 1440383 h 1901629"/>
              <a:gd name="connsiteX113" fmla="*/ 639271 w 3166015"/>
              <a:gd name="connsiteY113" fmla="*/ 1456567 h 1901629"/>
              <a:gd name="connsiteX114" fmla="*/ 712099 w 3166015"/>
              <a:gd name="connsiteY114" fmla="*/ 1472751 h 1901629"/>
              <a:gd name="connsiteX115" fmla="*/ 728283 w 3166015"/>
              <a:gd name="connsiteY115" fmla="*/ 1497027 h 1901629"/>
              <a:gd name="connsiteX116" fmla="*/ 768744 w 3166015"/>
              <a:gd name="connsiteY116" fmla="*/ 1529395 h 1901629"/>
              <a:gd name="connsiteX117" fmla="*/ 801112 w 3166015"/>
              <a:gd name="connsiteY117" fmla="*/ 1602223 h 1901629"/>
              <a:gd name="connsiteX118" fmla="*/ 776836 w 3166015"/>
              <a:gd name="connsiteY118" fmla="*/ 1764064 h 1901629"/>
              <a:gd name="connsiteX119" fmla="*/ 776836 w 3166015"/>
              <a:gd name="connsiteY119" fmla="*/ 1764064 h 1901629"/>
              <a:gd name="connsiteX120" fmla="*/ 768744 w 3166015"/>
              <a:gd name="connsiteY120" fmla="*/ 1804524 h 1901629"/>
              <a:gd name="connsiteX121" fmla="*/ 744468 w 3166015"/>
              <a:gd name="connsiteY121" fmla="*/ 1820708 h 1901629"/>
              <a:gd name="connsiteX122" fmla="*/ 720191 w 3166015"/>
              <a:gd name="connsiteY122" fmla="*/ 1861168 h 1901629"/>
              <a:gd name="connsiteX123" fmla="*/ 671639 w 3166015"/>
              <a:gd name="connsiteY123" fmla="*/ 1877353 h 1901629"/>
              <a:gd name="connsiteX124" fmla="*/ 614995 w 3166015"/>
              <a:gd name="connsiteY124" fmla="*/ 1893537 h 1901629"/>
              <a:gd name="connsiteX125" fmla="*/ 428878 w 3166015"/>
              <a:gd name="connsiteY125" fmla="*/ 1901629 h 1901629"/>
              <a:gd name="connsiteX126" fmla="*/ 307498 w 3166015"/>
              <a:gd name="connsiteY126" fmla="*/ 1893537 h 1901629"/>
              <a:gd name="connsiteX127" fmla="*/ 258945 w 3166015"/>
              <a:gd name="connsiteY127" fmla="*/ 1877353 h 1901629"/>
              <a:gd name="connsiteX128" fmla="*/ 234669 w 3166015"/>
              <a:gd name="connsiteY128" fmla="*/ 1869260 h 1901629"/>
              <a:gd name="connsiteX129" fmla="*/ 210393 w 3166015"/>
              <a:gd name="connsiteY129" fmla="*/ 1853076 h 1901629"/>
              <a:gd name="connsiteX130" fmla="*/ 113289 w 3166015"/>
              <a:gd name="connsiteY130" fmla="*/ 1828800 h 1901629"/>
              <a:gd name="connsiteX131" fmla="*/ 145657 w 3166015"/>
              <a:gd name="connsiteY131" fmla="*/ 1828800 h 1901629"/>
              <a:gd name="connsiteX0" fmla="*/ 145657 w 3166015"/>
              <a:gd name="connsiteY0" fmla="*/ 1828800 h 1901629"/>
              <a:gd name="connsiteX1" fmla="*/ 137565 w 3166015"/>
              <a:gd name="connsiteY1" fmla="*/ 1804524 h 1901629"/>
              <a:gd name="connsiteX2" fmla="*/ 121381 w 3166015"/>
              <a:gd name="connsiteY2" fmla="*/ 1780248 h 1901629"/>
              <a:gd name="connsiteX3" fmla="*/ 113289 w 3166015"/>
              <a:gd name="connsiteY3" fmla="*/ 1691236 h 1901629"/>
              <a:gd name="connsiteX4" fmla="*/ 105197 w 3166015"/>
              <a:gd name="connsiteY4" fmla="*/ 1634591 h 1901629"/>
              <a:gd name="connsiteX5" fmla="*/ 89013 w 3166015"/>
              <a:gd name="connsiteY5" fmla="*/ 1488935 h 1901629"/>
              <a:gd name="connsiteX6" fmla="*/ 72829 w 3166015"/>
              <a:gd name="connsiteY6" fmla="*/ 1302818 h 1901629"/>
              <a:gd name="connsiteX7" fmla="*/ 56645 w 3166015"/>
              <a:gd name="connsiteY7" fmla="*/ 1254266 h 1901629"/>
              <a:gd name="connsiteX8" fmla="*/ 48553 w 3166015"/>
              <a:gd name="connsiteY8" fmla="*/ 1229990 h 1901629"/>
              <a:gd name="connsiteX9" fmla="*/ 16184 w 3166015"/>
              <a:gd name="connsiteY9" fmla="*/ 1140977 h 1901629"/>
              <a:gd name="connsiteX10" fmla="*/ 8092 w 3166015"/>
              <a:gd name="connsiteY10" fmla="*/ 1076241 h 1901629"/>
              <a:gd name="connsiteX11" fmla="*/ 0 w 3166015"/>
              <a:gd name="connsiteY11" fmla="*/ 1019597 h 1901629"/>
              <a:gd name="connsiteX12" fmla="*/ 8092 w 3166015"/>
              <a:gd name="connsiteY12" fmla="*/ 784928 h 1901629"/>
              <a:gd name="connsiteX13" fmla="*/ 16184 w 3166015"/>
              <a:gd name="connsiteY13" fmla="*/ 752560 h 1901629"/>
              <a:gd name="connsiteX14" fmla="*/ 32368 w 3166015"/>
              <a:gd name="connsiteY14" fmla="*/ 704007 h 1901629"/>
              <a:gd name="connsiteX15" fmla="*/ 40460 w 3166015"/>
              <a:gd name="connsiteY15" fmla="*/ 679731 h 1901629"/>
              <a:gd name="connsiteX16" fmla="*/ 80921 w 3166015"/>
              <a:gd name="connsiteY16" fmla="*/ 590719 h 1901629"/>
              <a:gd name="connsiteX17" fmla="*/ 105197 w 3166015"/>
              <a:gd name="connsiteY17" fmla="*/ 542167 h 1901629"/>
              <a:gd name="connsiteX18" fmla="*/ 129473 w 3166015"/>
              <a:gd name="connsiteY18" fmla="*/ 525983 h 1901629"/>
              <a:gd name="connsiteX19" fmla="*/ 210393 w 3166015"/>
              <a:gd name="connsiteY19" fmla="*/ 509799 h 1901629"/>
              <a:gd name="connsiteX20" fmla="*/ 258945 w 3166015"/>
              <a:gd name="connsiteY20" fmla="*/ 525983 h 1901629"/>
              <a:gd name="connsiteX21" fmla="*/ 283222 w 3166015"/>
              <a:gd name="connsiteY21" fmla="*/ 534075 h 1901629"/>
              <a:gd name="connsiteX22" fmla="*/ 356050 w 3166015"/>
              <a:gd name="connsiteY22" fmla="*/ 566443 h 1901629"/>
              <a:gd name="connsiteX23" fmla="*/ 404602 w 3166015"/>
              <a:gd name="connsiteY23" fmla="*/ 582627 h 1901629"/>
              <a:gd name="connsiteX24" fmla="*/ 574535 w 3166015"/>
              <a:gd name="connsiteY24" fmla="*/ 614995 h 1901629"/>
              <a:gd name="connsiteX25" fmla="*/ 623087 w 3166015"/>
              <a:gd name="connsiteY25" fmla="*/ 631179 h 1901629"/>
              <a:gd name="connsiteX26" fmla="*/ 647363 w 3166015"/>
              <a:gd name="connsiteY26" fmla="*/ 647363 h 1901629"/>
              <a:gd name="connsiteX27" fmla="*/ 784928 w 3166015"/>
              <a:gd name="connsiteY27" fmla="*/ 663547 h 1901629"/>
              <a:gd name="connsiteX28" fmla="*/ 857756 w 3166015"/>
              <a:gd name="connsiteY28" fmla="*/ 679731 h 1901629"/>
              <a:gd name="connsiteX29" fmla="*/ 1027689 w 3166015"/>
              <a:gd name="connsiteY29" fmla="*/ 720191 h 1901629"/>
              <a:gd name="connsiteX30" fmla="*/ 1310910 w 3166015"/>
              <a:gd name="connsiteY30" fmla="*/ 695915 h 1901629"/>
              <a:gd name="connsiteX31" fmla="*/ 1367554 w 3166015"/>
              <a:gd name="connsiteY31" fmla="*/ 687823 h 1901629"/>
              <a:gd name="connsiteX32" fmla="*/ 1448475 w 3166015"/>
              <a:gd name="connsiteY32" fmla="*/ 623087 h 1901629"/>
              <a:gd name="connsiteX33" fmla="*/ 1513211 w 3166015"/>
              <a:gd name="connsiteY33" fmla="*/ 558351 h 1901629"/>
              <a:gd name="connsiteX34" fmla="*/ 1537487 w 3166015"/>
              <a:gd name="connsiteY34" fmla="*/ 477430 h 1901629"/>
              <a:gd name="connsiteX35" fmla="*/ 1545579 w 3166015"/>
              <a:gd name="connsiteY35" fmla="*/ 202301 h 1901629"/>
              <a:gd name="connsiteX36" fmla="*/ 1553671 w 3166015"/>
              <a:gd name="connsiteY36" fmla="*/ 72829 h 1901629"/>
              <a:gd name="connsiteX37" fmla="*/ 1561763 w 3166015"/>
              <a:gd name="connsiteY37" fmla="*/ 48553 h 1901629"/>
              <a:gd name="connsiteX38" fmla="*/ 1683144 w 3166015"/>
              <a:gd name="connsiteY38" fmla="*/ 0 h 1901629"/>
              <a:gd name="connsiteX39" fmla="*/ 1772156 w 3166015"/>
              <a:gd name="connsiteY39" fmla="*/ 8092 h 1901629"/>
              <a:gd name="connsiteX40" fmla="*/ 1909721 w 3166015"/>
              <a:gd name="connsiteY40" fmla="*/ 48553 h 1901629"/>
              <a:gd name="connsiteX41" fmla="*/ 2298138 w 3166015"/>
              <a:gd name="connsiteY41" fmla="*/ 80921 h 1901629"/>
              <a:gd name="connsiteX42" fmla="*/ 2468071 w 3166015"/>
              <a:gd name="connsiteY42" fmla="*/ 129473 h 1901629"/>
              <a:gd name="connsiteX43" fmla="*/ 2735108 w 3166015"/>
              <a:gd name="connsiteY43" fmla="*/ 218485 h 1901629"/>
              <a:gd name="connsiteX44" fmla="*/ 2864581 w 3166015"/>
              <a:gd name="connsiteY44" fmla="*/ 186117 h 1901629"/>
              <a:gd name="connsiteX45" fmla="*/ 3002145 w 3166015"/>
              <a:gd name="connsiteY45" fmla="*/ 194209 h 1901629"/>
              <a:gd name="connsiteX46" fmla="*/ 3042606 w 3166015"/>
              <a:gd name="connsiteY46" fmla="*/ 388418 h 1901629"/>
              <a:gd name="connsiteX47" fmla="*/ 3066882 w 3166015"/>
              <a:gd name="connsiteY47" fmla="*/ 647363 h 1901629"/>
              <a:gd name="connsiteX48" fmla="*/ 3083066 w 3166015"/>
              <a:gd name="connsiteY48" fmla="*/ 865848 h 1901629"/>
              <a:gd name="connsiteX49" fmla="*/ 3091158 w 3166015"/>
              <a:gd name="connsiteY49" fmla="*/ 890124 h 1901629"/>
              <a:gd name="connsiteX50" fmla="*/ 3107342 w 3166015"/>
              <a:gd name="connsiteY50" fmla="*/ 946768 h 1901629"/>
              <a:gd name="connsiteX51" fmla="*/ 3123526 w 3166015"/>
              <a:gd name="connsiteY51" fmla="*/ 1035781 h 1901629"/>
              <a:gd name="connsiteX52" fmla="*/ 3131618 w 3166015"/>
              <a:gd name="connsiteY52" fmla="*/ 1068149 h 1901629"/>
              <a:gd name="connsiteX53" fmla="*/ 3147802 w 3166015"/>
              <a:gd name="connsiteY53" fmla="*/ 1116701 h 1901629"/>
              <a:gd name="connsiteX54" fmla="*/ 3147802 w 3166015"/>
              <a:gd name="connsiteY54" fmla="*/ 1537487 h 1901629"/>
              <a:gd name="connsiteX55" fmla="*/ 3123526 w 3166015"/>
              <a:gd name="connsiteY55" fmla="*/ 1602223 h 1901629"/>
              <a:gd name="connsiteX56" fmla="*/ 3115434 w 3166015"/>
              <a:gd name="connsiteY56" fmla="*/ 1626499 h 1901629"/>
              <a:gd name="connsiteX57" fmla="*/ 3091158 w 3166015"/>
              <a:gd name="connsiteY57" fmla="*/ 1634591 h 1901629"/>
              <a:gd name="connsiteX58" fmla="*/ 3074974 w 3166015"/>
              <a:gd name="connsiteY58" fmla="*/ 1650776 h 1901629"/>
              <a:gd name="connsiteX59" fmla="*/ 3026422 w 3166015"/>
              <a:gd name="connsiteY59" fmla="*/ 1666960 h 1901629"/>
              <a:gd name="connsiteX60" fmla="*/ 3010237 w 3166015"/>
              <a:gd name="connsiteY60" fmla="*/ 1683144 h 1901629"/>
              <a:gd name="connsiteX61" fmla="*/ 2905041 w 3166015"/>
              <a:gd name="connsiteY61" fmla="*/ 1699328 h 1901629"/>
              <a:gd name="connsiteX62" fmla="*/ 2807937 w 3166015"/>
              <a:gd name="connsiteY62" fmla="*/ 1691236 h 1901629"/>
              <a:gd name="connsiteX63" fmla="*/ 2735108 w 3166015"/>
              <a:gd name="connsiteY63" fmla="*/ 1650776 h 1901629"/>
              <a:gd name="connsiteX64" fmla="*/ 2686556 w 3166015"/>
              <a:gd name="connsiteY64" fmla="*/ 1634591 h 1901629"/>
              <a:gd name="connsiteX65" fmla="*/ 2662280 w 3166015"/>
              <a:gd name="connsiteY65" fmla="*/ 1626499 h 1901629"/>
              <a:gd name="connsiteX66" fmla="*/ 2638004 w 3166015"/>
              <a:gd name="connsiteY66" fmla="*/ 1610315 h 1901629"/>
              <a:gd name="connsiteX67" fmla="*/ 2605636 w 3166015"/>
              <a:gd name="connsiteY67" fmla="*/ 1602223 h 1901629"/>
              <a:gd name="connsiteX68" fmla="*/ 2581360 w 3166015"/>
              <a:gd name="connsiteY68" fmla="*/ 1594131 h 1901629"/>
              <a:gd name="connsiteX69" fmla="*/ 2548991 w 3166015"/>
              <a:gd name="connsiteY69" fmla="*/ 1586039 h 1901629"/>
              <a:gd name="connsiteX70" fmla="*/ 2500439 w 3166015"/>
              <a:gd name="connsiteY70" fmla="*/ 1569855 h 1901629"/>
              <a:gd name="connsiteX71" fmla="*/ 2468071 w 3166015"/>
              <a:gd name="connsiteY71" fmla="*/ 1561763 h 1901629"/>
              <a:gd name="connsiteX72" fmla="*/ 2419519 w 3166015"/>
              <a:gd name="connsiteY72" fmla="*/ 1545579 h 1901629"/>
              <a:gd name="connsiteX73" fmla="*/ 2395243 w 3166015"/>
              <a:gd name="connsiteY73" fmla="*/ 1521303 h 1901629"/>
              <a:gd name="connsiteX74" fmla="*/ 2338599 w 3166015"/>
              <a:gd name="connsiteY74" fmla="*/ 1505119 h 1901629"/>
              <a:gd name="connsiteX75" fmla="*/ 2168666 w 3166015"/>
              <a:gd name="connsiteY75" fmla="*/ 1480843 h 1901629"/>
              <a:gd name="connsiteX76" fmla="*/ 2136298 w 3166015"/>
              <a:gd name="connsiteY76" fmla="*/ 1488935 h 1901629"/>
              <a:gd name="connsiteX77" fmla="*/ 2087745 w 3166015"/>
              <a:gd name="connsiteY77" fmla="*/ 1505119 h 1901629"/>
              <a:gd name="connsiteX78" fmla="*/ 1982549 w 3166015"/>
              <a:gd name="connsiteY78" fmla="*/ 1521303 h 1901629"/>
              <a:gd name="connsiteX79" fmla="*/ 1885445 w 3166015"/>
              <a:gd name="connsiteY79" fmla="*/ 1513211 h 1901629"/>
              <a:gd name="connsiteX80" fmla="*/ 1853076 w 3166015"/>
              <a:gd name="connsiteY80" fmla="*/ 1505119 h 1901629"/>
              <a:gd name="connsiteX81" fmla="*/ 1788340 w 3166015"/>
              <a:gd name="connsiteY81" fmla="*/ 1497027 h 1901629"/>
              <a:gd name="connsiteX82" fmla="*/ 1602223 w 3166015"/>
              <a:gd name="connsiteY82" fmla="*/ 1505119 h 1901629"/>
              <a:gd name="connsiteX83" fmla="*/ 1497027 w 3166015"/>
              <a:gd name="connsiteY83" fmla="*/ 1529395 h 1901629"/>
              <a:gd name="connsiteX84" fmla="*/ 1472751 w 3166015"/>
              <a:gd name="connsiteY84" fmla="*/ 1537487 h 1901629"/>
              <a:gd name="connsiteX85" fmla="*/ 1448475 w 3166015"/>
              <a:gd name="connsiteY85" fmla="*/ 1529395 h 1901629"/>
              <a:gd name="connsiteX86" fmla="*/ 1440383 w 3166015"/>
              <a:gd name="connsiteY86" fmla="*/ 1505119 h 1901629"/>
              <a:gd name="connsiteX87" fmla="*/ 1448475 w 3166015"/>
              <a:gd name="connsiteY87" fmla="*/ 1343278 h 1901629"/>
              <a:gd name="connsiteX88" fmla="*/ 1464659 w 3166015"/>
              <a:gd name="connsiteY88" fmla="*/ 1294726 h 1901629"/>
              <a:gd name="connsiteX89" fmla="*/ 1472751 w 3166015"/>
              <a:gd name="connsiteY89" fmla="*/ 1229990 h 1901629"/>
              <a:gd name="connsiteX90" fmla="*/ 1488935 w 3166015"/>
              <a:gd name="connsiteY90" fmla="*/ 1205714 h 1901629"/>
              <a:gd name="connsiteX91" fmla="*/ 1480843 w 3166015"/>
              <a:gd name="connsiteY91" fmla="*/ 1124793 h 1901629"/>
              <a:gd name="connsiteX92" fmla="*/ 1472751 w 3166015"/>
              <a:gd name="connsiteY92" fmla="*/ 1100517 h 1901629"/>
              <a:gd name="connsiteX93" fmla="*/ 1448475 w 3166015"/>
              <a:gd name="connsiteY93" fmla="*/ 1092425 h 1901629"/>
              <a:gd name="connsiteX94" fmla="*/ 1424199 w 3166015"/>
              <a:gd name="connsiteY94" fmla="*/ 1076241 h 1901629"/>
              <a:gd name="connsiteX95" fmla="*/ 1286634 w 3166015"/>
              <a:gd name="connsiteY95" fmla="*/ 1060057 h 1901629"/>
              <a:gd name="connsiteX96" fmla="*/ 1181437 w 3166015"/>
              <a:gd name="connsiteY96" fmla="*/ 1035781 h 1901629"/>
              <a:gd name="connsiteX97" fmla="*/ 1149069 w 3166015"/>
              <a:gd name="connsiteY97" fmla="*/ 1027689 h 1901629"/>
              <a:gd name="connsiteX98" fmla="*/ 1060057 w 3166015"/>
              <a:gd name="connsiteY98" fmla="*/ 1011505 h 1901629"/>
              <a:gd name="connsiteX99" fmla="*/ 1019597 w 3166015"/>
              <a:gd name="connsiteY99" fmla="*/ 1019597 h 1901629"/>
              <a:gd name="connsiteX100" fmla="*/ 971045 w 3166015"/>
              <a:gd name="connsiteY100" fmla="*/ 1051965 h 1901629"/>
              <a:gd name="connsiteX101" fmla="*/ 946768 w 3166015"/>
              <a:gd name="connsiteY101" fmla="*/ 1060057 h 1901629"/>
              <a:gd name="connsiteX102" fmla="*/ 922492 w 3166015"/>
              <a:gd name="connsiteY102" fmla="*/ 1076241 h 1901629"/>
              <a:gd name="connsiteX103" fmla="*/ 873940 w 3166015"/>
              <a:gd name="connsiteY103" fmla="*/ 1092425 h 1901629"/>
              <a:gd name="connsiteX104" fmla="*/ 865848 w 3166015"/>
              <a:gd name="connsiteY104" fmla="*/ 1116701 h 1901629"/>
              <a:gd name="connsiteX105" fmla="*/ 841572 w 3166015"/>
              <a:gd name="connsiteY105" fmla="*/ 1124793 h 1901629"/>
              <a:gd name="connsiteX106" fmla="*/ 550259 w 3166015"/>
              <a:gd name="connsiteY106" fmla="*/ 1157161 h 1901629"/>
              <a:gd name="connsiteX107" fmla="*/ 525983 w 3166015"/>
              <a:gd name="connsiteY107" fmla="*/ 1173345 h 1901629"/>
              <a:gd name="connsiteX108" fmla="*/ 493614 w 3166015"/>
              <a:gd name="connsiteY108" fmla="*/ 1278542 h 1901629"/>
              <a:gd name="connsiteX109" fmla="*/ 501706 w 3166015"/>
              <a:gd name="connsiteY109" fmla="*/ 1399922 h 1901629"/>
              <a:gd name="connsiteX110" fmla="*/ 509799 w 3166015"/>
              <a:gd name="connsiteY110" fmla="*/ 1424199 h 1901629"/>
              <a:gd name="connsiteX111" fmla="*/ 558351 w 3166015"/>
              <a:gd name="connsiteY111" fmla="*/ 1440383 h 1901629"/>
              <a:gd name="connsiteX112" fmla="*/ 639271 w 3166015"/>
              <a:gd name="connsiteY112" fmla="*/ 1456567 h 1901629"/>
              <a:gd name="connsiteX113" fmla="*/ 712099 w 3166015"/>
              <a:gd name="connsiteY113" fmla="*/ 1472751 h 1901629"/>
              <a:gd name="connsiteX114" fmla="*/ 728283 w 3166015"/>
              <a:gd name="connsiteY114" fmla="*/ 1497027 h 1901629"/>
              <a:gd name="connsiteX115" fmla="*/ 768744 w 3166015"/>
              <a:gd name="connsiteY115" fmla="*/ 1529395 h 1901629"/>
              <a:gd name="connsiteX116" fmla="*/ 801112 w 3166015"/>
              <a:gd name="connsiteY116" fmla="*/ 1602223 h 1901629"/>
              <a:gd name="connsiteX117" fmla="*/ 776836 w 3166015"/>
              <a:gd name="connsiteY117" fmla="*/ 1764064 h 1901629"/>
              <a:gd name="connsiteX118" fmla="*/ 776836 w 3166015"/>
              <a:gd name="connsiteY118" fmla="*/ 1764064 h 1901629"/>
              <a:gd name="connsiteX119" fmla="*/ 768744 w 3166015"/>
              <a:gd name="connsiteY119" fmla="*/ 1804524 h 1901629"/>
              <a:gd name="connsiteX120" fmla="*/ 744468 w 3166015"/>
              <a:gd name="connsiteY120" fmla="*/ 1820708 h 1901629"/>
              <a:gd name="connsiteX121" fmla="*/ 720191 w 3166015"/>
              <a:gd name="connsiteY121" fmla="*/ 1861168 h 1901629"/>
              <a:gd name="connsiteX122" fmla="*/ 671639 w 3166015"/>
              <a:gd name="connsiteY122" fmla="*/ 1877353 h 1901629"/>
              <a:gd name="connsiteX123" fmla="*/ 614995 w 3166015"/>
              <a:gd name="connsiteY123" fmla="*/ 1893537 h 1901629"/>
              <a:gd name="connsiteX124" fmla="*/ 428878 w 3166015"/>
              <a:gd name="connsiteY124" fmla="*/ 1901629 h 1901629"/>
              <a:gd name="connsiteX125" fmla="*/ 307498 w 3166015"/>
              <a:gd name="connsiteY125" fmla="*/ 1893537 h 1901629"/>
              <a:gd name="connsiteX126" fmla="*/ 258945 w 3166015"/>
              <a:gd name="connsiteY126" fmla="*/ 1877353 h 1901629"/>
              <a:gd name="connsiteX127" fmla="*/ 234669 w 3166015"/>
              <a:gd name="connsiteY127" fmla="*/ 1869260 h 1901629"/>
              <a:gd name="connsiteX128" fmla="*/ 210393 w 3166015"/>
              <a:gd name="connsiteY128" fmla="*/ 1853076 h 1901629"/>
              <a:gd name="connsiteX129" fmla="*/ 113289 w 3166015"/>
              <a:gd name="connsiteY129" fmla="*/ 1828800 h 1901629"/>
              <a:gd name="connsiteX130" fmla="*/ 145657 w 3166015"/>
              <a:gd name="connsiteY130" fmla="*/ 1828800 h 1901629"/>
              <a:gd name="connsiteX0" fmla="*/ 145657 w 3149151"/>
              <a:gd name="connsiteY0" fmla="*/ 1828800 h 1901629"/>
              <a:gd name="connsiteX1" fmla="*/ 137565 w 3149151"/>
              <a:gd name="connsiteY1" fmla="*/ 1804524 h 1901629"/>
              <a:gd name="connsiteX2" fmla="*/ 121381 w 3149151"/>
              <a:gd name="connsiteY2" fmla="*/ 1780248 h 1901629"/>
              <a:gd name="connsiteX3" fmla="*/ 113289 w 3149151"/>
              <a:gd name="connsiteY3" fmla="*/ 1691236 h 1901629"/>
              <a:gd name="connsiteX4" fmla="*/ 105197 w 3149151"/>
              <a:gd name="connsiteY4" fmla="*/ 1634591 h 1901629"/>
              <a:gd name="connsiteX5" fmla="*/ 89013 w 3149151"/>
              <a:gd name="connsiteY5" fmla="*/ 1488935 h 1901629"/>
              <a:gd name="connsiteX6" fmla="*/ 72829 w 3149151"/>
              <a:gd name="connsiteY6" fmla="*/ 1302818 h 1901629"/>
              <a:gd name="connsiteX7" fmla="*/ 56645 w 3149151"/>
              <a:gd name="connsiteY7" fmla="*/ 1254266 h 1901629"/>
              <a:gd name="connsiteX8" fmla="*/ 48553 w 3149151"/>
              <a:gd name="connsiteY8" fmla="*/ 1229990 h 1901629"/>
              <a:gd name="connsiteX9" fmla="*/ 16184 w 3149151"/>
              <a:gd name="connsiteY9" fmla="*/ 1140977 h 1901629"/>
              <a:gd name="connsiteX10" fmla="*/ 8092 w 3149151"/>
              <a:gd name="connsiteY10" fmla="*/ 1076241 h 1901629"/>
              <a:gd name="connsiteX11" fmla="*/ 0 w 3149151"/>
              <a:gd name="connsiteY11" fmla="*/ 1019597 h 1901629"/>
              <a:gd name="connsiteX12" fmla="*/ 8092 w 3149151"/>
              <a:gd name="connsiteY12" fmla="*/ 784928 h 1901629"/>
              <a:gd name="connsiteX13" fmla="*/ 16184 w 3149151"/>
              <a:gd name="connsiteY13" fmla="*/ 752560 h 1901629"/>
              <a:gd name="connsiteX14" fmla="*/ 32368 w 3149151"/>
              <a:gd name="connsiteY14" fmla="*/ 704007 h 1901629"/>
              <a:gd name="connsiteX15" fmla="*/ 40460 w 3149151"/>
              <a:gd name="connsiteY15" fmla="*/ 679731 h 1901629"/>
              <a:gd name="connsiteX16" fmla="*/ 80921 w 3149151"/>
              <a:gd name="connsiteY16" fmla="*/ 590719 h 1901629"/>
              <a:gd name="connsiteX17" fmla="*/ 105197 w 3149151"/>
              <a:gd name="connsiteY17" fmla="*/ 542167 h 1901629"/>
              <a:gd name="connsiteX18" fmla="*/ 129473 w 3149151"/>
              <a:gd name="connsiteY18" fmla="*/ 525983 h 1901629"/>
              <a:gd name="connsiteX19" fmla="*/ 210393 w 3149151"/>
              <a:gd name="connsiteY19" fmla="*/ 509799 h 1901629"/>
              <a:gd name="connsiteX20" fmla="*/ 258945 w 3149151"/>
              <a:gd name="connsiteY20" fmla="*/ 525983 h 1901629"/>
              <a:gd name="connsiteX21" fmla="*/ 283222 w 3149151"/>
              <a:gd name="connsiteY21" fmla="*/ 534075 h 1901629"/>
              <a:gd name="connsiteX22" fmla="*/ 356050 w 3149151"/>
              <a:gd name="connsiteY22" fmla="*/ 566443 h 1901629"/>
              <a:gd name="connsiteX23" fmla="*/ 404602 w 3149151"/>
              <a:gd name="connsiteY23" fmla="*/ 582627 h 1901629"/>
              <a:gd name="connsiteX24" fmla="*/ 574535 w 3149151"/>
              <a:gd name="connsiteY24" fmla="*/ 614995 h 1901629"/>
              <a:gd name="connsiteX25" fmla="*/ 623087 w 3149151"/>
              <a:gd name="connsiteY25" fmla="*/ 631179 h 1901629"/>
              <a:gd name="connsiteX26" fmla="*/ 647363 w 3149151"/>
              <a:gd name="connsiteY26" fmla="*/ 647363 h 1901629"/>
              <a:gd name="connsiteX27" fmla="*/ 784928 w 3149151"/>
              <a:gd name="connsiteY27" fmla="*/ 663547 h 1901629"/>
              <a:gd name="connsiteX28" fmla="*/ 857756 w 3149151"/>
              <a:gd name="connsiteY28" fmla="*/ 679731 h 1901629"/>
              <a:gd name="connsiteX29" fmla="*/ 1027689 w 3149151"/>
              <a:gd name="connsiteY29" fmla="*/ 720191 h 1901629"/>
              <a:gd name="connsiteX30" fmla="*/ 1310910 w 3149151"/>
              <a:gd name="connsiteY30" fmla="*/ 695915 h 1901629"/>
              <a:gd name="connsiteX31" fmla="*/ 1367554 w 3149151"/>
              <a:gd name="connsiteY31" fmla="*/ 687823 h 1901629"/>
              <a:gd name="connsiteX32" fmla="*/ 1448475 w 3149151"/>
              <a:gd name="connsiteY32" fmla="*/ 623087 h 1901629"/>
              <a:gd name="connsiteX33" fmla="*/ 1513211 w 3149151"/>
              <a:gd name="connsiteY33" fmla="*/ 558351 h 1901629"/>
              <a:gd name="connsiteX34" fmla="*/ 1537487 w 3149151"/>
              <a:gd name="connsiteY34" fmla="*/ 477430 h 1901629"/>
              <a:gd name="connsiteX35" fmla="*/ 1545579 w 3149151"/>
              <a:gd name="connsiteY35" fmla="*/ 202301 h 1901629"/>
              <a:gd name="connsiteX36" fmla="*/ 1553671 w 3149151"/>
              <a:gd name="connsiteY36" fmla="*/ 72829 h 1901629"/>
              <a:gd name="connsiteX37" fmla="*/ 1561763 w 3149151"/>
              <a:gd name="connsiteY37" fmla="*/ 48553 h 1901629"/>
              <a:gd name="connsiteX38" fmla="*/ 1683144 w 3149151"/>
              <a:gd name="connsiteY38" fmla="*/ 0 h 1901629"/>
              <a:gd name="connsiteX39" fmla="*/ 1772156 w 3149151"/>
              <a:gd name="connsiteY39" fmla="*/ 8092 h 1901629"/>
              <a:gd name="connsiteX40" fmla="*/ 1909721 w 3149151"/>
              <a:gd name="connsiteY40" fmla="*/ 48553 h 1901629"/>
              <a:gd name="connsiteX41" fmla="*/ 2298138 w 3149151"/>
              <a:gd name="connsiteY41" fmla="*/ 80921 h 1901629"/>
              <a:gd name="connsiteX42" fmla="*/ 2468071 w 3149151"/>
              <a:gd name="connsiteY42" fmla="*/ 129473 h 1901629"/>
              <a:gd name="connsiteX43" fmla="*/ 2735108 w 3149151"/>
              <a:gd name="connsiteY43" fmla="*/ 218485 h 1901629"/>
              <a:gd name="connsiteX44" fmla="*/ 2864581 w 3149151"/>
              <a:gd name="connsiteY44" fmla="*/ 186117 h 1901629"/>
              <a:gd name="connsiteX45" fmla="*/ 3002145 w 3149151"/>
              <a:gd name="connsiteY45" fmla="*/ 194209 h 1901629"/>
              <a:gd name="connsiteX46" fmla="*/ 3042606 w 3149151"/>
              <a:gd name="connsiteY46" fmla="*/ 388418 h 1901629"/>
              <a:gd name="connsiteX47" fmla="*/ 3066882 w 3149151"/>
              <a:gd name="connsiteY47" fmla="*/ 647363 h 1901629"/>
              <a:gd name="connsiteX48" fmla="*/ 3083066 w 3149151"/>
              <a:gd name="connsiteY48" fmla="*/ 865848 h 1901629"/>
              <a:gd name="connsiteX49" fmla="*/ 3091158 w 3149151"/>
              <a:gd name="connsiteY49" fmla="*/ 890124 h 1901629"/>
              <a:gd name="connsiteX50" fmla="*/ 3107342 w 3149151"/>
              <a:gd name="connsiteY50" fmla="*/ 946768 h 1901629"/>
              <a:gd name="connsiteX51" fmla="*/ 3123526 w 3149151"/>
              <a:gd name="connsiteY51" fmla="*/ 1035781 h 1901629"/>
              <a:gd name="connsiteX52" fmla="*/ 3131618 w 3149151"/>
              <a:gd name="connsiteY52" fmla="*/ 1068149 h 1901629"/>
              <a:gd name="connsiteX53" fmla="*/ 3147802 w 3149151"/>
              <a:gd name="connsiteY53" fmla="*/ 1537487 h 1901629"/>
              <a:gd name="connsiteX54" fmla="*/ 3123526 w 3149151"/>
              <a:gd name="connsiteY54" fmla="*/ 1602223 h 1901629"/>
              <a:gd name="connsiteX55" fmla="*/ 3115434 w 3149151"/>
              <a:gd name="connsiteY55" fmla="*/ 1626499 h 1901629"/>
              <a:gd name="connsiteX56" fmla="*/ 3091158 w 3149151"/>
              <a:gd name="connsiteY56" fmla="*/ 1634591 h 1901629"/>
              <a:gd name="connsiteX57" fmla="*/ 3074974 w 3149151"/>
              <a:gd name="connsiteY57" fmla="*/ 1650776 h 1901629"/>
              <a:gd name="connsiteX58" fmla="*/ 3026422 w 3149151"/>
              <a:gd name="connsiteY58" fmla="*/ 1666960 h 1901629"/>
              <a:gd name="connsiteX59" fmla="*/ 3010237 w 3149151"/>
              <a:gd name="connsiteY59" fmla="*/ 1683144 h 1901629"/>
              <a:gd name="connsiteX60" fmla="*/ 2905041 w 3149151"/>
              <a:gd name="connsiteY60" fmla="*/ 1699328 h 1901629"/>
              <a:gd name="connsiteX61" fmla="*/ 2807937 w 3149151"/>
              <a:gd name="connsiteY61" fmla="*/ 1691236 h 1901629"/>
              <a:gd name="connsiteX62" fmla="*/ 2735108 w 3149151"/>
              <a:gd name="connsiteY62" fmla="*/ 1650776 h 1901629"/>
              <a:gd name="connsiteX63" fmla="*/ 2686556 w 3149151"/>
              <a:gd name="connsiteY63" fmla="*/ 1634591 h 1901629"/>
              <a:gd name="connsiteX64" fmla="*/ 2662280 w 3149151"/>
              <a:gd name="connsiteY64" fmla="*/ 1626499 h 1901629"/>
              <a:gd name="connsiteX65" fmla="*/ 2638004 w 3149151"/>
              <a:gd name="connsiteY65" fmla="*/ 1610315 h 1901629"/>
              <a:gd name="connsiteX66" fmla="*/ 2605636 w 3149151"/>
              <a:gd name="connsiteY66" fmla="*/ 1602223 h 1901629"/>
              <a:gd name="connsiteX67" fmla="*/ 2581360 w 3149151"/>
              <a:gd name="connsiteY67" fmla="*/ 1594131 h 1901629"/>
              <a:gd name="connsiteX68" fmla="*/ 2548991 w 3149151"/>
              <a:gd name="connsiteY68" fmla="*/ 1586039 h 1901629"/>
              <a:gd name="connsiteX69" fmla="*/ 2500439 w 3149151"/>
              <a:gd name="connsiteY69" fmla="*/ 1569855 h 1901629"/>
              <a:gd name="connsiteX70" fmla="*/ 2468071 w 3149151"/>
              <a:gd name="connsiteY70" fmla="*/ 1561763 h 1901629"/>
              <a:gd name="connsiteX71" fmla="*/ 2419519 w 3149151"/>
              <a:gd name="connsiteY71" fmla="*/ 1545579 h 1901629"/>
              <a:gd name="connsiteX72" fmla="*/ 2395243 w 3149151"/>
              <a:gd name="connsiteY72" fmla="*/ 1521303 h 1901629"/>
              <a:gd name="connsiteX73" fmla="*/ 2338599 w 3149151"/>
              <a:gd name="connsiteY73" fmla="*/ 1505119 h 1901629"/>
              <a:gd name="connsiteX74" fmla="*/ 2168666 w 3149151"/>
              <a:gd name="connsiteY74" fmla="*/ 1480843 h 1901629"/>
              <a:gd name="connsiteX75" fmla="*/ 2136298 w 3149151"/>
              <a:gd name="connsiteY75" fmla="*/ 1488935 h 1901629"/>
              <a:gd name="connsiteX76" fmla="*/ 2087745 w 3149151"/>
              <a:gd name="connsiteY76" fmla="*/ 1505119 h 1901629"/>
              <a:gd name="connsiteX77" fmla="*/ 1982549 w 3149151"/>
              <a:gd name="connsiteY77" fmla="*/ 1521303 h 1901629"/>
              <a:gd name="connsiteX78" fmla="*/ 1885445 w 3149151"/>
              <a:gd name="connsiteY78" fmla="*/ 1513211 h 1901629"/>
              <a:gd name="connsiteX79" fmla="*/ 1853076 w 3149151"/>
              <a:gd name="connsiteY79" fmla="*/ 1505119 h 1901629"/>
              <a:gd name="connsiteX80" fmla="*/ 1788340 w 3149151"/>
              <a:gd name="connsiteY80" fmla="*/ 1497027 h 1901629"/>
              <a:gd name="connsiteX81" fmla="*/ 1602223 w 3149151"/>
              <a:gd name="connsiteY81" fmla="*/ 1505119 h 1901629"/>
              <a:gd name="connsiteX82" fmla="*/ 1497027 w 3149151"/>
              <a:gd name="connsiteY82" fmla="*/ 1529395 h 1901629"/>
              <a:gd name="connsiteX83" fmla="*/ 1472751 w 3149151"/>
              <a:gd name="connsiteY83" fmla="*/ 1537487 h 1901629"/>
              <a:gd name="connsiteX84" fmla="*/ 1448475 w 3149151"/>
              <a:gd name="connsiteY84" fmla="*/ 1529395 h 1901629"/>
              <a:gd name="connsiteX85" fmla="*/ 1440383 w 3149151"/>
              <a:gd name="connsiteY85" fmla="*/ 1505119 h 1901629"/>
              <a:gd name="connsiteX86" fmla="*/ 1448475 w 3149151"/>
              <a:gd name="connsiteY86" fmla="*/ 1343278 h 1901629"/>
              <a:gd name="connsiteX87" fmla="*/ 1464659 w 3149151"/>
              <a:gd name="connsiteY87" fmla="*/ 1294726 h 1901629"/>
              <a:gd name="connsiteX88" fmla="*/ 1472751 w 3149151"/>
              <a:gd name="connsiteY88" fmla="*/ 1229990 h 1901629"/>
              <a:gd name="connsiteX89" fmla="*/ 1488935 w 3149151"/>
              <a:gd name="connsiteY89" fmla="*/ 1205714 h 1901629"/>
              <a:gd name="connsiteX90" fmla="*/ 1480843 w 3149151"/>
              <a:gd name="connsiteY90" fmla="*/ 1124793 h 1901629"/>
              <a:gd name="connsiteX91" fmla="*/ 1472751 w 3149151"/>
              <a:gd name="connsiteY91" fmla="*/ 1100517 h 1901629"/>
              <a:gd name="connsiteX92" fmla="*/ 1448475 w 3149151"/>
              <a:gd name="connsiteY92" fmla="*/ 1092425 h 1901629"/>
              <a:gd name="connsiteX93" fmla="*/ 1424199 w 3149151"/>
              <a:gd name="connsiteY93" fmla="*/ 1076241 h 1901629"/>
              <a:gd name="connsiteX94" fmla="*/ 1286634 w 3149151"/>
              <a:gd name="connsiteY94" fmla="*/ 1060057 h 1901629"/>
              <a:gd name="connsiteX95" fmla="*/ 1181437 w 3149151"/>
              <a:gd name="connsiteY95" fmla="*/ 1035781 h 1901629"/>
              <a:gd name="connsiteX96" fmla="*/ 1149069 w 3149151"/>
              <a:gd name="connsiteY96" fmla="*/ 1027689 h 1901629"/>
              <a:gd name="connsiteX97" fmla="*/ 1060057 w 3149151"/>
              <a:gd name="connsiteY97" fmla="*/ 1011505 h 1901629"/>
              <a:gd name="connsiteX98" fmla="*/ 1019597 w 3149151"/>
              <a:gd name="connsiteY98" fmla="*/ 1019597 h 1901629"/>
              <a:gd name="connsiteX99" fmla="*/ 971045 w 3149151"/>
              <a:gd name="connsiteY99" fmla="*/ 1051965 h 1901629"/>
              <a:gd name="connsiteX100" fmla="*/ 946768 w 3149151"/>
              <a:gd name="connsiteY100" fmla="*/ 1060057 h 1901629"/>
              <a:gd name="connsiteX101" fmla="*/ 922492 w 3149151"/>
              <a:gd name="connsiteY101" fmla="*/ 1076241 h 1901629"/>
              <a:gd name="connsiteX102" fmla="*/ 873940 w 3149151"/>
              <a:gd name="connsiteY102" fmla="*/ 1092425 h 1901629"/>
              <a:gd name="connsiteX103" fmla="*/ 865848 w 3149151"/>
              <a:gd name="connsiteY103" fmla="*/ 1116701 h 1901629"/>
              <a:gd name="connsiteX104" fmla="*/ 841572 w 3149151"/>
              <a:gd name="connsiteY104" fmla="*/ 1124793 h 1901629"/>
              <a:gd name="connsiteX105" fmla="*/ 550259 w 3149151"/>
              <a:gd name="connsiteY105" fmla="*/ 1157161 h 1901629"/>
              <a:gd name="connsiteX106" fmla="*/ 525983 w 3149151"/>
              <a:gd name="connsiteY106" fmla="*/ 1173345 h 1901629"/>
              <a:gd name="connsiteX107" fmla="*/ 493614 w 3149151"/>
              <a:gd name="connsiteY107" fmla="*/ 1278542 h 1901629"/>
              <a:gd name="connsiteX108" fmla="*/ 501706 w 3149151"/>
              <a:gd name="connsiteY108" fmla="*/ 1399922 h 1901629"/>
              <a:gd name="connsiteX109" fmla="*/ 509799 w 3149151"/>
              <a:gd name="connsiteY109" fmla="*/ 1424199 h 1901629"/>
              <a:gd name="connsiteX110" fmla="*/ 558351 w 3149151"/>
              <a:gd name="connsiteY110" fmla="*/ 1440383 h 1901629"/>
              <a:gd name="connsiteX111" fmla="*/ 639271 w 3149151"/>
              <a:gd name="connsiteY111" fmla="*/ 1456567 h 1901629"/>
              <a:gd name="connsiteX112" fmla="*/ 712099 w 3149151"/>
              <a:gd name="connsiteY112" fmla="*/ 1472751 h 1901629"/>
              <a:gd name="connsiteX113" fmla="*/ 728283 w 3149151"/>
              <a:gd name="connsiteY113" fmla="*/ 1497027 h 1901629"/>
              <a:gd name="connsiteX114" fmla="*/ 768744 w 3149151"/>
              <a:gd name="connsiteY114" fmla="*/ 1529395 h 1901629"/>
              <a:gd name="connsiteX115" fmla="*/ 801112 w 3149151"/>
              <a:gd name="connsiteY115" fmla="*/ 1602223 h 1901629"/>
              <a:gd name="connsiteX116" fmla="*/ 776836 w 3149151"/>
              <a:gd name="connsiteY116" fmla="*/ 1764064 h 1901629"/>
              <a:gd name="connsiteX117" fmla="*/ 776836 w 3149151"/>
              <a:gd name="connsiteY117" fmla="*/ 1764064 h 1901629"/>
              <a:gd name="connsiteX118" fmla="*/ 768744 w 3149151"/>
              <a:gd name="connsiteY118" fmla="*/ 1804524 h 1901629"/>
              <a:gd name="connsiteX119" fmla="*/ 744468 w 3149151"/>
              <a:gd name="connsiteY119" fmla="*/ 1820708 h 1901629"/>
              <a:gd name="connsiteX120" fmla="*/ 720191 w 3149151"/>
              <a:gd name="connsiteY120" fmla="*/ 1861168 h 1901629"/>
              <a:gd name="connsiteX121" fmla="*/ 671639 w 3149151"/>
              <a:gd name="connsiteY121" fmla="*/ 1877353 h 1901629"/>
              <a:gd name="connsiteX122" fmla="*/ 614995 w 3149151"/>
              <a:gd name="connsiteY122" fmla="*/ 1893537 h 1901629"/>
              <a:gd name="connsiteX123" fmla="*/ 428878 w 3149151"/>
              <a:gd name="connsiteY123" fmla="*/ 1901629 h 1901629"/>
              <a:gd name="connsiteX124" fmla="*/ 307498 w 3149151"/>
              <a:gd name="connsiteY124" fmla="*/ 1893537 h 1901629"/>
              <a:gd name="connsiteX125" fmla="*/ 258945 w 3149151"/>
              <a:gd name="connsiteY125" fmla="*/ 1877353 h 1901629"/>
              <a:gd name="connsiteX126" fmla="*/ 234669 w 3149151"/>
              <a:gd name="connsiteY126" fmla="*/ 1869260 h 1901629"/>
              <a:gd name="connsiteX127" fmla="*/ 210393 w 3149151"/>
              <a:gd name="connsiteY127" fmla="*/ 1853076 h 1901629"/>
              <a:gd name="connsiteX128" fmla="*/ 113289 w 3149151"/>
              <a:gd name="connsiteY128" fmla="*/ 1828800 h 1901629"/>
              <a:gd name="connsiteX129" fmla="*/ 145657 w 3149151"/>
              <a:gd name="connsiteY129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091158 w 3147802"/>
              <a:gd name="connsiteY49" fmla="*/ 890124 h 1901629"/>
              <a:gd name="connsiteX50" fmla="*/ 3107342 w 3147802"/>
              <a:gd name="connsiteY50" fmla="*/ 946768 h 1901629"/>
              <a:gd name="connsiteX51" fmla="*/ 3123526 w 3147802"/>
              <a:gd name="connsiteY51" fmla="*/ 1035781 h 1901629"/>
              <a:gd name="connsiteX52" fmla="*/ 3147802 w 3147802"/>
              <a:gd name="connsiteY52" fmla="*/ 1537487 h 1901629"/>
              <a:gd name="connsiteX53" fmla="*/ 3123526 w 3147802"/>
              <a:gd name="connsiteY53" fmla="*/ 1602223 h 1901629"/>
              <a:gd name="connsiteX54" fmla="*/ 3115434 w 3147802"/>
              <a:gd name="connsiteY54" fmla="*/ 1626499 h 1901629"/>
              <a:gd name="connsiteX55" fmla="*/ 3091158 w 3147802"/>
              <a:gd name="connsiteY55" fmla="*/ 1634591 h 1901629"/>
              <a:gd name="connsiteX56" fmla="*/ 3074974 w 3147802"/>
              <a:gd name="connsiteY56" fmla="*/ 1650776 h 1901629"/>
              <a:gd name="connsiteX57" fmla="*/ 3026422 w 3147802"/>
              <a:gd name="connsiteY57" fmla="*/ 1666960 h 1901629"/>
              <a:gd name="connsiteX58" fmla="*/ 3010237 w 3147802"/>
              <a:gd name="connsiteY58" fmla="*/ 1683144 h 1901629"/>
              <a:gd name="connsiteX59" fmla="*/ 2905041 w 3147802"/>
              <a:gd name="connsiteY59" fmla="*/ 1699328 h 1901629"/>
              <a:gd name="connsiteX60" fmla="*/ 2807937 w 3147802"/>
              <a:gd name="connsiteY60" fmla="*/ 1691236 h 1901629"/>
              <a:gd name="connsiteX61" fmla="*/ 2735108 w 3147802"/>
              <a:gd name="connsiteY61" fmla="*/ 1650776 h 1901629"/>
              <a:gd name="connsiteX62" fmla="*/ 2686556 w 3147802"/>
              <a:gd name="connsiteY62" fmla="*/ 1634591 h 1901629"/>
              <a:gd name="connsiteX63" fmla="*/ 2662280 w 3147802"/>
              <a:gd name="connsiteY63" fmla="*/ 1626499 h 1901629"/>
              <a:gd name="connsiteX64" fmla="*/ 2638004 w 3147802"/>
              <a:gd name="connsiteY64" fmla="*/ 1610315 h 1901629"/>
              <a:gd name="connsiteX65" fmla="*/ 2605636 w 3147802"/>
              <a:gd name="connsiteY65" fmla="*/ 1602223 h 1901629"/>
              <a:gd name="connsiteX66" fmla="*/ 2581360 w 3147802"/>
              <a:gd name="connsiteY66" fmla="*/ 1594131 h 1901629"/>
              <a:gd name="connsiteX67" fmla="*/ 2548991 w 3147802"/>
              <a:gd name="connsiteY67" fmla="*/ 1586039 h 1901629"/>
              <a:gd name="connsiteX68" fmla="*/ 2500439 w 3147802"/>
              <a:gd name="connsiteY68" fmla="*/ 1569855 h 1901629"/>
              <a:gd name="connsiteX69" fmla="*/ 2468071 w 3147802"/>
              <a:gd name="connsiteY69" fmla="*/ 1561763 h 1901629"/>
              <a:gd name="connsiteX70" fmla="*/ 2419519 w 3147802"/>
              <a:gd name="connsiteY70" fmla="*/ 1545579 h 1901629"/>
              <a:gd name="connsiteX71" fmla="*/ 2395243 w 3147802"/>
              <a:gd name="connsiteY71" fmla="*/ 1521303 h 1901629"/>
              <a:gd name="connsiteX72" fmla="*/ 2338599 w 3147802"/>
              <a:gd name="connsiteY72" fmla="*/ 1505119 h 1901629"/>
              <a:gd name="connsiteX73" fmla="*/ 2168666 w 3147802"/>
              <a:gd name="connsiteY73" fmla="*/ 1480843 h 1901629"/>
              <a:gd name="connsiteX74" fmla="*/ 2136298 w 3147802"/>
              <a:gd name="connsiteY74" fmla="*/ 1488935 h 1901629"/>
              <a:gd name="connsiteX75" fmla="*/ 2087745 w 3147802"/>
              <a:gd name="connsiteY75" fmla="*/ 1505119 h 1901629"/>
              <a:gd name="connsiteX76" fmla="*/ 1982549 w 3147802"/>
              <a:gd name="connsiteY76" fmla="*/ 1521303 h 1901629"/>
              <a:gd name="connsiteX77" fmla="*/ 1885445 w 3147802"/>
              <a:gd name="connsiteY77" fmla="*/ 1513211 h 1901629"/>
              <a:gd name="connsiteX78" fmla="*/ 1853076 w 3147802"/>
              <a:gd name="connsiteY78" fmla="*/ 1505119 h 1901629"/>
              <a:gd name="connsiteX79" fmla="*/ 1788340 w 3147802"/>
              <a:gd name="connsiteY79" fmla="*/ 1497027 h 1901629"/>
              <a:gd name="connsiteX80" fmla="*/ 1602223 w 3147802"/>
              <a:gd name="connsiteY80" fmla="*/ 1505119 h 1901629"/>
              <a:gd name="connsiteX81" fmla="*/ 1497027 w 3147802"/>
              <a:gd name="connsiteY81" fmla="*/ 1529395 h 1901629"/>
              <a:gd name="connsiteX82" fmla="*/ 1472751 w 3147802"/>
              <a:gd name="connsiteY82" fmla="*/ 1537487 h 1901629"/>
              <a:gd name="connsiteX83" fmla="*/ 1448475 w 3147802"/>
              <a:gd name="connsiteY83" fmla="*/ 1529395 h 1901629"/>
              <a:gd name="connsiteX84" fmla="*/ 1440383 w 3147802"/>
              <a:gd name="connsiteY84" fmla="*/ 1505119 h 1901629"/>
              <a:gd name="connsiteX85" fmla="*/ 1448475 w 3147802"/>
              <a:gd name="connsiteY85" fmla="*/ 1343278 h 1901629"/>
              <a:gd name="connsiteX86" fmla="*/ 1464659 w 3147802"/>
              <a:gd name="connsiteY86" fmla="*/ 1294726 h 1901629"/>
              <a:gd name="connsiteX87" fmla="*/ 1472751 w 3147802"/>
              <a:gd name="connsiteY87" fmla="*/ 1229990 h 1901629"/>
              <a:gd name="connsiteX88" fmla="*/ 1488935 w 3147802"/>
              <a:gd name="connsiteY88" fmla="*/ 1205714 h 1901629"/>
              <a:gd name="connsiteX89" fmla="*/ 1480843 w 3147802"/>
              <a:gd name="connsiteY89" fmla="*/ 1124793 h 1901629"/>
              <a:gd name="connsiteX90" fmla="*/ 1472751 w 3147802"/>
              <a:gd name="connsiteY90" fmla="*/ 1100517 h 1901629"/>
              <a:gd name="connsiteX91" fmla="*/ 1448475 w 3147802"/>
              <a:gd name="connsiteY91" fmla="*/ 1092425 h 1901629"/>
              <a:gd name="connsiteX92" fmla="*/ 1424199 w 3147802"/>
              <a:gd name="connsiteY92" fmla="*/ 1076241 h 1901629"/>
              <a:gd name="connsiteX93" fmla="*/ 1286634 w 3147802"/>
              <a:gd name="connsiteY93" fmla="*/ 1060057 h 1901629"/>
              <a:gd name="connsiteX94" fmla="*/ 1181437 w 3147802"/>
              <a:gd name="connsiteY94" fmla="*/ 1035781 h 1901629"/>
              <a:gd name="connsiteX95" fmla="*/ 1149069 w 3147802"/>
              <a:gd name="connsiteY95" fmla="*/ 1027689 h 1901629"/>
              <a:gd name="connsiteX96" fmla="*/ 1060057 w 3147802"/>
              <a:gd name="connsiteY96" fmla="*/ 1011505 h 1901629"/>
              <a:gd name="connsiteX97" fmla="*/ 1019597 w 3147802"/>
              <a:gd name="connsiteY97" fmla="*/ 1019597 h 1901629"/>
              <a:gd name="connsiteX98" fmla="*/ 971045 w 3147802"/>
              <a:gd name="connsiteY98" fmla="*/ 1051965 h 1901629"/>
              <a:gd name="connsiteX99" fmla="*/ 946768 w 3147802"/>
              <a:gd name="connsiteY99" fmla="*/ 1060057 h 1901629"/>
              <a:gd name="connsiteX100" fmla="*/ 922492 w 3147802"/>
              <a:gd name="connsiteY100" fmla="*/ 1076241 h 1901629"/>
              <a:gd name="connsiteX101" fmla="*/ 873940 w 3147802"/>
              <a:gd name="connsiteY101" fmla="*/ 1092425 h 1901629"/>
              <a:gd name="connsiteX102" fmla="*/ 865848 w 3147802"/>
              <a:gd name="connsiteY102" fmla="*/ 1116701 h 1901629"/>
              <a:gd name="connsiteX103" fmla="*/ 841572 w 3147802"/>
              <a:gd name="connsiteY103" fmla="*/ 1124793 h 1901629"/>
              <a:gd name="connsiteX104" fmla="*/ 550259 w 3147802"/>
              <a:gd name="connsiteY104" fmla="*/ 1157161 h 1901629"/>
              <a:gd name="connsiteX105" fmla="*/ 525983 w 3147802"/>
              <a:gd name="connsiteY105" fmla="*/ 1173345 h 1901629"/>
              <a:gd name="connsiteX106" fmla="*/ 493614 w 3147802"/>
              <a:gd name="connsiteY106" fmla="*/ 1278542 h 1901629"/>
              <a:gd name="connsiteX107" fmla="*/ 501706 w 3147802"/>
              <a:gd name="connsiteY107" fmla="*/ 1399922 h 1901629"/>
              <a:gd name="connsiteX108" fmla="*/ 509799 w 3147802"/>
              <a:gd name="connsiteY108" fmla="*/ 1424199 h 1901629"/>
              <a:gd name="connsiteX109" fmla="*/ 558351 w 3147802"/>
              <a:gd name="connsiteY109" fmla="*/ 1440383 h 1901629"/>
              <a:gd name="connsiteX110" fmla="*/ 639271 w 3147802"/>
              <a:gd name="connsiteY110" fmla="*/ 1456567 h 1901629"/>
              <a:gd name="connsiteX111" fmla="*/ 712099 w 3147802"/>
              <a:gd name="connsiteY111" fmla="*/ 1472751 h 1901629"/>
              <a:gd name="connsiteX112" fmla="*/ 728283 w 3147802"/>
              <a:gd name="connsiteY112" fmla="*/ 1497027 h 1901629"/>
              <a:gd name="connsiteX113" fmla="*/ 768744 w 3147802"/>
              <a:gd name="connsiteY113" fmla="*/ 1529395 h 1901629"/>
              <a:gd name="connsiteX114" fmla="*/ 801112 w 3147802"/>
              <a:gd name="connsiteY114" fmla="*/ 1602223 h 1901629"/>
              <a:gd name="connsiteX115" fmla="*/ 776836 w 3147802"/>
              <a:gd name="connsiteY115" fmla="*/ 1764064 h 1901629"/>
              <a:gd name="connsiteX116" fmla="*/ 776836 w 3147802"/>
              <a:gd name="connsiteY116" fmla="*/ 1764064 h 1901629"/>
              <a:gd name="connsiteX117" fmla="*/ 768744 w 3147802"/>
              <a:gd name="connsiteY117" fmla="*/ 1804524 h 1901629"/>
              <a:gd name="connsiteX118" fmla="*/ 744468 w 3147802"/>
              <a:gd name="connsiteY118" fmla="*/ 1820708 h 1901629"/>
              <a:gd name="connsiteX119" fmla="*/ 720191 w 3147802"/>
              <a:gd name="connsiteY119" fmla="*/ 1861168 h 1901629"/>
              <a:gd name="connsiteX120" fmla="*/ 671639 w 3147802"/>
              <a:gd name="connsiteY120" fmla="*/ 1877353 h 1901629"/>
              <a:gd name="connsiteX121" fmla="*/ 614995 w 3147802"/>
              <a:gd name="connsiteY121" fmla="*/ 1893537 h 1901629"/>
              <a:gd name="connsiteX122" fmla="*/ 428878 w 3147802"/>
              <a:gd name="connsiteY122" fmla="*/ 1901629 h 1901629"/>
              <a:gd name="connsiteX123" fmla="*/ 307498 w 3147802"/>
              <a:gd name="connsiteY123" fmla="*/ 1893537 h 1901629"/>
              <a:gd name="connsiteX124" fmla="*/ 258945 w 3147802"/>
              <a:gd name="connsiteY124" fmla="*/ 1877353 h 1901629"/>
              <a:gd name="connsiteX125" fmla="*/ 234669 w 3147802"/>
              <a:gd name="connsiteY125" fmla="*/ 1869260 h 1901629"/>
              <a:gd name="connsiteX126" fmla="*/ 210393 w 3147802"/>
              <a:gd name="connsiteY126" fmla="*/ 1853076 h 1901629"/>
              <a:gd name="connsiteX127" fmla="*/ 113289 w 3147802"/>
              <a:gd name="connsiteY127" fmla="*/ 1828800 h 1901629"/>
              <a:gd name="connsiteX128" fmla="*/ 145657 w 3147802"/>
              <a:gd name="connsiteY128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091158 w 3147802"/>
              <a:gd name="connsiteY49" fmla="*/ 890124 h 1901629"/>
              <a:gd name="connsiteX50" fmla="*/ 3123526 w 3147802"/>
              <a:gd name="connsiteY50" fmla="*/ 1035781 h 1901629"/>
              <a:gd name="connsiteX51" fmla="*/ 3147802 w 3147802"/>
              <a:gd name="connsiteY51" fmla="*/ 1537487 h 1901629"/>
              <a:gd name="connsiteX52" fmla="*/ 3123526 w 3147802"/>
              <a:gd name="connsiteY52" fmla="*/ 1602223 h 1901629"/>
              <a:gd name="connsiteX53" fmla="*/ 3115434 w 3147802"/>
              <a:gd name="connsiteY53" fmla="*/ 1626499 h 1901629"/>
              <a:gd name="connsiteX54" fmla="*/ 3091158 w 3147802"/>
              <a:gd name="connsiteY54" fmla="*/ 1634591 h 1901629"/>
              <a:gd name="connsiteX55" fmla="*/ 3074974 w 3147802"/>
              <a:gd name="connsiteY55" fmla="*/ 1650776 h 1901629"/>
              <a:gd name="connsiteX56" fmla="*/ 3026422 w 3147802"/>
              <a:gd name="connsiteY56" fmla="*/ 1666960 h 1901629"/>
              <a:gd name="connsiteX57" fmla="*/ 3010237 w 3147802"/>
              <a:gd name="connsiteY57" fmla="*/ 1683144 h 1901629"/>
              <a:gd name="connsiteX58" fmla="*/ 2905041 w 3147802"/>
              <a:gd name="connsiteY58" fmla="*/ 1699328 h 1901629"/>
              <a:gd name="connsiteX59" fmla="*/ 2807937 w 3147802"/>
              <a:gd name="connsiteY59" fmla="*/ 1691236 h 1901629"/>
              <a:gd name="connsiteX60" fmla="*/ 2735108 w 3147802"/>
              <a:gd name="connsiteY60" fmla="*/ 1650776 h 1901629"/>
              <a:gd name="connsiteX61" fmla="*/ 2686556 w 3147802"/>
              <a:gd name="connsiteY61" fmla="*/ 1634591 h 1901629"/>
              <a:gd name="connsiteX62" fmla="*/ 2662280 w 3147802"/>
              <a:gd name="connsiteY62" fmla="*/ 1626499 h 1901629"/>
              <a:gd name="connsiteX63" fmla="*/ 2638004 w 3147802"/>
              <a:gd name="connsiteY63" fmla="*/ 1610315 h 1901629"/>
              <a:gd name="connsiteX64" fmla="*/ 2605636 w 3147802"/>
              <a:gd name="connsiteY64" fmla="*/ 1602223 h 1901629"/>
              <a:gd name="connsiteX65" fmla="*/ 2581360 w 3147802"/>
              <a:gd name="connsiteY65" fmla="*/ 1594131 h 1901629"/>
              <a:gd name="connsiteX66" fmla="*/ 2548991 w 3147802"/>
              <a:gd name="connsiteY66" fmla="*/ 1586039 h 1901629"/>
              <a:gd name="connsiteX67" fmla="*/ 2500439 w 3147802"/>
              <a:gd name="connsiteY67" fmla="*/ 1569855 h 1901629"/>
              <a:gd name="connsiteX68" fmla="*/ 2468071 w 3147802"/>
              <a:gd name="connsiteY68" fmla="*/ 1561763 h 1901629"/>
              <a:gd name="connsiteX69" fmla="*/ 2419519 w 3147802"/>
              <a:gd name="connsiteY69" fmla="*/ 1545579 h 1901629"/>
              <a:gd name="connsiteX70" fmla="*/ 2395243 w 3147802"/>
              <a:gd name="connsiteY70" fmla="*/ 1521303 h 1901629"/>
              <a:gd name="connsiteX71" fmla="*/ 2338599 w 3147802"/>
              <a:gd name="connsiteY71" fmla="*/ 1505119 h 1901629"/>
              <a:gd name="connsiteX72" fmla="*/ 2168666 w 3147802"/>
              <a:gd name="connsiteY72" fmla="*/ 1480843 h 1901629"/>
              <a:gd name="connsiteX73" fmla="*/ 2136298 w 3147802"/>
              <a:gd name="connsiteY73" fmla="*/ 1488935 h 1901629"/>
              <a:gd name="connsiteX74" fmla="*/ 2087745 w 3147802"/>
              <a:gd name="connsiteY74" fmla="*/ 1505119 h 1901629"/>
              <a:gd name="connsiteX75" fmla="*/ 1982549 w 3147802"/>
              <a:gd name="connsiteY75" fmla="*/ 1521303 h 1901629"/>
              <a:gd name="connsiteX76" fmla="*/ 1885445 w 3147802"/>
              <a:gd name="connsiteY76" fmla="*/ 1513211 h 1901629"/>
              <a:gd name="connsiteX77" fmla="*/ 1853076 w 3147802"/>
              <a:gd name="connsiteY77" fmla="*/ 1505119 h 1901629"/>
              <a:gd name="connsiteX78" fmla="*/ 1788340 w 3147802"/>
              <a:gd name="connsiteY78" fmla="*/ 1497027 h 1901629"/>
              <a:gd name="connsiteX79" fmla="*/ 1602223 w 3147802"/>
              <a:gd name="connsiteY79" fmla="*/ 1505119 h 1901629"/>
              <a:gd name="connsiteX80" fmla="*/ 1497027 w 3147802"/>
              <a:gd name="connsiteY80" fmla="*/ 1529395 h 1901629"/>
              <a:gd name="connsiteX81" fmla="*/ 1472751 w 3147802"/>
              <a:gd name="connsiteY81" fmla="*/ 1537487 h 1901629"/>
              <a:gd name="connsiteX82" fmla="*/ 1448475 w 3147802"/>
              <a:gd name="connsiteY82" fmla="*/ 1529395 h 1901629"/>
              <a:gd name="connsiteX83" fmla="*/ 1440383 w 3147802"/>
              <a:gd name="connsiteY83" fmla="*/ 1505119 h 1901629"/>
              <a:gd name="connsiteX84" fmla="*/ 1448475 w 3147802"/>
              <a:gd name="connsiteY84" fmla="*/ 1343278 h 1901629"/>
              <a:gd name="connsiteX85" fmla="*/ 1464659 w 3147802"/>
              <a:gd name="connsiteY85" fmla="*/ 1294726 h 1901629"/>
              <a:gd name="connsiteX86" fmla="*/ 1472751 w 3147802"/>
              <a:gd name="connsiteY86" fmla="*/ 1229990 h 1901629"/>
              <a:gd name="connsiteX87" fmla="*/ 1488935 w 3147802"/>
              <a:gd name="connsiteY87" fmla="*/ 1205714 h 1901629"/>
              <a:gd name="connsiteX88" fmla="*/ 1480843 w 3147802"/>
              <a:gd name="connsiteY88" fmla="*/ 1124793 h 1901629"/>
              <a:gd name="connsiteX89" fmla="*/ 1472751 w 3147802"/>
              <a:gd name="connsiteY89" fmla="*/ 1100517 h 1901629"/>
              <a:gd name="connsiteX90" fmla="*/ 1448475 w 3147802"/>
              <a:gd name="connsiteY90" fmla="*/ 1092425 h 1901629"/>
              <a:gd name="connsiteX91" fmla="*/ 1424199 w 3147802"/>
              <a:gd name="connsiteY91" fmla="*/ 1076241 h 1901629"/>
              <a:gd name="connsiteX92" fmla="*/ 1286634 w 3147802"/>
              <a:gd name="connsiteY92" fmla="*/ 1060057 h 1901629"/>
              <a:gd name="connsiteX93" fmla="*/ 1181437 w 3147802"/>
              <a:gd name="connsiteY93" fmla="*/ 1035781 h 1901629"/>
              <a:gd name="connsiteX94" fmla="*/ 1149069 w 3147802"/>
              <a:gd name="connsiteY94" fmla="*/ 1027689 h 1901629"/>
              <a:gd name="connsiteX95" fmla="*/ 1060057 w 3147802"/>
              <a:gd name="connsiteY95" fmla="*/ 1011505 h 1901629"/>
              <a:gd name="connsiteX96" fmla="*/ 1019597 w 3147802"/>
              <a:gd name="connsiteY96" fmla="*/ 1019597 h 1901629"/>
              <a:gd name="connsiteX97" fmla="*/ 971045 w 3147802"/>
              <a:gd name="connsiteY97" fmla="*/ 1051965 h 1901629"/>
              <a:gd name="connsiteX98" fmla="*/ 946768 w 3147802"/>
              <a:gd name="connsiteY98" fmla="*/ 1060057 h 1901629"/>
              <a:gd name="connsiteX99" fmla="*/ 922492 w 3147802"/>
              <a:gd name="connsiteY99" fmla="*/ 1076241 h 1901629"/>
              <a:gd name="connsiteX100" fmla="*/ 873940 w 3147802"/>
              <a:gd name="connsiteY100" fmla="*/ 1092425 h 1901629"/>
              <a:gd name="connsiteX101" fmla="*/ 865848 w 3147802"/>
              <a:gd name="connsiteY101" fmla="*/ 1116701 h 1901629"/>
              <a:gd name="connsiteX102" fmla="*/ 841572 w 3147802"/>
              <a:gd name="connsiteY102" fmla="*/ 1124793 h 1901629"/>
              <a:gd name="connsiteX103" fmla="*/ 550259 w 3147802"/>
              <a:gd name="connsiteY103" fmla="*/ 1157161 h 1901629"/>
              <a:gd name="connsiteX104" fmla="*/ 525983 w 3147802"/>
              <a:gd name="connsiteY104" fmla="*/ 1173345 h 1901629"/>
              <a:gd name="connsiteX105" fmla="*/ 493614 w 3147802"/>
              <a:gd name="connsiteY105" fmla="*/ 1278542 h 1901629"/>
              <a:gd name="connsiteX106" fmla="*/ 501706 w 3147802"/>
              <a:gd name="connsiteY106" fmla="*/ 1399922 h 1901629"/>
              <a:gd name="connsiteX107" fmla="*/ 509799 w 3147802"/>
              <a:gd name="connsiteY107" fmla="*/ 1424199 h 1901629"/>
              <a:gd name="connsiteX108" fmla="*/ 558351 w 3147802"/>
              <a:gd name="connsiteY108" fmla="*/ 1440383 h 1901629"/>
              <a:gd name="connsiteX109" fmla="*/ 639271 w 3147802"/>
              <a:gd name="connsiteY109" fmla="*/ 1456567 h 1901629"/>
              <a:gd name="connsiteX110" fmla="*/ 712099 w 3147802"/>
              <a:gd name="connsiteY110" fmla="*/ 1472751 h 1901629"/>
              <a:gd name="connsiteX111" fmla="*/ 728283 w 3147802"/>
              <a:gd name="connsiteY111" fmla="*/ 1497027 h 1901629"/>
              <a:gd name="connsiteX112" fmla="*/ 768744 w 3147802"/>
              <a:gd name="connsiteY112" fmla="*/ 1529395 h 1901629"/>
              <a:gd name="connsiteX113" fmla="*/ 801112 w 3147802"/>
              <a:gd name="connsiteY113" fmla="*/ 1602223 h 1901629"/>
              <a:gd name="connsiteX114" fmla="*/ 776836 w 3147802"/>
              <a:gd name="connsiteY114" fmla="*/ 1764064 h 1901629"/>
              <a:gd name="connsiteX115" fmla="*/ 776836 w 3147802"/>
              <a:gd name="connsiteY115" fmla="*/ 1764064 h 1901629"/>
              <a:gd name="connsiteX116" fmla="*/ 768744 w 3147802"/>
              <a:gd name="connsiteY116" fmla="*/ 1804524 h 1901629"/>
              <a:gd name="connsiteX117" fmla="*/ 744468 w 3147802"/>
              <a:gd name="connsiteY117" fmla="*/ 1820708 h 1901629"/>
              <a:gd name="connsiteX118" fmla="*/ 720191 w 3147802"/>
              <a:gd name="connsiteY118" fmla="*/ 1861168 h 1901629"/>
              <a:gd name="connsiteX119" fmla="*/ 671639 w 3147802"/>
              <a:gd name="connsiteY119" fmla="*/ 1877353 h 1901629"/>
              <a:gd name="connsiteX120" fmla="*/ 614995 w 3147802"/>
              <a:gd name="connsiteY120" fmla="*/ 1893537 h 1901629"/>
              <a:gd name="connsiteX121" fmla="*/ 428878 w 3147802"/>
              <a:gd name="connsiteY121" fmla="*/ 1901629 h 1901629"/>
              <a:gd name="connsiteX122" fmla="*/ 307498 w 3147802"/>
              <a:gd name="connsiteY122" fmla="*/ 1893537 h 1901629"/>
              <a:gd name="connsiteX123" fmla="*/ 258945 w 3147802"/>
              <a:gd name="connsiteY123" fmla="*/ 1877353 h 1901629"/>
              <a:gd name="connsiteX124" fmla="*/ 234669 w 3147802"/>
              <a:gd name="connsiteY124" fmla="*/ 1869260 h 1901629"/>
              <a:gd name="connsiteX125" fmla="*/ 210393 w 3147802"/>
              <a:gd name="connsiteY125" fmla="*/ 1853076 h 1901629"/>
              <a:gd name="connsiteX126" fmla="*/ 113289 w 3147802"/>
              <a:gd name="connsiteY126" fmla="*/ 1828800 h 1901629"/>
              <a:gd name="connsiteX127" fmla="*/ 145657 w 3147802"/>
              <a:gd name="connsiteY127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91158 w 3147802"/>
              <a:gd name="connsiteY53" fmla="*/ 1634591 h 1901629"/>
              <a:gd name="connsiteX54" fmla="*/ 3074974 w 3147802"/>
              <a:gd name="connsiteY54" fmla="*/ 1650776 h 1901629"/>
              <a:gd name="connsiteX55" fmla="*/ 3026422 w 3147802"/>
              <a:gd name="connsiteY55" fmla="*/ 1666960 h 1901629"/>
              <a:gd name="connsiteX56" fmla="*/ 3010237 w 3147802"/>
              <a:gd name="connsiteY56" fmla="*/ 1683144 h 1901629"/>
              <a:gd name="connsiteX57" fmla="*/ 2905041 w 3147802"/>
              <a:gd name="connsiteY57" fmla="*/ 1699328 h 1901629"/>
              <a:gd name="connsiteX58" fmla="*/ 2807937 w 3147802"/>
              <a:gd name="connsiteY58" fmla="*/ 1691236 h 1901629"/>
              <a:gd name="connsiteX59" fmla="*/ 2735108 w 3147802"/>
              <a:gd name="connsiteY59" fmla="*/ 1650776 h 1901629"/>
              <a:gd name="connsiteX60" fmla="*/ 2686556 w 3147802"/>
              <a:gd name="connsiteY60" fmla="*/ 1634591 h 1901629"/>
              <a:gd name="connsiteX61" fmla="*/ 2662280 w 3147802"/>
              <a:gd name="connsiteY61" fmla="*/ 1626499 h 1901629"/>
              <a:gd name="connsiteX62" fmla="*/ 2638004 w 3147802"/>
              <a:gd name="connsiteY62" fmla="*/ 1610315 h 1901629"/>
              <a:gd name="connsiteX63" fmla="*/ 2605636 w 3147802"/>
              <a:gd name="connsiteY63" fmla="*/ 1602223 h 1901629"/>
              <a:gd name="connsiteX64" fmla="*/ 2581360 w 3147802"/>
              <a:gd name="connsiteY64" fmla="*/ 1594131 h 1901629"/>
              <a:gd name="connsiteX65" fmla="*/ 2548991 w 3147802"/>
              <a:gd name="connsiteY65" fmla="*/ 1586039 h 1901629"/>
              <a:gd name="connsiteX66" fmla="*/ 2500439 w 3147802"/>
              <a:gd name="connsiteY66" fmla="*/ 1569855 h 1901629"/>
              <a:gd name="connsiteX67" fmla="*/ 2468071 w 3147802"/>
              <a:gd name="connsiteY67" fmla="*/ 1561763 h 1901629"/>
              <a:gd name="connsiteX68" fmla="*/ 2419519 w 3147802"/>
              <a:gd name="connsiteY68" fmla="*/ 1545579 h 1901629"/>
              <a:gd name="connsiteX69" fmla="*/ 2395243 w 3147802"/>
              <a:gd name="connsiteY69" fmla="*/ 1521303 h 1901629"/>
              <a:gd name="connsiteX70" fmla="*/ 2338599 w 3147802"/>
              <a:gd name="connsiteY70" fmla="*/ 1505119 h 1901629"/>
              <a:gd name="connsiteX71" fmla="*/ 2168666 w 3147802"/>
              <a:gd name="connsiteY71" fmla="*/ 1480843 h 1901629"/>
              <a:gd name="connsiteX72" fmla="*/ 2136298 w 3147802"/>
              <a:gd name="connsiteY72" fmla="*/ 1488935 h 1901629"/>
              <a:gd name="connsiteX73" fmla="*/ 2087745 w 3147802"/>
              <a:gd name="connsiteY73" fmla="*/ 1505119 h 1901629"/>
              <a:gd name="connsiteX74" fmla="*/ 1982549 w 3147802"/>
              <a:gd name="connsiteY74" fmla="*/ 1521303 h 1901629"/>
              <a:gd name="connsiteX75" fmla="*/ 1885445 w 3147802"/>
              <a:gd name="connsiteY75" fmla="*/ 1513211 h 1901629"/>
              <a:gd name="connsiteX76" fmla="*/ 1853076 w 3147802"/>
              <a:gd name="connsiteY76" fmla="*/ 1505119 h 1901629"/>
              <a:gd name="connsiteX77" fmla="*/ 1788340 w 3147802"/>
              <a:gd name="connsiteY77" fmla="*/ 1497027 h 1901629"/>
              <a:gd name="connsiteX78" fmla="*/ 1602223 w 3147802"/>
              <a:gd name="connsiteY78" fmla="*/ 1505119 h 1901629"/>
              <a:gd name="connsiteX79" fmla="*/ 1497027 w 3147802"/>
              <a:gd name="connsiteY79" fmla="*/ 1529395 h 1901629"/>
              <a:gd name="connsiteX80" fmla="*/ 1472751 w 3147802"/>
              <a:gd name="connsiteY80" fmla="*/ 1537487 h 1901629"/>
              <a:gd name="connsiteX81" fmla="*/ 1448475 w 3147802"/>
              <a:gd name="connsiteY81" fmla="*/ 1529395 h 1901629"/>
              <a:gd name="connsiteX82" fmla="*/ 1440383 w 3147802"/>
              <a:gd name="connsiteY82" fmla="*/ 1505119 h 1901629"/>
              <a:gd name="connsiteX83" fmla="*/ 1448475 w 3147802"/>
              <a:gd name="connsiteY83" fmla="*/ 1343278 h 1901629"/>
              <a:gd name="connsiteX84" fmla="*/ 1464659 w 3147802"/>
              <a:gd name="connsiteY84" fmla="*/ 1294726 h 1901629"/>
              <a:gd name="connsiteX85" fmla="*/ 1472751 w 3147802"/>
              <a:gd name="connsiteY85" fmla="*/ 1229990 h 1901629"/>
              <a:gd name="connsiteX86" fmla="*/ 1488935 w 3147802"/>
              <a:gd name="connsiteY86" fmla="*/ 1205714 h 1901629"/>
              <a:gd name="connsiteX87" fmla="*/ 1480843 w 3147802"/>
              <a:gd name="connsiteY87" fmla="*/ 1124793 h 1901629"/>
              <a:gd name="connsiteX88" fmla="*/ 1472751 w 3147802"/>
              <a:gd name="connsiteY88" fmla="*/ 1100517 h 1901629"/>
              <a:gd name="connsiteX89" fmla="*/ 1448475 w 3147802"/>
              <a:gd name="connsiteY89" fmla="*/ 1092425 h 1901629"/>
              <a:gd name="connsiteX90" fmla="*/ 1424199 w 3147802"/>
              <a:gd name="connsiteY90" fmla="*/ 1076241 h 1901629"/>
              <a:gd name="connsiteX91" fmla="*/ 1286634 w 3147802"/>
              <a:gd name="connsiteY91" fmla="*/ 1060057 h 1901629"/>
              <a:gd name="connsiteX92" fmla="*/ 1181437 w 3147802"/>
              <a:gd name="connsiteY92" fmla="*/ 1035781 h 1901629"/>
              <a:gd name="connsiteX93" fmla="*/ 1149069 w 3147802"/>
              <a:gd name="connsiteY93" fmla="*/ 1027689 h 1901629"/>
              <a:gd name="connsiteX94" fmla="*/ 1060057 w 3147802"/>
              <a:gd name="connsiteY94" fmla="*/ 1011505 h 1901629"/>
              <a:gd name="connsiteX95" fmla="*/ 1019597 w 3147802"/>
              <a:gd name="connsiteY95" fmla="*/ 1019597 h 1901629"/>
              <a:gd name="connsiteX96" fmla="*/ 971045 w 3147802"/>
              <a:gd name="connsiteY96" fmla="*/ 1051965 h 1901629"/>
              <a:gd name="connsiteX97" fmla="*/ 946768 w 3147802"/>
              <a:gd name="connsiteY97" fmla="*/ 1060057 h 1901629"/>
              <a:gd name="connsiteX98" fmla="*/ 922492 w 3147802"/>
              <a:gd name="connsiteY98" fmla="*/ 1076241 h 1901629"/>
              <a:gd name="connsiteX99" fmla="*/ 873940 w 3147802"/>
              <a:gd name="connsiteY99" fmla="*/ 1092425 h 1901629"/>
              <a:gd name="connsiteX100" fmla="*/ 865848 w 3147802"/>
              <a:gd name="connsiteY100" fmla="*/ 1116701 h 1901629"/>
              <a:gd name="connsiteX101" fmla="*/ 841572 w 3147802"/>
              <a:gd name="connsiteY101" fmla="*/ 1124793 h 1901629"/>
              <a:gd name="connsiteX102" fmla="*/ 550259 w 3147802"/>
              <a:gd name="connsiteY102" fmla="*/ 1157161 h 1901629"/>
              <a:gd name="connsiteX103" fmla="*/ 525983 w 3147802"/>
              <a:gd name="connsiteY103" fmla="*/ 1173345 h 1901629"/>
              <a:gd name="connsiteX104" fmla="*/ 493614 w 3147802"/>
              <a:gd name="connsiteY104" fmla="*/ 1278542 h 1901629"/>
              <a:gd name="connsiteX105" fmla="*/ 501706 w 3147802"/>
              <a:gd name="connsiteY105" fmla="*/ 1399922 h 1901629"/>
              <a:gd name="connsiteX106" fmla="*/ 509799 w 3147802"/>
              <a:gd name="connsiteY106" fmla="*/ 1424199 h 1901629"/>
              <a:gd name="connsiteX107" fmla="*/ 558351 w 3147802"/>
              <a:gd name="connsiteY107" fmla="*/ 1440383 h 1901629"/>
              <a:gd name="connsiteX108" fmla="*/ 639271 w 3147802"/>
              <a:gd name="connsiteY108" fmla="*/ 1456567 h 1901629"/>
              <a:gd name="connsiteX109" fmla="*/ 712099 w 3147802"/>
              <a:gd name="connsiteY109" fmla="*/ 1472751 h 1901629"/>
              <a:gd name="connsiteX110" fmla="*/ 728283 w 3147802"/>
              <a:gd name="connsiteY110" fmla="*/ 1497027 h 1901629"/>
              <a:gd name="connsiteX111" fmla="*/ 768744 w 3147802"/>
              <a:gd name="connsiteY111" fmla="*/ 1529395 h 1901629"/>
              <a:gd name="connsiteX112" fmla="*/ 801112 w 3147802"/>
              <a:gd name="connsiteY112" fmla="*/ 1602223 h 1901629"/>
              <a:gd name="connsiteX113" fmla="*/ 776836 w 3147802"/>
              <a:gd name="connsiteY113" fmla="*/ 1764064 h 1901629"/>
              <a:gd name="connsiteX114" fmla="*/ 776836 w 3147802"/>
              <a:gd name="connsiteY114" fmla="*/ 1764064 h 1901629"/>
              <a:gd name="connsiteX115" fmla="*/ 768744 w 3147802"/>
              <a:gd name="connsiteY115" fmla="*/ 1804524 h 1901629"/>
              <a:gd name="connsiteX116" fmla="*/ 744468 w 3147802"/>
              <a:gd name="connsiteY116" fmla="*/ 1820708 h 1901629"/>
              <a:gd name="connsiteX117" fmla="*/ 720191 w 3147802"/>
              <a:gd name="connsiteY117" fmla="*/ 1861168 h 1901629"/>
              <a:gd name="connsiteX118" fmla="*/ 671639 w 3147802"/>
              <a:gd name="connsiteY118" fmla="*/ 1877353 h 1901629"/>
              <a:gd name="connsiteX119" fmla="*/ 614995 w 3147802"/>
              <a:gd name="connsiteY119" fmla="*/ 1893537 h 1901629"/>
              <a:gd name="connsiteX120" fmla="*/ 428878 w 3147802"/>
              <a:gd name="connsiteY120" fmla="*/ 1901629 h 1901629"/>
              <a:gd name="connsiteX121" fmla="*/ 307498 w 3147802"/>
              <a:gd name="connsiteY121" fmla="*/ 1893537 h 1901629"/>
              <a:gd name="connsiteX122" fmla="*/ 258945 w 3147802"/>
              <a:gd name="connsiteY122" fmla="*/ 1877353 h 1901629"/>
              <a:gd name="connsiteX123" fmla="*/ 234669 w 3147802"/>
              <a:gd name="connsiteY123" fmla="*/ 1869260 h 1901629"/>
              <a:gd name="connsiteX124" fmla="*/ 210393 w 3147802"/>
              <a:gd name="connsiteY124" fmla="*/ 1853076 h 1901629"/>
              <a:gd name="connsiteX125" fmla="*/ 113289 w 3147802"/>
              <a:gd name="connsiteY125" fmla="*/ 1828800 h 1901629"/>
              <a:gd name="connsiteX126" fmla="*/ 145657 w 3147802"/>
              <a:gd name="connsiteY126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74974 w 3147802"/>
              <a:gd name="connsiteY53" fmla="*/ 1650776 h 1901629"/>
              <a:gd name="connsiteX54" fmla="*/ 3026422 w 3147802"/>
              <a:gd name="connsiteY54" fmla="*/ 1666960 h 1901629"/>
              <a:gd name="connsiteX55" fmla="*/ 3010237 w 3147802"/>
              <a:gd name="connsiteY55" fmla="*/ 1683144 h 1901629"/>
              <a:gd name="connsiteX56" fmla="*/ 2905041 w 3147802"/>
              <a:gd name="connsiteY56" fmla="*/ 1699328 h 1901629"/>
              <a:gd name="connsiteX57" fmla="*/ 2807937 w 3147802"/>
              <a:gd name="connsiteY57" fmla="*/ 1691236 h 1901629"/>
              <a:gd name="connsiteX58" fmla="*/ 2735108 w 3147802"/>
              <a:gd name="connsiteY58" fmla="*/ 1650776 h 1901629"/>
              <a:gd name="connsiteX59" fmla="*/ 2686556 w 3147802"/>
              <a:gd name="connsiteY59" fmla="*/ 1634591 h 1901629"/>
              <a:gd name="connsiteX60" fmla="*/ 2662280 w 3147802"/>
              <a:gd name="connsiteY60" fmla="*/ 1626499 h 1901629"/>
              <a:gd name="connsiteX61" fmla="*/ 2638004 w 3147802"/>
              <a:gd name="connsiteY61" fmla="*/ 1610315 h 1901629"/>
              <a:gd name="connsiteX62" fmla="*/ 2605636 w 3147802"/>
              <a:gd name="connsiteY62" fmla="*/ 1602223 h 1901629"/>
              <a:gd name="connsiteX63" fmla="*/ 2581360 w 3147802"/>
              <a:gd name="connsiteY63" fmla="*/ 1594131 h 1901629"/>
              <a:gd name="connsiteX64" fmla="*/ 2548991 w 3147802"/>
              <a:gd name="connsiteY64" fmla="*/ 1586039 h 1901629"/>
              <a:gd name="connsiteX65" fmla="*/ 2500439 w 3147802"/>
              <a:gd name="connsiteY65" fmla="*/ 1569855 h 1901629"/>
              <a:gd name="connsiteX66" fmla="*/ 2468071 w 3147802"/>
              <a:gd name="connsiteY66" fmla="*/ 1561763 h 1901629"/>
              <a:gd name="connsiteX67" fmla="*/ 2419519 w 3147802"/>
              <a:gd name="connsiteY67" fmla="*/ 1545579 h 1901629"/>
              <a:gd name="connsiteX68" fmla="*/ 2395243 w 3147802"/>
              <a:gd name="connsiteY68" fmla="*/ 1521303 h 1901629"/>
              <a:gd name="connsiteX69" fmla="*/ 2338599 w 3147802"/>
              <a:gd name="connsiteY69" fmla="*/ 1505119 h 1901629"/>
              <a:gd name="connsiteX70" fmla="*/ 2168666 w 3147802"/>
              <a:gd name="connsiteY70" fmla="*/ 1480843 h 1901629"/>
              <a:gd name="connsiteX71" fmla="*/ 2136298 w 3147802"/>
              <a:gd name="connsiteY71" fmla="*/ 1488935 h 1901629"/>
              <a:gd name="connsiteX72" fmla="*/ 2087745 w 3147802"/>
              <a:gd name="connsiteY72" fmla="*/ 1505119 h 1901629"/>
              <a:gd name="connsiteX73" fmla="*/ 1982549 w 3147802"/>
              <a:gd name="connsiteY73" fmla="*/ 1521303 h 1901629"/>
              <a:gd name="connsiteX74" fmla="*/ 1885445 w 3147802"/>
              <a:gd name="connsiteY74" fmla="*/ 1513211 h 1901629"/>
              <a:gd name="connsiteX75" fmla="*/ 1853076 w 3147802"/>
              <a:gd name="connsiteY75" fmla="*/ 1505119 h 1901629"/>
              <a:gd name="connsiteX76" fmla="*/ 1788340 w 3147802"/>
              <a:gd name="connsiteY76" fmla="*/ 1497027 h 1901629"/>
              <a:gd name="connsiteX77" fmla="*/ 1602223 w 3147802"/>
              <a:gd name="connsiteY77" fmla="*/ 1505119 h 1901629"/>
              <a:gd name="connsiteX78" fmla="*/ 1497027 w 3147802"/>
              <a:gd name="connsiteY78" fmla="*/ 1529395 h 1901629"/>
              <a:gd name="connsiteX79" fmla="*/ 1472751 w 3147802"/>
              <a:gd name="connsiteY79" fmla="*/ 1537487 h 1901629"/>
              <a:gd name="connsiteX80" fmla="*/ 1448475 w 3147802"/>
              <a:gd name="connsiteY80" fmla="*/ 1529395 h 1901629"/>
              <a:gd name="connsiteX81" fmla="*/ 1440383 w 3147802"/>
              <a:gd name="connsiteY81" fmla="*/ 1505119 h 1901629"/>
              <a:gd name="connsiteX82" fmla="*/ 1448475 w 3147802"/>
              <a:gd name="connsiteY82" fmla="*/ 1343278 h 1901629"/>
              <a:gd name="connsiteX83" fmla="*/ 1464659 w 3147802"/>
              <a:gd name="connsiteY83" fmla="*/ 1294726 h 1901629"/>
              <a:gd name="connsiteX84" fmla="*/ 1472751 w 3147802"/>
              <a:gd name="connsiteY84" fmla="*/ 1229990 h 1901629"/>
              <a:gd name="connsiteX85" fmla="*/ 1488935 w 3147802"/>
              <a:gd name="connsiteY85" fmla="*/ 1205714 h 1901629"/>
              <a:gd name="connsiteX86" fmla="*/ 1480843 w 3147802"/>
              <a:gd name="connsiteY86" fmla="*/ 1124793 h 1901629"/>
              <a:gd name="connsiteX87" fmla="*/ 1472751 w 3147802"/>
              <a:gd name="connsiteY87" fmla="*/ 1100517 h 1901629"/>
              <a:gd name="connsiteX88" fmla="*/ 1448475 w 3147802"/>
              <a:gd name="connsiteY88" fmla="*/ 1092425 h 1901629"/>
              <a:gd name="connsiteX89" fmla="*/ 1424199 w 3147802"/>
              <a:gd name="connsiteY89" fmla="*/ 1076241 h 1901629"/>
              <a:gd name="connsiteX90" fmla="*/ 1286634 w 3147802"/>
              <a:gd name="connsiteY90" fmla="*/ 1060057 h 1901629"/>
              <a:gd name="connsiteX91" fmla="*/ 1181437 w 3147802"/>
              <a:gd name="connsiteY91" fmla="*/ 1035781 h 1901629"/>
              <a:gd name="connsiteX92" fmla="*/ 1149069 w 3147802"/>
              <a:gd name="connsiteY92" fmla="*/ 1027689 h 1901629"/>
              <a:gd name="connsiteX93" fmla="*/ 1060057 w 3147802"/>
              <a:gd name="connsiteY93" fmla="*/ 1011505 h 1901629"/>
              <a:gd name="connsiteX94" fmla="*/ 1019597 w 3147802"/>
              <a:gd name="connsiteY94" fmla="*/ 1019597 h 1901629"/>
              <a:gd name="connsiteX95" fmla="*/ 971045 w 3147802"/>
              <a:gd name="connsiteY95" fmla="*/ 1051965 h 1901629"/>
              <a:gd name="connsiteX96" fmla="*/ 946768 w 3147802"/>
              <a:gd name="connsiteY96" fmla="*/ 1060057 h 1901629"/>
              <a:gd name="connsiteX97" fmla="*/ 922492 w 3147802"/>
              <a:gd name="connsiteY97" fmla="*/ 1076241 h 1901629"/>
              <a:gd name="connsiteX98" fmla="*/ 873940 w 3147802"/>
              <a:gd name="connsiteY98" fmla="*/ 1092425 h 1901629"/>
              <a:gd name="connsiteX99" fmla="*/ 865848 w 3147802"/>
              <a:gd name="connsiteY99" fmla="*/ 1116701 h 1901629"/>
              <a:gd name="connsiteX100" fmla="*/ 841572 w 3147802"/>
              <a:gd name="connsiteY100" fmla="*/ 1124793 h 1901629"/>
              <a:gd name="connsiteX101" fmla="*/ 550259 w 3147802"/>
              <a:gd name="connsiteY101" fmla="*/ 1157161 h 1901629"/>
              <a:gd name="connsiteX102" fmla="*/ 525983 w 3147802"/>
              <a:gd name="connsiteY102" fmla="*/ 1173345 h 1901629"/>
              <a:gd name="connsiteX103" fmla="*/ 493614 w 3147802"/>
              <a:gd name="connsiteY103" fmla="*/ 1278542 h 1901629"/>
              <a:gd name="connsiteX104" fmla="*/ 501706 w 3147802"/>
              <a:gd name="connsiteY104" fmla="*/ 1399922 h 1901629"/>
              <a:gd name="connsiteX105" fmla="*/ 509799 w 3147802"/>
              <a:gd name="connsiteY105" fmla="*/ 1424199 h 1901629"/>
              <a:gd name="connsiteX106" fmla="*/ 558351 w 3147802"/>
              <a:gd name="connsiteY106" fmla="*/ 1440383 h 1901629"/>
              <a:gd name="connsiteX107" fmla="*/ 639271 w 3147802"/>
              <a:gd name="connsiteY107" fmla="*/ 1456567 h 1901629"/>
              <a:gd name="connsiteX108" fmla="*/ 712099 w 3147802"/>
              <a:gd name="connsiteY108" fmla="*/ 1472751 h 1901629"/>
              <a:gd name="connsiteX109" fmla="*/ 728283 w 3147802"/>
              <a:gd name="connsiteY109" fmla="*/ 1497027 h 1901629"/>
              <a:gd name="connsiteX110" fmla="*/ 768744 w 3147802"/>
              <a:gd name="connsiteY110" fmla="*/ 1529395 h 1901629"/>
              <a:gd name="connsiteX111" fmla="*/ 801112 w 3147802"/>
              <a:gd name="connsiteY111" fmla="*/ 1602223 h 1901629"/>
              <a:gd name="connsiteX112" fmla="*/ 776836 w 3147802"/>
              <a:gd name="connsiteY112" fmla="*/ 1764064 h 1901629"/>
              <a:gd name="connsiteX113" fmla="*/ 776836 w 3147802"/>
              <a:gd name="connsiteY113" fmla="*/ 1764064 h 1901629"/>
              <a:gd name="connsiteX114" fmla="*/ 768744 w 3147802"/>
              <a:gd name="connsiteY114" fmla="*/ 1804524 h 1901629"/>
              <a:gd name="connsiteX115" fmla="*/ 744468 w 3147802"/>
              <a:gd name="connsiteY115" fmla="*/ 1820708 h 1901629"/>
              <a:gd name="connsiteX116" fmla="*/ 720191 w 3147802"/>
              <a:gd name="connsiteY116" fmla="*/ 1861168 h 1901629"/>
              <a:gd name="connsiteX117" fmla="*/ 671639 w 3147802"/>
              <a:gd name="connsiteY117" fmla="*/ 1877353 h 1901629"/>
              <a:gd name="connsiteX118" fmla="*/ 614995 w 3147802"/>
              <a:gd name="connsiteY118" fmla="*/ 1893537 h 1901629"/>
              <a:gd name="connsiteX119" fmla="*/ 428878 w 3147802"/>
              <a:gd name="connsiteY119" fmla="*/ 1901629 h 1901629"/>
              <a:gd name="connsiteX120" fmla="*/ 307498 w 3147802"/>
              <a:gd name="connsiteY120" fmla="*/ 1893537 h 1901629"/>
              <a:gd name="connsiteX121" fmla="*/ 258945 w 3147802"/>
              <a:gd name="connsiteY121" fmla="*/ 1877353 h 1901629"/>
              <a:gd name="connsiteX122" fmla="*/ 234669 w 3147802"/>
              <a:gd name="connsiteY122" fmla="*/ 1869260 h 1901629"/>
              <a:gd name="connsiteX123" fmla="*/ 210393 w 3147802"/>
              <a:gd name="connsiteY123" fmla="*/ 1853076 h 1901629"/>
              <a:gd name="connsiteX124" fmla="*/ 113289 w 3147802"/>
              <a:gd name="connsiteY124" fmla="*/ 1828800 h 1901629"/>
              <a:gd name="connsiteX125" fmla="*/ 145657 w 3147802"/>
              <a:gd name="connsiteY125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3010237 w 3147802"/>
              <a:gd name="connsiteY54" fmla="*/ 1683144 h 1901629"/>
              <a:gd name="connsiteX55" fmla="*/ 2905041 w 3147802"/>
              <a:gd name="connsiteY55" fmla="*/ 1699328 h 1901629"/>
              <a:gd name="connsiteX56" fmla="*/ 2807937 w 3147802"/>
              <a:gd name="connsiteY56" fmla="*/ 1691236 h 1901629"/>
              <a:gd name="connsiteX57" fmla="*/ 2735108 w 3147802"/>
              <a:gd name="connsiteY57" fmla="*/ 1650776 h 1901629"/>
              <a:gd name="connsiteX58" fmla="*/ 2686556 w 3147802"/>
              <a:gd name="connsiteY58" fmla="*/ 1634591 h 1901629"/>
              <a:gd name="connsiteX59" fmla="*/ 2662280 w 3147802"/>
              <a:gd name="connsiteY59" fmla="*/ 1626499 h 1901629"/>
              <a:gd name="connsiteX60" fmla="*/ 2638004 w 3147802"/>
              <a:gd name="connsiteY60" fmla="*/ 1610315 h 1901629"/>
              <a:gd name="connsiteX61" fmla="*/ 2605636 w 3147802"/>
              <a:gd name="connsiteY61" fmla="*/ 1602223 h 1901629"/>
              <a:gd name="connsiteX62" fmla="*/ 2581360 w 3147802"/>
              <a:gd name="connsiteY62" fmla="*/ 1594131 h 1901629"/>
              <a:gd name="connsiteX63" fmla="*/ 2548991 w 3147802"/>
              <a:gd name="connsiteY63" fmla="*/ 1586039 h 1901629"/>
              <a:gd name="connsiteX64" fmla="*/ 2500439 w 3147802"/>
              <a:gd name="connsiteY64" fmla="*/ 1569855 h 1901629"/>
              <a:gd name="connsiteX65" fmla="*/ 2468071 w 3147802"/>
              <a:gd name="connsiteY65" fmla="*/ 1561763 h 1901629"/>
              <a:gd name="connsiteX66" fmla="*/ 2419519 w 3147802"/>
              <a:gd name="connsiteY66" fmla="*/ 1545579 h 1901629"/>
              <a:gd name="connsiteX67" fmla="*/ 2395243 w 3147802"/>
              <a:gd name="connsiteY67" fmla="*/ 1521303 h 1901629"/>
              <a:gd name="connsiteX68" fmla="*/ 2338599 w 3147802"/>
              <a:gd name="connsiteY68" fmla="*/ 1505119 h 1901629"/>
              <a:gd name="connsiteX69" fmla="*/ 2168666 w 3147802"/>
              <a:gd name="connsiteY69" fmla="*/ 1480843 h 1901629"/>
              <a:gd name="connsiteX70" fmla="*/ 2136298 w 3147802"/>
              <a:gd name="connsiteY70" fmla="*/ 1488935 h 1901629"/>
              <a:gd name="connsiteX71" fmla="*/ 2087745 w 3147802"/>
              <a:gd name="connsiteY71" fmla="*/ 1505119 h 1901629"/>
              <a:gd name="connsiteX72" fmla="*/ 1982549 w 3147802"/>
              <a:gd name="connsiteY72" fmla="*/ 1521303 h 1901629"/>
              <a:gd name="connsiteX73" fmla="*/ 1885445 w 3147802"/>
              <a:gd name="connsiteY73" fmla="*/ 1513211 h 1901629"/>
              <a:gd name="connsiteX74" fmla="*/ 1853076 w 3147802"/>
              <a:gd name="connsiteY74" fmla="*/ 1505119 h 1901629"/>
              <a:gd name="connsiteX75" fmla="*/ 1788340 w 3147802"/>
              <a:gd name="connsiteY75" fmla="*/ 1497027 h 1901629"/>
              <a:gd name="connsiteX76" fmla="*/ 1602223 w 3147802"/>
              <a:gd name="connsiteY76" fmla="*/ 1505119 h 1901629"/>
              <a:gd name="connsiteX77" fmla="*/ 1497027 w 3147802"/>
              <a:gd name="connsiteY77" fmla="*/ 1529395 h 1901629"/>
              <a:gd name="connsiteX78" fmla="*/ 1472751 w 3147802"/>
              <a:gd name="connsiteY78" fmla="*/ 1537487 h 1901629"/>
              <a:gd name="connsiteX79" fmla="*/ 1448475 w 3147802"/>
              <a:gd name="connsiteY79" fmla="*/ 1529395 h 1901629"/>
              <a:gd name="connsiteX80" fmla="*/ 1440383 w 3147802"/>
              <a:gd name="connsiteY80" fmla="*/ 1505119 h 1901629"/>
              <a:gd name="connsiteX81" fmla="*/ 1448475 w 3147802"/>
              <a:gd name="connsiteY81" fmla="*/ 1343278 h 1901629"/>
              <a:gd name="connsiteX82" fmla="*/ 1464659 w 3147802"/>
              <a:gd name="connsiteY82" fmla="*/ 1294726 h 1901629"/>
              <a:gd name="connsiteX83" fmla="*/ 1472751 w 3147802"/>
              <a:gd name="connsiteY83" fmla="*/ 1229990 h 1901629"/>
              <a:gd name="connsiteX84" fmla="*/ 1488935 w 3147802"/>
              <a:gd name="connsiteY84" fmla="*/ 1205714 h 1901629"/>
              <a:gd name="connsiteX85" fmla="*/ 1480843 w 3147802"/>
              <a:gd name="connsiteY85" fmla="*/ 1124793 h 1901629"/>
              <a:gd name="connsiteX86" fmla="*/ 1472751 w 3147802"/>
              <a:gd name="connsiteY86" fmla="*/ 1100517 h 1901629"/>
              <a:gd name="connsiteX87" fmla="*/ 1448475 w 3147802"/>
              <a:gd name="connsiteY87" fmla="*/ 1092425 h 1901629"/>
              <a:gd name="connsiteX88" fmla="*/ 1424199 w 3147802"/>
              <a:gd name="connsiteY88" fmla="*/ 1076241 h 1901629"/>
              <a:gd name="connsiteX89" fmla="*/ 1286634 w 3147802"/>
              <a:gd name="connsiteY89" fmla="*/ 1060057 h 1901629"/>
              <a:gd name="connsiteX90" fmla="*/ 1181437 w 3147802"/>
              <a:gd name="connsiteY90" fmla="*/ 1035781 h 1901629"/>
              <a:gd name="connsiteX91" fmla="*/ 1149069 w 3147802"/>
              <a:gd name="connsiteY91" fmla="*/ 1027689 h 1901629"/>
              <a:gd name="connsiteX92" fmla="*/ 1060057 w 3147802"/>
              <a:gd name="connsiteY92" fmla="*/ 1011505 h 1901629"/>
              <a:gd name="connsiteX93" fmla="*/ 1019597 w 3147802"/>
              <a:gd name="connsiteY93" fmla="*/ 1019597 h 1901629"/>
              <a:gd name="connsiteX94" fmla="*/ 971045 w 3147802"/>
              <a:gd name="connsiteY94" fmla="*/ 1051965 h 1901629"/>
              <a:gd name="connsiteX95" fmla="*/ 946768 w 3147802"/>
              <a:gd name="connsiteY95" fmla="*/ 1060057 h 1901629"/>
              <a:gd name="connsiteX96" fmla="*/ 922492 w 3147802"/>
              <a:gd name="connsiteY96" fmla="*/ 1076241 h 1901629"/>
              <a:gd name="connsiteX97" fmla="*/ 873940 w 3147802"/>
              <a:gd name="connsiteY97" fmla="*/ 1092425 h 1901629"/>
              <a:gd name="connsiteX98" fmla="*/ 865848 w 3147802"/>
              <a:gd name="connsiteY98" fmla="*/ 1116701 h 1901629"/>
              <a:gd name="connsiteX99" fmla="*/ 841572 w 3147802"/>
              <a:gd name="connsiteY99" fmla="*/ 1124793 h 1901629"/>
              <a:gd name="connsiteX100" fmla="*/ 550259 w 3147802"/>
              <a:gd name="connsiteY100" fmla="*/ 1157161 h 1901629"/>
              <a:gd name="connsiteX101" fmla="*/ 525983 w 3147802"/>
              <a:gd name="connsiteY101" fmla="*/ 1173345 h 1901629"/>
              <a:gd name="connsiteX102" fmla="*/ 493614 w 3147802"/>
              <a:gd name="connsiteY102" fmla="*/ 1278542 h 1901629"/>
              <a:gd name="connsiteX103" fmla="*/ 501706 w 3147802"/>
              <a:gd name="connsiteY103" fmla="*/ 1399922 h 1901629"/>
              <a:gd name="connsiteX104" fmla="*/ 509799 w 3147802"/>
              <a:gd name="connsiteY104" fmla="*/ 1424199 h 1901629"/>
              <a:gd name="connsiteX105" fmla="*/ 558351 w 3147802"/>
              <a:gd name="connsiteY105" fmla="*/ 1440383 h 1901629"/>
              <a:gd name="connsiteX106" fmla="*/ 639271 w 3147802"/>
              <a:gd name="connsiteY106" fmla="*/ 1456567 h 1901629"/>
              <a:gd name="connsiteX107" fmla="*/ 712099 w 3147802"/>
              <a:gd name="connsiteY107" fmla="*/ 1472751 h 1901629"/>
              <a:gd name="connsiteX108" fmla="*/ 728283 w 3147802"/>
              <a:gd name="connsiteY108" fmla="*/ 1497027 h 1901629"/>
              <a:gd name="connsiteX109" fmla="*/ 768744 w 3147802"/>
              <a:gd name="connsiteY109" fmla="*/ 1529395 h 1901629"/>
              <a:gd name="connsiteX110" fmla="*/ 801112 w 3147802"/>
              <a:gd name="connsiteY110" fmla="*/ 1602223 h 1901629"/>
              <a:gd name="connsiteX111" fmla="*/ 776836 w 3147802"/>
              <a:gd name="connsiteY111" fmla="*/ 1764064 h 1901629"/>
              <a:gd name="connsiteX112" fmla="*/ 776836 w 3147802"/>
              <a:gd name="connsiteY112" fmla="*/ 1764064 h 1901629"/>
              <a:gd name="connsiteX113" fmla="*/ 768744 w 3147802"/>
              <a:gd name="connsiteY113" fmla="*/ 1804524 h 1901629"/>
              <a:gd name="connsiteX114" fmla="*/ 744468 w 3147802"/>
              <a:gd name="connsiteY114" fmla="*/ 1820708 h 1901629"/>
              <a:gd name="connsiteX115" fmla="*/ 720191 w 3147802"/>
              <a:gd name="connsiteY115" fmla="*/ 1861168 h 1901629"/>
              <a:gd name="connsiteX116" fmla="*/ 671639 w 3147802"/>
              <a:gd name="connsiteY116" fmla="*/ 1877353 h 1901629"/>
              <a:gd name="connsiteX117" fmla="*/ 614995 w 3147802"/>
              <a:gd name="connsiteY117" fmla="*/ 1893537 h 1901629"/>
              <a:gd name="connsiteX118" fmla="*/ 428878 w 3147802"/>
              <a:gd name="connsiteY118" fmla="*/ 1901629 h 1901629"/>
              <a:gd name="connsiteX119" fmla="*/ 307498 w 3147802"/>
              <a:gd name="connsiteY119" fmla="*/ 1893537 h 1901629"/>
              <a:gd name="connsiteX120" fmla="*/ 258945 w 3147802"/>
              <a:gd name="connsiteY120" fmla="*/ 1877353 h 1901629"/>
              <a:gd name="connsiteX121" fmla="*/ 234669 w 3147802"/>
              <a:gd name="connsiteY121" fmla="*/ 1869260 h 1901629"/>
              <a:gd name="connsiteX122" fmla="*/ 210393 w 3147802"/>
              <a:gd name="connsiteY122" fmla="*/ 1853076 h 1901629"/>
              <a:gd name="connsiteX123" fmla="*/ 113289 w 3147802"/>
              <a:gd name="connsiteY123" fmla="*/ 1828800 h 1901629"/>
              <a:gd name="connsiteX124" fmla="*/ 145657 w 3147802"/>
              <a:gd name="connsiteY124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905041 w 3147802"/>
              <a:gd name="connsiteY54" fmla="*/ 1699328 h 1901629"/>
              <a:gd name="connsiteX55" fmla="*/ 2807937 w 3147802"/>
              <a:gd name="connsiteY55" fmla="*/ 1691236 h 1901629"/>
              <a:gd name="connsiteX56" fmla="*/ 2735108 w 3147802"/>
              <a:gd name="connsiteY56" fmla="*/ 1650776 h 1901629"/>
              <a:gd name="connsiteX57" fmla="*/ 2686556 w 3147802"/>
              <a:gd name="connsiteY57" fmla="*/ 1634591 h 1901629"/>
              <a:gd name="connsiteX58" fmla="*/ 2662280 w 3147802"/>
              <a:gd name="connsiteY58" fmla="*/ 1626499 h 1901629"/>
              <a:gd name="connsiteX59" fmla="*/ 2638004 w 3147802"/>
              <a:gd name="connsiteY59" fmla="*/ 1610315 h 1901629"/>
              <a:gd name="connsiteX60" fmla="*/ 2605636 w 3147802"/>
              <a:gd name="connsiteY60" fmla="*/ 1602223 h 1901629"/>
              <a:gd name="connsiteX61" fmla="*/ 2581360 w 3147802"/>
              <a:gd name="connsiteY61" fmla="*/ 1594131 h 1901629"/>
              <a:gd name="connsiteX62" fmla="*/ 2548991 w 3147802"/>
              <a:gd name="connsiteY62" fmla="*/ 1586039 h 1901629"/>
              <a:gd name="connsiteX63" fmla="*/ 2500439 w 3147802"/>
              <a:gd name="connsiteY63" fmla="*/ 1569855 h 1901629"/>
              <a:gd name="connsiteX64" fmla="*/ 2468071 w 3147802"/>
              <a:gd name="connsiteY64" fmla="*/ 1561763 h 1901629"/>
              <a:gd name="connsiteX65" fmla="*/ 2419519 w 3147802"/>
              <a:gd name="connsiteY65" fmla="*/ 1545579 h 1901629"/>
              <a:gd name="connsiteX66" fmla="*/ 2395243 w 3147802"/>
              <a:gd name="connsiteY66" fmla="*/ 1521303 h 1901629"/>
              <a:gd name="connsiteX67" fmla="*/ 2338599 w 3147802"/>
              <a:gd name="connsiteY67" fmla="*/ 1505119 h 1901629"/>
              <a:gd name="connsiteX68" fmla="*/ 2168666 w 3147802"/>
              <a:gd name="connsiteY68" fmla="*/ 1480843 h 1901629"/>
              <a:gd name="connsiteX69" fmla="*/ 2136298 w 3147802"/>
              <a:gd name="connsiteY69" fmla="*/ 1488935 h 1901629"/>
              <a:gd name="connsiteX70" fmla="*/ 2087745 w 3147802"/>
              <a:gd name="connsiteY70" fmla="*/ 1505119 h 1901629"/>
              <a:gd name="connsiteX71" fmla="*/ 1982549 w 3147802"/>
              <a:gd name="connsiteY71" fmla="*/ 1521303 h 1901629"/>
              <a:gd name="connsiteX72" fmla="*/ 1885445 w 3147802"/>
              <a:gd name="connsiteY72" fmla="*/ 1513211 h 1901629"/>
              <a:gd name="connsiteX73" fmla="*/ 1853076 w 3147802"/>
              <a:gd name="connsiteY73" fmla="*/ 1505119 h 1901629"/>
              <a:gd name="connsiteX74" fmla="*/ 1788340 w 3147802"/>
              <a:gd name="connsiteY74" fmla="*/ 1497027 h 1901629"/>
              <a:gd name="connsiteX75" fmla="*/ 1602223 w 3147802"/>
              <a:gd name="connsiteY75" fmla="*/ 1505119 h 1901629"/>
              <a:gd name="connsiteX76" fmla="*/ 1497027 w 3147802"/>
              <a:gd name="connsiteY76" fmla="*/ 1529395 h 1901629"/>
              <a:gd name="connsiteX77" fmla="*/ 1472751 w 3147802"/>
              <a:gd name="connsiteY77" fmla="*/ 1537487 h 1901629"/>
              <a:gd name="connsiteX78" fmla="*/ 1448475 w 3147802"/>
              <a:gd name="connsiteY78" fmla="*/ 1529395 h 1901629"/>
              <a:gd name="connsiteX79" fmla="*/ 1440383 w 3147802"/>
              <a:gd name="connsiteY79" fmla="*/ 1505119 h 1901629"/>
              <a:gd name="connsiteX80" fmla="*/ 1448475 w 3147802"/>
              <a:gd name="connsiteY80" fmla="*/ 1343278 h 1901629"/>
              <a:gd name="connsiteX81" fmla="*/ 1464659 w 3147802"/>
              <a:gd name="connsiteY81" fmla="*/ 1294726 h 1901629"/>
              <a:gd name="connsiteX82" fmla="*/ 1472751 w 3147802"/>
              <a:gd name="connsiteY82" fmla="*/ 1229990 h 1901629"/>
              <a:gd name="connsiteX83" fmla="*/ 1488935 w 3147802"/>
              <a:gd name="connsiteY83" fmla="*/ 1205714 h 1901629"/>
              <a:gd name="connsiteX84" fmla="*/ 1480843 w 3147802"/>
              <a:gd name="connsiteY84" fmla="*/ 1124793 h 1901629"/>
              <a:gd name="connsiteX85" fmla="*/ 1472751 w 3147802"/>
              <a:gd name="connsiteY85" fmla="*/ 1100517 h 1901629"/>
              <a:gd name="connsiteX86" fmla="*/ 1448475 w 3147802"/>
              <a:gd name="connsiteY86" fmla="*/ 1092425 h 1901629"/>
              <a:gd name="connsiteX87" fmla="*/ 1424199 w 3147802"/>
              <a:gd name="connsiteY87" fmla="*/ 1076241 h 1901629"/>
              <a:gd name="connsiteX88" fmla="*/ 1286634 w 3147802"/>
              <a:gd name="connsiteY88" fmla="*/ 1060057 h 1901629"/>
              <a:gd name="connsiteX89" fmla="*/ 1181437 w 3147802"/>
              <a:gd name="connsiteY89" fmla="*/ 1035781 h 1901629"/>
              <a:gd name="connsiteX90" fmla="*/ 1149069 w 3147802"/>
              <a:gd name="connsiteY90" fmla="*/ 1027689 h 1901629"/>
              <a:gd name="connsiteX91" fmla="*/ 1060057 w 3147802"/>
              <a:gd name="connsiteY91" fmla="*/ 1011505 h 1901629"/>
              <a:gd name="connsiteX92" fmla="*/ 1019597 w 3147802"/>
              <a:gd name="connsiteY92" fmla="*/ 1019597 h 1901629"/>
              <a:gd name="connsiteX93" fmla="*/ 971045 w 3147802"/>
              <a:gd name="connsiteY93" fmla="*/ 1051965 h 1901629"/>
              <a:gd name="connsiteX94" fmla="*/ 946768 w 3147802"/>
              <a:gd name="connsiteY94" fmla="*/ 1060057 h 1901629"/>
              <a:gd name="connsiteX95" fmla="*/ 922492 w 3147802"/>
              <a:gd name="connsiteY95" fmla="*/ 1076241 h 1901629"/>
              <a:gd name="connsiteX96" fmla="*/ 873940 w 3147802"/>
              <a:gd name="connsiteY96" fmla="*/ 1092425 h 1901629"/>
              <a:gd name="connsiteX97" fmla="*/ 865848 w 3147802"/>
              <a:gd name="connsiteY97" fmla="*/ 1116701 h 1901629"/>
              <a:gd name="connsiteX98" fmla="*/ 841572 w 3147802"/>
              <a:gd name="connsiteY98" fmla="*/ 1124793 h 1901629"/>
              <a:gd name="connsiteX99" fmla="*/ 550259 w 3147802"/>
              <a:gd name="connsiteY99" fmla="*/ 1157161 h 1901629"/>
              <a:gd name="connsiteX100" fmla="*/ 525983 w 3147802"/>
              <a:gd name="connsiteY100" fmla="*/ 1173345 h 1901629"/>
              <a:gd name="connsiteX101" fmla="*/ 493614 w 3147802"/>
              <a:gd name="connsiteY101" fmla="*/ 1278542 h 1901629"/>
              <a:gd name="connsiteX102" fmla="*/ 501706 w 3147802"/>
              <a:gd name="connsiteY102" fmla="*/ 1399922 h 1901629"/>
              <a:gd name="connsiteX103" fmla="*/ 509799 w 3147802"/>
              <a:gd name="connsiteY103" fmla="*/ 1424199 h 1901629"/>
              <a:gd name="connsiteX104" fmla="*/ 558351 w 3147802"/>
              <a:gd name="connsiteY104" fmla="*/ 1440383 h 1901629"/>
              <a:gd name="connsiteX105" fmla="*/ 639271 w 3147802"/>
              <a:gd name="connsiteY105" fmla="*/ 1456567 h 1901629"/>
              <a:gd name="connsiteX106" fmla="*/ 712099 w 3147802"/>
              <a:gd name="connsiteY106" fmla="*/ 1472751 h 1901629"/>
              <a:gd name="connsiteX107" fmla="*/ 728283 w 3147802"/>
              <a:gd name="connsiteY107" fmla="*/ 1497027 h 1901629"/>
              <a:gd name="connsiteX108" fmla="*/ 768744 w 3147802"/>
              <a:gd name="connsiteY108" fmla="*/ 1529395 h 1901629"/>
              <a:gd name="connsiteX109" fmla="*/ 801112 w 3147802"/>
              <a:gd name="connsiteY109" fmla="*/ 1602223 h 1901629"/>
              <a:gd name="connsiteX110" fmla="*/ 776836 w 3147802"/>
              <a:gd name="connsiteY110" fmla="*/ 1764064 h 1901629"/>
              <a:gd name="connsiteX111" fmla="*/ 776836 w 3147802"/>
              <a:gd name="connsiteY111" fmla="*/ 1764064 h 1901629"/>
              <a:gd name="connsiteX112" fmla="*/ 768744 w 3147802"/>
              <a:gd name="connsiteY112" fmla="*/ 1804524 h 1901629"/>
              <a:gd name="connsiteX113" fmla="*/ 744468 w 3147802"/>
              <a:gd name="connsiteY113" fmla="*/ 1820708 h 1901629"/>
              <a:gd name="connsiteX114" fmla="*/ 720191 w 3147802"/>
              <a:gd name="connsiteY114" fmla="*/ 1861168 h 1901629"/>
              <a:gd name="connsiteX115" fmla="*/ 671639 w 3147802"/>
              <a:gd name="connsiteY115" fmla="*/ 1877353 h 1901629"/>
              <a:gd name="connsiteX116" fmla="*/ 614995 w 3147802"/>
              <a:gd name="connsiteY116" fmla="*/ 1893537 h 1901629"/>
              <a:gd name="connsiteX117" fmla="*/ 428878 w 3147802"/>
              <a:gd name="connsiteY117" fmla="*/ 1901629 h 1901629"/>
              <a:gd name="connsiteX118" fmla="*/ 307498 w 3147802"/>
              <a:gd name="connsiteY118" fmla="*/ 1893537 h 1901629"/>
              <a:gd name="connsiteX119" fmla="*/ 258945 w 3147802"/>
              <a:gd name="connsiteY119" fmla="*/ 1877353 h 1901629"/>
              <a:gd name="connsiteX120" fmla="*/ 234669 w 3147802"/>
              <a:gd name="connsiteY120" fmla="*/ 1869260 h 1901629"/>
              <a:gd name="connsiteX121" fmla="*/ 210393 w 3147802"/>
              <a:gd name="connsiteY121" fmla="*/ 1853076 h 1901629"/>
              <a:gd name="connsiteX122" fmla="*/ 113289 w 3147802"/>
              <a:gd name="connsiteY122" fmla="*/ 1828800 h 1901629"/>
              <a:gd name="connsiteX123" fmla="*/ 145657 w 3147802"/>
              <a:gd name="connsiteY123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735108 w 3147802"/>
              <a:gd name="connsiteY55" fmla="*/ 1650776 h 1901629"/>
              <a:gd name="connsiteX56" fmla="*/ 2686556 w 3147802"/>
              <a:gd name="connsiteY56" fmla="*/ 1634591 h 1901629"/>
              <a:gd name="connsiteX57" fmla="*/ 2662280 w 3147802"/>
              <a:gd name="connsiteY57" fmla="*/ 1626499 h 1901629"/>
              <a:gd name="connsiteX58" fmla="*/ 2638004 w 3147802"/>
              <a:gd name="connsiteY58" fmla="*/ 1610315 h 1901629"/>
              <a:gd name="connsiteX59" fmla="*/ 2605636 w 3147802"/>
              <a:gd name="connsiteY59" fmla="*/ 1602223 h 1901629"/>
              <a:gd name="connsiteX60" fmla="*/ 2581360 w 3147802"/>
              <a:gd name="connsiteY60" fmla="*/ 1594131 h 1901629"/>
              <a:gd name="connsiteX61" fmla="*/ 2548991 w 3147802"/>
              <a:gd name="connsiteY61" fmla="*/ 1586039 h 1901629"/>
              <a:gd name="connsiteX62" fmla="*/ 2500439 w 3147802"/>
              <a:gd name="connsiteY62" fmla="*/ 1569855 h 1901629"/>
              <a:gd name="connsiteX63" fmla="*/ 2468071 w 3147802"/>
              <a:gd name="connsiteY63" fmla="*/ 1561763 h 1901629"/>
              <a:gd name="connsiteX64" fmla="*/ 2419519 w 3147802"/>
              <a:gd name="connsiteY64" fmla="*/ 1545579 h 1901629"/>
              <a:gd name="connsiteX65" fmla="*/ 2395243 w 3147802"/>
              <a:gd name="connsiteY65" fmla="*/ 1521303 h 1901629"/>
              <a:gd name="connsiteX66" fmla="*/ 2338599 w 3147802"/>
              <a:gd name="connsiteY66" fmla="*/ 1505119 h 1901629"/>
              <a:gd name="connsiteX67" fmla="*/ 2168666 w 3147802"/>
              <a:gd name="connsiteY67" fmla="*/ 1480843 h 1901629"/>
              <a:gd name="connsiteX68" fmla="*/ 2136298 w 3147802"/>
              <a:gd name="connsiteY68" fmla="*/ 1488935 h 1901629"/>
              <a:gd name="connsiteX69" fmla="*/ 2087745 w 3147802"/>
              <a:gd name="connsiteY69" fmla="*/ 1505119 h 1901629"/>
              <a:gd name="connsiteX70" fmla="*/ 1982549 w 3147802"/>
              <a:gd name="connsiteY70" fmla="*/ 1521303 h 1901629"/>
              <a:gd name="connsiteX71" fmla="*/ 1885445 w 3147802"/>
              <a:gd name="connsiteY71" fmla="*/ 1513211 h 1901629"/>
              <a:gd name="connsiteX72" fmla="*/ 1853076 w 3147802"/>
              <a:gd name="connsiteY72" fmla="*/ 1505119 h 1901629"/>
              <a:gd name="connsiteX73" fmla="*/ 1788340 w 3147802"/>
              <a:gd name="connsiteY73" fmla="*/ 1497027 h 1901629"/>
              <a:gd name="connsiteX74" fmla="*/ 1602223 w 3147802"/>
              <a:gd name="connsiteY74" fmla="*/ 1505119 h 1901629"/>
              <a:gd name="connsiteX75" fmla="*/ 1497027 w 3147802"/>
              <a:gd name="connsiteY75" fmla="*/ 1529395 h 1901629"/>
              <a:gd name="connsiteX76" fmla="*/ 1472751 w 3147802"/>
              <a:gd name="connsiteY76" fmla="*/ 1537487 h 1901629"/>
              <a:gd name="connsiteX77" fmla="*/ 1448475 w 3147802"/>
              <a:gd name="connsiteY77" fmla="*/ 1529395 h 1901629"/>
              <a:gd name="connsiteX78" fmla="*/ 1440383 w 3147802"/>
              <a:gd name="connsiteY78" fmla="*/ 1505119 h 1901629"/>
              <a:gd name="connsiteX79" fmla="*/ 1448475 w 3147802"/>
              <a:gd name="connsiteY79" fmla="*/ 1343278 h 1901629"/>
              <a:gd name="connsiteX80" fmla="*/ 1464659 w 3147802"/>
              <a:gd name="connsiteY80" fmla="*/ 1294726 h 1901629"/>
              <a:gd name="connsiteX81" fmla="*/ 1472751 w 3147802"/>
              <a:gd name="connsiteY81" fmla="*/ 1229990 h 1901629"/>
              <a:gd name="connsiteX82" fmla="*/ 1488935 w 3147802"/>
              <a:gd name="connsiteY82" fmla="*/ 1205714 h 1901629"/>
              <a:gd name="connsiteX83" fmla="*/ 1480843 w 3147802"/>
              <a:gd name="connsiteY83" fmla="*/ 1124793 h 1901629"/>
              <a:gd name="connsiteX84" fmla="*/ 1472751 w 3147802"/>
              <a:gd name="connsiteY84" fmla="*/ 1100517 h 1901629"/>
              <a:gd name="connsiteX85" fmla="*/ 1448475 w 3147802"/>
              <a:gd name="connsiteY85" fmla="*/ 1092425 h 1901629"/>
              <a:gd name="connsiteX86" fmla="*/ 1424199 w 3147802"/>
              <a:gd name="connsiteY86" fmla="*/ 1076241 h 1901629"/>
              <a:gd name="connsiteX87" fmla="*/ 1286634 w 3147802"/>
              <a:gd name="connsiteY87" fmla="*/ 1060057 h 1901629"/>
              <a:gd name="connsiteX88" fmla="*/ 1181437 w 3147802"/>
              <a:gd name="connsiteY88" fmla="*/ 1035781 h 1901629"/>
              <a:gd name="connsiteX89" fmla="*/ 1149069 w 3147802"/>
              <a:gd name="connsiteY89" fmla="*/ 1027689 h 1901629"/>
              <a:gd name="connsiteX90" fmla="*/ 1060057 w 3147802"/>
              <a:gd name="connsiteY90" fmla="*/ 1011505 h 1901629"/>
              <a:gd name="connsiteX91" fmla="*/ 1019597 w 3147802"/>
              <a:gd name="connsiteY91" fmla="*/ 1019597 h 1901629"/>
              <a:gd name="connsiteX92" fmla="*/ 971045 w 3147802"/>
              <a:gd name="connsiteY92" fmla="*/ 1051965 h 1901629"/>
              <a:gd name="connsiteX93" fmla="*/ 946768 w 3147802"/>
              <a:gd name="connsiteY93" fmla="*/ 1060057 h 1901629"/>
              <a:gd name="connsiteX94" fmla="*/ 922492 w 3147802"/>
              <a:gd name="connsiteY94" fmla="*/ 1076241 h 1901629"/>
              <a:gd name="connsiteX95" fmla="*/ 873940 w 3147802"/>
              <a:gd name="connsiteY95" fmla="*/ 1092425 h 1901629"/>
              <a:gd name="connsiteX96" fmla="*/ 865848 w 3147802"/>
              <a:gd name="connsiteY96" fmla="*/ 1116701 h 1901629"/>
              <a:gd name="connsiteX97" fmla="*/ 841572 w 3147802"/>
              <a:gd name="connsiteY97" fmla="*/ 1124793 h 1901629"/>
              <a:gd name="connsiteX98" fmla="*/ 550259 w 3147802"/>
              <a:gd name="connsiteY98" fmla="*/ 1157161 h 1901629"/>
              <a:gd name="connsiteX99" fmla="*/ 525983 w 3147802"/>
              <a:gd name="connsiteY99" fmla="*/ 1173345 h 1901629"/>
              <a:gd name="connsiteX100" fmla="*/ 493614 w 3147802"/>
              <a:gd name="connsiteY100" fmla="*/ 1278542 h 1901629"/>
              <a:gd name="connsiteX101" fmla="*/ 501706 w 3147802"/>
              <a:gd name="connsiteY101" fmla="*/ 1399922 h 1901629"/>
              <a:gd name="connsiteX102" fmla="*/ 509799 w 3147802"/>
              <a:gd name="connsiteY102" fmla="*/ 1424199 h 1901629"/>
              <a:gd name="connsiteX103" fmla="*/ 558351 w 3147802"/>
              <a:gd name="connsiteY103" fmla="*/ 1440383 h 1901629"/>
              <a:gd name="connsiteX104" fmla="*/ 639271 w 3147802"/>
              <a:gd name="connsiteY104" fmla="*/ 1456567 h 1901629"/>
              <a:gd name="connsiteX105" fmla="*/ 712099 w 3147802"/>
              <a:gd name="connsiteY105" fmla="*/ 1472751 h 1901629"/>
              <a:gd name="connsiteX106" fmla="*/ 728283 w 3147802"/>
              <a:gd name="connsiteY106" fmla="*/ 1497027 h 1901629"/>
              <a:gd name="connsiteX107" fmla="*/ 768744 w 3147802"/>
              <a:gd name="connsiteY107" fmla="*/ 1529395 h 1901629"/>
              <a:gd name="connsiteX108" fmla="*/ 801112 w 3147802"/>
              <a:gd name="connsiteY108" fmla="*/ 1602223 h 1901629"/>
              <a:gd name="connsiteX109" fmla="*/ 776836 w 3147802"/>
              <a:gd name="connsiteY109" fmla="*/ 1764064 h 1901629"/>
              <a:gd name="connsiteX110" fmla="*/ 776836 w 3147802"/>
              <a:gd name="connsiteY110" fmla="*/ 1764064 h 1901629"/>
              <a:gd name="connsiteX111" fmla="*/ 768744 w 3147802"/>
              <a:gd name="connsiteY111" fmla="*/ 1804524 h 1901629"/>
              <a:gd name="connsiteX112" fmla="*/ 744468 w 3147802"/>
              <a:gd name="connsiteY112" fmla="*/ 1820708 h 1901629"/>
              <a:gd name="connsiteX113" fmla="*/ 720191 w 3147802"/>
              <a:gd name="connsiteY113" fmla="*/ 1861168 h 1901629"/>
              <a:gd name="connsiteX114" fmla="*/ 671639 w 3147802"/>
              <a:gd name="connsiteY114" fmla="*/ 1877353 h 1901629"/>
              <a:gd name="connsiteX115" fmla="*/ 614995 w 3147802"/>
              <a:gd name="connsiteY115" fmla="*/ 1893537 h 1901629"/>
              <a:gd name="connsiteX116" fmla="*/ 428878 w 3147802"/>
              <a:gd name="connsiteY116" fmla="*/ 1901629 h 1901629"/>
              <a:gd name="connsiteX117" fmla="*/ 307498 w 3147802"/>
              <a:gd name="connsiteY117" fmla="*/ 1893537 h 1901629"/>
              <a:gd name="connsiteX118" fmla="*/ 258945 w 3147802"/>
              <a:gd name="connsiteY118" fmla="*/ 1877353 h 1901629"/>
              <a:gd name="connsiteX119" fmla="*/ 234669 w 3147802"/>
              <a:gd name="connsiteY119" fmla="*/ 1869260 h 1901629"/>
              <a:gd name="connsiteX120" fmla="*/ 210393 w 3147802"/>
              <a:gd name="connsiteY120" fmla="*/ 1853076 h 1901629"/>
              <a:gd name="connsiteX121" fmla="*/ 113289 w 3147802"/>
              <a:gd name="connsiteY121" fmla="*/ 1828800 h 1901629"/>
              <a:gd name="connsiteX122" fmla="*/ 145657 w 3147802"/>
              <a:gd name="connsiteY122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638004 w 3147802"/>
              <a:gd name="connsiteY57" fmla="*/ 1610315 h 1901629"/>
              <a:gd name="connsiteX58" fmla="*/ 2605636 w 3147802"/>
              <a:gd name="connsiteY58" fmla="*/ 1602223 h 1901629"/>
              <a:gd name="connsiteX59" fmla="*/ 2581360 w 3147802"/>
              <a:gd name="connsiteY59" fmla="*/ 1594131 h 1901629"/>
              <a:gd name="connsiteX60" fmla="*/ 2548991 w 3147802"/>
              <a:gd name="connsiteY60" fmla="*/ 1586039 h 1901629"/>
              <a:gd name="connsiteX61" fmla="*/ 2500439 w 3147802"/>
              <a:gd name="connsiteY61" fmla="*/ 1569855 h 1901629"/>
              <a:gd name="connsiteX62" fmla="*/ 2468071 w 3147802"/>
              <a:gd name="connsiteY62" fmla="*/ 1561763 h 1901629"/>
              <a:gd name="connsiteX63" fmla="*/ 2419519 w 3147802"/>
              <a:gd name="connsiteY63" fmla="*/ 1545579 h 1901629"/>
              <a:gd name="connsiteX64" fmla="*/ 2395243 w 3147802"/>
              <a:gd name="connsiteY64" fmla="*/ 1521303 h 1901629"/>
              <a:gd name="connsiteX65" fmla="*/ 2338599 w 3147802"/>
              <a:gd name="connsiteY65" fmla="*/ 1505119 h 1901629"/>
              <a:gd name="connsiteX66" fmla="*/ 2168666 w 3147802"/>
              <a:gd name="connsiteY66" fmla="*/ 1480843 h 1901629"/>
              <a:gd name="connsiteX67" fmla="*/ 2136298 w 3147802"/>
              <a:gd name="connsiteY67" fmla="*/ 1488935 h 1901629"/>
              <a:gd name="connsiteX68" fmla="*/ 2087745 w 3147802"/>
              <a:gd name="connsiteY68" fmla="*/ 1505119 h 1901629"/>
              <a:gd name="connsiteX69" fmla="*/ 1982549 w 3147802"/>
              <a:gd name="connsiteY69" fmla="*/ 1521303 h 1901629"/>
              <a:gd name="connsiteX70" fmla="*/ 1885445 w 3147802"/>
              <a:gd name="connsiteY70" fmla="*/ 1513211 h 1901629"/>
              <a:gd name="connsiteX71" fmla="*/ 1853076 w 3147802"/>
              <a:gd name="connsiteY71" fmla="*/ 1505119 h 1901629"/>
              <a:gd name="connsiteX72" fmla="*/ 1788340 w 3147802"/>
              <a:gd name="connsiteY72" fmla="*/ 1497027 h 1901629"/>
              <a:gd name="connsiteX73" fmla="*/ 1602223 w 3147802"/>
              <a:gd name="connsiteY73" fmla="*/ 1505119 h 1901629"/>
              <a:gd name="connsiteX74" fmla="*/ 1497027 w 3147802"/>
              <a:gd name="connsiteY74" fmla="*/ 1529395 h 1901629"/>
              <a:gd name="connsiteX75" fmla="*/ 1472751 w 3147802"/>
              <a:gd name="connsiteY75" fmla="*/ 1537487 h 1901629"/>
              <a:gd name="connsiteX76" fmla="*/ 1448475 w 3147802"/>
              <a:gd name="connsiteY76" fmla="*/ 1529395 h 1901629"/>
              <a:gd name="connsiteX77" fmla="*/ 1440383 w 3147802"/>
              <a:gd name="connsiteY77" fmla="*/ 1505119 h 1901629"/>
              <a:gd name="connsiteX78" fmla="*/ 1448475 w 3147802"/>
              <a:gd name="connsiteY78" fmla="*/ 1343278 h 1901629"/>
              <a:gd name="connsiteX79" fmla="*/ 1464659 w 3147802"/>
              <a:gd name="connsiteY79" fmla="*/ 1294726 h 1901629"/>
              <a:gd name="connsiteX80" fmla="*/ 1472751 w 3147802"/>
              <a:gd name="connsiteY80" fmla="*/ 1229990 h 1901629"/>
              <a:gd name="connsiteX81" fmla="*/ 1488935 w 3147802"/>
              <a:gd name="connsiteY81" fmla="*/ 1205714 h 1901629"/>
              <a:gd name="connsiteX82" fmla="*/ 1480843 w 3147802"/>
              <a:gd name="connsiteY82" fmla="*/ 1124793 h 1901629"/>
              <a:gd name="connsiteX83" fmla="*/ 1472751 w 3147802"/>
              <a:gd name="connsiteY83" fmla="*/ 1100517 h 1901629"/>
              <a:gd name="connsiteX84" fmla="*/ 1448475 w 3147802"/>
              <a:gd name="connsiteY84" fmla="*/ 1092425 h 1901629"/>
              <a:gd name="connsiteX85" fmla="*/ 1424199 w 3147802"/>
              <a:gd name="connsiteY85" fmla="*/ 1076241 h 1901629"/>
              <a:gd name="connsiteX86" fmla="*/ 1286634 w 3147802"/>
              <a:gd name="connsiteY86" fmla="*/ 1060057 h 1901629"/>
              <a:gd name="connsiteX87" fmla="*/ 1181437 w 3147802"/>
              <a:gd name="connsiteY87" fmla="*/ 1035781 h 1901629"/>
              <a:gd name="connsiteX88" fmla="*/ 1149069 w 3147802"/>
              <a:gd name="connsiteY88" fmla="*/ 1027689 h 1901629"/>
              <a:gd name="connsiteX89" fmla="*/ 1060057 w 3147802"/>
              <a:gd name="connsiteY89" fmla="*/ 1011505 h 1901629"/>
              <a:gd name="connsiteX90" fmla="*/ 1019597 w 3147802"/>
              <a:gd name="connsiteY90" fmla="*/ 1019597 h 1901629"/>
              <a:gd name="connsiteX91" fmla="*/ 971045 w 3147802"/>
              <a:gd name="connsiteY91" fmla="*/ 1051965 h 1901629"/>
              <a:gd name="connsiteX92" fmla="*/ 946768 w 3147802"/>
              <a:gd name="connsiteY92" fmla="*/ 1060057 h 1901629"/>
              <a:gd name="connsiteX93" fmla="*/ 922492 w 3147802"/>
              <a:gd name="connsiteY93" fmla="*/ 1076241 h 1901629"/>
              <a:gd name="connsiteX94" fmla="*/ 873940 w 3147802"/>
              <a:gd name="connsiteY94" fmla="*/ 1092425 h 1901629"/>
              <a:gd name="connsiteX95" fmla="*/ 865848 w 3147802"/>
              <a:gd name="connsiteY95" fmla="*/ 1116701 h 1901629"/>
              <a:gd name="connsiteX96" fmla="*/ 841572 w 3147802"/>
              <a:gd name="connsiteY96" fmla="*/ 1124793 h 1901629"/>
              <a:gd name="connsiteX97" fmla="*/ 550259 w 3147802"/>
              <a:gd name="connsiteY97" fmla="*/ 1157161 h 1901629"/>
              <a:gd name="connsiteX98" fmla="*/ 525983 w 3147802"/>
              <a:gd name="connsiteY98" fmla="*/ 1173345 h 1901629"/>
              <a:gd name="connsiteX99" fmla="*/ 493614 w 3147802"/>
              <a:gd name="connsiteY99" fmla="*/ 1278542 h 1901629"/>
              <a:gd name="connsiteX100" fmla="*/ 501706 w 3147802"/>
              <a:gd name="connsiteY100" fmla="*/ 1399922 h 1901629"/>
              <a:gd name="connsiteX101" fmla="*/ 509799 w 3147802"/>
              <a:gd name="connsiteY101" fmla="*/ 1424199 h 1901629"/>
              <a:gd name="connsiteX102" fmla="*/ 558351 w 3147802"/>
              <a:gd name="connsiteY102" fmla="*/ 1440383 h 1901629"/>
              <a:gd name="connsiteX103" fmla="*/ 639271 w 3147802"/>
              <a:gd name="connsiteY103" fmla="*/ 1456567 h 1901629"/>
              <a:gd name="connsiteX104" fmla="*/ 712099 w 3147802"/>
              <a:gd name="connsiteY104" fmla="*/ 1472751 h 1901629"/>
              <a:gd name="connsiteX105" fmla="*/ 728283 w 3147802"/>
              <a:gd name="connsiteY105" fmla="*/ 1497027 h 1901629"/>
              <a:gd name="connsiteX106" fmla="*/ 768744 w 3147802"/>
              <a:gd name="connsiteY106" fmla="*/ 1529395 h 1901629"/>
              <a:gd name="connsiteX107" fmla="*/ 801112 w 3147802"/>
              <a:gd name="connsiteY107" fmla="*/ 1602223 h 1901629"/>
              <a:gd name="connsiteX108" fmla="*/ 776836 w 3147802"/>
              <a:gd name="connsiteY108" fmla="*/ 1764064 h 1901629"/>
              <a:gd name="connsiteX109" fmla="*/ 776836 w 3147802"/>
              <a:gd name="connsiteY109" fmla="*/ 1764064 h 1901629"/>
              <a:gd name="connsiteX110" fmla="*/ 768744 w 3147802"/>
              <a:gd name="connsiteY110" fmla="*/ 1804524 h 1901629"/>
              <a:gd name="connsiteX111" fmla="*/ 744468 w 3147802"/>
              <a:gd name="connsiteY111" fmla="*/ 1820708 h 1901629"/>
              <a:gd name="connsiteX112" fmla="*/ 720191 w 3147802"/>
              <a:gd name="connsiteY112" fmla="*/ 1861168 h 1901629"/>
              <a:gd name="connsiteX113" fmla="*/ 671639 w 3147802"/>
              <a:gd name="connsiteY113" fmla="*/ 1877353 h 1901629"/>
              <a:gd name="connsiteX114" fmla="*/ 614995 w 3147802"/>
              <a:gd name="connsiteY114" fmla="*/ 1893537 h 1901629"/>
              <a:gd name="connsiteX115" fmla="*/ 428878 w 3147802"/>
              <a:gd name="connsiteY115" fmla="*/ 1901629 h 1901629"/>
              <a:gd name="connsiteX116" fmla="*/ 307498 w 3147802"/>
              <a:gd name="connsiteY116" fmla="*/ 1893537 h 1901629"/>
              <a:gd name="connsiteX117" fmla="*/ 258945 w 3147802"/>
              <a:gd name="connsiteY117" fmla="*/ 1877353 h 1901629"/>
              <a:gd name="connsiteX118" fmla="*/ 234669 w 3147802"/>
              <a:gd name="connsiteY118" fmla="*/ 1869260 h 1901629"/>
              <a:gd name="connsiteX119" fmla="*/ 210393 w 3147802"/>
              <a:gd name="connsiteY119" fmla="*/ 1853076 h 1901629"/>
              <a:gd name="connsiteX120" fmla="*/ 113289 w 3147802"/>
              <a:gd name="connsiteY120" fmla="*/ 1828800 h 1901629"/>
              <a:gd name="connsiteX121" fmla="*/ 145657 w 3147802"/>
              <a:gd name="connsiteY121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638004 w 3147802"/>
              <a:gd name="connsiteY57" fmla="*/ 1610315 h 1901629"/>
              <a:gd name="connsiteX58" fmla="*/ 2581360 w 3147802"/>
              <a:gd name="connsiteY58" fmla="*/ 1594131 h 1901629"/>
              <a:gd name="connsiteX59" fmla="*/ 2548991 w 3147802"/>
              <a:gd name="connsiteY59" fmla="*/ 1586039 h 1901629"/>
              <a:gd name="connsiteX60" fmla="*/ 2500439 w 3147802"/>
              <a:gd name="connsiteY60" fmla="*/ 1569855 h 1901629"/>
              <a:gd name="connsiteX61" fmla="*/ 2468071 w 3147802"/>
              <a:gd name="connsiteY61" fmla="*/ 1561763 h 1901629"/>
              <a:gd name="connsiteX62" fmla="*/ 2419519 w 3147802"/>
              <a:gd name="connsiteY62" fmla="*/ 1545579 h 1901629"/>
              <a:gd name="connsiteX63" fmla="*/ 2395243 w 3147802"/>
              <a:gd name="connsiteY63" fmla="*/ 1521303 h 1901629"/>
              <a:gd name="connsiteX64" fmla="*/ 2338599 w 3147802"/>
              <a:gd name="connsiteY64" fmla="*/ 1505119 h 1901629"/>
              <a:gd name="connsiteX65" fmla="*/ 2168666 w 3147802"/>
              <a:gd name="connsiteY65" fmla="*/ 1480843 h 1901629"/>
              <a:gd name="connsiteX66" fmla="*/ 2136298 w 3147802"/>
              <a:gd name="connsiteY66" fmla="*/ 1488935 h 1901629"/>
              <a:gd name="connsiteX67" fmla="*/ 2087745 w 3147802"/>
              <a:gd name="connsiteY67" fmla="*/ 1505119 h 1901629"/>
              <a:gd name="connsiteX68" fmla="*/ 1982549 w 3147802"/>
              <a:gd name="connsiteY68" fmla="*/ 1521303 h 1901629"/>
              <a:gd name="connsiteX69" fmla="*/ 1885445 w 3147802"/>
              <a:gd name="connsiteY69" fmla="*/ 1513211 h 1901629"/>
              <a:gd name="connsiteX70" fmla="*/ 1853076 w 3147802"/>
              <a:gd name="connsiteY70" fmla="*/ 1505119 h 1901629"/>
              <a:gd name="connsiteX71" fmla="*/ 1788340 w 3147802"/>
              <a:gd name="connsiteY71" fmla="*/ 1497027 h 1901629"/>
              <a:gd name="connsiteX72" fmla="*/ 1602223 w 3147802"/>
              <a:gd name="connsiteY72" fmla="*/ 1505119 h 1901629"/>
              <a:gd name="connsiteX73" fmla="*/ 1497027 w 3147802"/>
              <a:gd name="connsiteY73" fmla="*/ 1529395 h 1901629"/>
              <a:gd name="connsiteX74" fmla="*/ 1472751 w 3147802"/>
              <a:gd name="connsiteY74" fmla="*/ 1537487 h 1901629"/>
              <a:gd name="connsiteX75" fmla="*/ 1448475 w 3147802"/>
              <a:gd name="connsiteY75" fmla="*/ 1529395 h 1901629"/>
              <a:gd name="connsiteX76" fmla="*/ 1440383 w 3147802"/>
              <a:gd name="connsiteY76" fmla="*/ 1505119 h 1901629"/>
              <a:gd name="connsiteX77" fmla="*/ 1448475 w 3147802"/>
              <a:gd name="connsiteY77" fmla="*/ 1343278 h 1901629"/>
              <a:gd name="connsiteX78" fmla="*/ 1464659 w 3147802"/>
              <a:gd name="connsiteY78" fmla="*/ 1294726 h 1901629"/>
              <a:gd name="connsiteX79" fmla="*/ 1472751 w 3147802"/>
              <a:gd name="connsiteY79" fmla="*/ 1229990 h 1901629"/>
              <a:gd name="connsiteX80" fmla="*/ 1488935 w 3147802"/>
              <a:gd name="connsiteY80" fmla="*/ 1205714 h 1901629"/>
              <a:gd name="connsiteX81" fmla="*/ 1480843 w 3147802"/>
              <a:gd name="connsiteY81" fmla="*/ 1124793 h 1901629"/>
              <a:gd name="connsiteX82" fmla="*/ 1472751 w 3147802"/>
              <a:gd name="connsiteY82" fmla="*/ 1100517 h 1901629"/>
              <a:gd name="connsiteX83" fmla="*/ 1448475 w 3147802"/>
              <a:gd name="connsiteY83" fmla="*/ 1092425 h 1901629"/>
              <a:gd name="connsiteX84" fmla="*/ 1424199 w 3147802"/>
              <a:gd name="connsiteY84" fmla="*/ 1076241 h 1901629"/>
              <a:gd name="connsiteX85" fmla="*/ 1286634 w 3147802"/>
              <a:gd name="connsiteY85" fmla="*/ 1060057 h 1901629"/>
              <a:gd name="connsiteX86" fmla="*/ 1181437 w 3147802"/>
              <a:gd name="connsiteY86" fmla="*/ 1035781 h 1901629"/>
              <a:gd name="connsiteX87" fmla="*/ 1149069 w 3147802"/>
              <a:gd name="connsiteY87" fmla="*/ 1027689 h 1901629"/>
              <a:gd name="connsiteX88" fmla="*/ 1060057 w 3147802"/>
              <a:gd name="connsiteY88" fmla="*/ 1011505 h 1901629"/>
              <a:gd name="connsiteX89" fmla="*/ 1019597 w 3147802"/>
              <a:gd name="connsiteY89" fmla="*/ 1019597 h 1901629"/>
              <a:gd name="connsiteX90" fmla="*/ 971045 w 3147802"/>
              <a:gd name="connsiteY90" fmla="*/ 1051965 h 1901629"/>
              <a:gd name="connsiteX91" fmla="*/ 946768 w 3147802"/>
              <a:gd name="connsiteY91" fmla="*/ 1060057 h 1901629"/>
              <a:gd name="connsiteX92" fmla="*/ 922492 w 3147802"/>
              <a:gd name="connsiteY92" fmla="*/ 1076241 h 1901629"/>
              <a:gd name="connsiteX93" fmla="*/ 873940 w 3147802"/>
              <a:gd name="connsiteY93" fmla="*/ 1092425 h 1901629"/>
              <a:gd name="connsiteX94" fmla="*/ 865848 w 3147802"/>
              <a:gd name="connsiteY94" fmla="*/ 1116701 h 1901629"/>
              <a:gd name="connsiteX95" fmla="*/ 841572 w 3147802"/>
              <a:gd name="connsiteY95" fmla="*/ 1124793 h 1901629"/>
              <a:gd name="connsiteX96" fmla="*/ 550259 w 3147802"/>
              <a:gd name="connsiteY96" fmla="*/ 1157161 h 1901629"/>
              <a:gd name="connsiteX97" fmla="*/ 525983 w 3147802"/>
              <a:gd name="connsiteY97" fmla="*/ 1173345 h 1901629"/>
              <a:gd name="connsiteX98" fmla="*/ 493614 w 3147802"/>
              <a:gd name="connsiteY98" fmla="*/ 1278542 h 1901629"/>
              <a:gd name="connsiteX99" fmla="*/ 501706 w 3147802"/>
              <a:gd name="connsiteY99" fmla="*/ 1399922 h 1901629"/>
              <a:gd name="connsiteX100" fmla="*/ 509799 w 3147802"/>
              <a:gd name="connsiteY100" fmla="*/ 1424199 h 1901629"/>
              <a:gd name="connsiteX101" fmla="*/ 558351 w 3147802"/>
              <a:gd name="connsiteY101" fmla="*/ 1440383 h 1901629"/>
              <a:gd name="connsiteX102" fmla="*/ 639271 w 3147802"/>
              <a:gd name="connsiteY102" fmla="*/ 1456567 h 1901629"/>
              <a:gd name="connsiteX103" fmla="*/ 712099 w 3147802"/>
              <a:gd name="connsiteY103" fmla="*/ 1472751 h 1901629"/>
              <a:gd name="connsiteX104" fmla="*/ 728283 w 3147802"/>
              <a:gd name="connsiteY104" fmla="*/ 1497027 h 1901629"/>
              <a:gd name="connsiteX105" fmla="*/ 768744 w 3147802"/>
              <a:gd name="connsiteY105" fmla="*/ 1529395 h 1901629"/>
              <a:gd name="connsiteX106" fmla="*/ 801112 w 3147802"/>
              <a:gd name="connsiteY106" fmla="*/ 1602223 h 1901629"/>
              <a:gd name="connsiteX107" fmla="*/ 776836 w 3147802"/>
              <a:gd name="connsiteY107" fmla="*/ 1764064 h 1901629"/>
              <a:gd name="connsiteX108" fmla="*/ 776836 w 3147802"/>
              <a:gd name="connsiteY108" fmla="*/ 1764064 h 1901629"/>
              <a:gd name="connsiteX109" fmla="*/ 768744 w 3147802"/>
              <a:gd name="connsiteY109" fmla="*/ 1804524 h 1901629"/>
              <a:gd name="connsiteX110" fmla="*/ 744468 w 3147802"/>
              <a:gd name="connsiteY110" fmla="*/ 1820708 h 1901629"/>
              <a:gd name="connsiteX111" fmla="*/ 720191 w 3147802"/>
              <a:gd name="connsiteY111" fmla="*/ 1861168 h 1901629"/>
              <a:gd name="connsiteX112" fmla="*/ 671639 w 3147802"/>
              <a:gd name="connsiteY112" fmla="*/ 1877353 h 1901629"/>
              <a:gd name="connsiteX113" fmla="*/ 614995 w 3147802"/>
              <a:gd name="connsiteY113" fmla="*/ 1893537 h 1901629"/>
              <a:gd name="connsiteX114" fmla="*/ 428878 w 3147802"/>
              <a:gd name="connsiteY114" fmla="*/ 1901629 h 1901629"/>
              <a:gd name="connsiteX115" fmla="*/ 307498 w 3147802"/>
              <a:gd name="connsiteY115" fmla="*/ 1893537 h 1901629"/>
              <a:gd name="connsiteX116" fmla="*/ 258945 w 3147802"/>
              <a:gd name="connsiteY116" fmla="*/ 1877353 h 1901629"/>
              <a:gd name="connsiteX117" fmla="*/ 234669 w 3147802"/>
              <a:gd name="connsiteY117" fmla="*/ 1869260 h 1901629"/>
              <a:gd name="connsiteX118" fmla="*/ 210393 w 3147802"/>
              <a:gd name="connsiteY118" fmla="*/ 1853076 h 1901629"/>
              <a:gd name="connsiteX119" fmla="*/ 113289 w 3147802"/>
              <a:gd name="connsiteY119" fmla="*/ 1828800 h 1901629"/>
              <a:gd name="connsiteX120" fmla="*/ 145657 w 3147802"/>
              <a:gd name="connsiteY120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638004 w 3147802"/>
              <a:gd name="connsiteY57" fmla="*/ 1610315 h 1901629"/>
              <a:gd name="connsiteX58" fmla="*/ 2581360 w 3147802"/>
              <a:gd name="connsiteY58" fmla="*/ 1594131 h 1901629"/>
              <a:gd name="connsiteX59" fmla="*/ 2548991 w 3147802"/>
              <a:gd name="connsiteY59" fmla="*/ 1586039 h 1901629"/>
              <a:gd name="connsiteX60" fmla="*/ 2500439 w 3147802"/>
              <a:gd name="connsiteY60" fmla="*/ 1569855 h 1901629"/>
              <a:gd name="connsiteX61" fmla="*/ 2419519 w 3147802"/>
              <a:gd name="connsiteY61" fmla="*/ 1545579 h 1901629"/>
              <a:gd name="connsiteX62" fmla="*/ 2395243 w 3147802"/>
              <a:gd name="connsiteY62" fmla="*/ 1521303 h 1901629"/>
              <a:gd name="connsiteX63" fmla="*/ 2338599 w 3147802"/>
              <a:gd name="connsiteY63" fmla="*/ 1505119 h 1901629"/>
              <a:gd name="connsiteX64" fmla="*/ 2168666 w 3147802"/>
              <a:gd name="connsiteY64" fmla="*/ 1480843 h 1901629"/>
              <a:gd name="connsiteX65" fmla="*/ 2136298 w 3147802"/>
              <a:gd name="connsiteY65" fmla="*/ 1488935 h 1901629"/>
              <a:gd name="connsiteX66" fmla="*/ 2087745 w 3147802"/>
              <a:gd name="connsiteY66" fmla="*/ 1505119 h 1901629"/>
              <a:gd name="connsiteX67" fmla="*/ 1982549 w 3147802"/>
              <a:gd name="connsiteY67" fmla="*/ 1521303 h 1901629"/>
              <a:gd name="connsiteX68" fmla="*/ 1885445 w 3147802"/>
              <a:gd name="connsiteY68" fmla="*/ 1513211 h 1901629"/>
              <a:gd name="connsiteX69" fmla="*/ 1853076 w 3147802"/>
              <a:gd name="connsiteY69" fmla="*/ 1505119 h 1901629"/>
              <a:gd name="connsiteX70" fmla="*/ 1788340 w 3147802"/>
              <a:gd name="connsiteY70" fmla="*/ 1497027 h 1901629"/>
              <a:gd name="connsiteX71" fmla="*/ 1602223 w 3147802"/>
              <a:gd name="connsiteY71" fmla="*/ 1505119 h 1901629"/>
              <a:gd name="connsiteX72" fmla="*/ 1497027 w 3147802"/>
              <a:gd name="connsiteY72" fmla="*/ 1529395 h 1901629"/>
              <a:gd name="connsiteX73" fmla="*/ 1472751 w 3147802"/>
              <a:gd name="connsiteY73" fmla="*/ 1537487 h 1901629"/>
              <a:gd name="connsiteX74" fmla="*/ 1448475 w 3147802"/>
              <a:gd name="connsiteY74" fmla="*/ 1529395 h 1901629"/>
              <a:gd name="connsiteX75" fmla="*/ 1440383 w 3147802"/>
              <a:gd name="connsiteY75" fmla="*/ 1505119 h 1901629"/>
              <a:gd name="connsiteX76" fmla="*/ 1448475 w 3147802"/>
              <a:gd name="connsiteY76" fmla="*/ 1343278 h 1901629"/>
              <a:gd name="connsiteX77" fmla="*/ 1464659 w 3147802"/>
              <a:gd name="connsiteY77" fmla="*/ 1294726 h 1901629"/>
              <a:gd name="connsiteX78" fmla="*/ 1472751 w 3147802"/>
              <a:gd name="connsiteY78" fmla="*/ 1229990 h 1901629"/>
              <a:gd name="connsiteX79" fmla="*/ 1488935 w 3147802"/>
              <a:gd name="connsiteY79" fmla="*/ 1205714 h 1901629"/>
              <a:gd name="connsiteX80" fmla="*/ 1480843 w 3147802"/>
              <a:gd name="connsiteY80" fmla="*/ 1124793 h 1901629"/>
              <a:gd name="connsiteX81" fmla="*/ 1472751 w 3147802"/>
              <a:gd name="connsiteY81" fmla="*/ 1100517 h 1901629"/>
              <a:gd name="connsiteX82" fmla="*/ 1448475 w 3147802"/>
              <a:gd name="connsiteY82" fmla="*/ 1092425 h 1901629"/>
              <a:gd name="connsiteX83" fmla="*/ 1424199 w 3147802"/>
              <a:gd name="connsiteY83" fmla="*/ 1076241 h 1901629"/>
              <a:gd name="connsiteX84" fmla="*/ 1286634 w 3147802"/>
              <a:gd name="connsiteY84" fmla="*/ 1060057 h 1901629"/>
              <a:gd name="connsiteX85" fmla="*/ 1181437 w 3147802"/>
              <a:gd name="connsiteY85" fmla="*/ 1035781 h 1901629"/>
              <a:gd name="connsiteX86" fmla="*/ 1149069 w 3147802"/>
              <a:gd name="connsiteY86" fmla="*/ 1027689 h 1901629"/>
              <a:gd name="connsiteX87" fmla="*/ 1060057 w 3147802"/>
              <a:gd name="connsiteY87" fmla="*/ 1011505 h 1901629"/>
              <a:gd name="connsiteX88" fmla="*/ 1019597 w 3147802"/>
              <a:gd name="connsiteY88" fmla="*/ 1019597 h 1901629"/>
              <a:gd name="connsiteX89" fmla="*/ 971045 w 3147802"/>
              <a:gd name="connsiteY89" fmla="*/ 1051965 h 1901629"/>
              <a:gd name="connsiteX90" fmla="*/ 946768 w 3147802"/>
              <a:gd name="connsiteY90" fmla="*/ 1060057 h 1901629"/>
              <a:gd name="connsiteX91" fmla="*/ 922492 w 3147802"/>
              <a:gd name="connsiteY91" fmla="*/ 1076241 h 1901629"/>
              <a:gd name="connsiteX92" fmla="*/ 873940 w 3147802"/>
              <a:gd name="connsiteY92" fmla="*/ 1092425 h 1901629"/>
              <a:gd name="connsiteX93" fmla="*/ 865848 w 3147802"/>
              <a:gd name="connsiteY93" fmla="*/ 1116701 h 1901629"/>
              <a:gd name="connsiteX94" fmla="*/ 841572 w 3147802"/>
              <a:gd name="connsiteY94" fmla="*/ 1124793 h 1901629"/>
              <a:gd name="connsiteX95" fmla="*/ 550259 w 3147802"/>
              <a:gd name="connsiteY95" fmla="*/ 1157161 h 1901629"/>
              <a:gd name="connsiteX96" fmla="*/ 525983 w 3147802"/>
              <a:gd name="connsiteY96" fmla="*/ 1173345 h 1901629"/>
              <a:gd name="connsiteX97" fmla="*/ 493614 w 3147802"/>
              <a:gd name="connsiteY97" fmla="*/ 1278542 h 1901629"/>
              <a:gd name="connsiteX98" fmla="*/ 501706 w 3147802"/>
              <a:gd name="connsiteY98" fmla="*/ 1399922 h 1901629"/>
              <a:gd name="connsiteX99" fmla="*/ 509799 w 3147802"/>
              <a:gd name="connsiteY99" fmla="*/ 1424199 h 1901629"/>
              <a:gd name="connsiteX100" fmla="*/ 558351 w 3147802"/>
              <a:gd name="connsiteY100" fmla="*/ 1440383 h 1901629"/>
              <a:gd name="connsiteX101" fmla="*/ 639271 w 3147802"/>
              <a:gd name="connsiteY101" fmla="*/ 1456567 h 1901629"/>
              <a:gd name="connsiteX102" fmla="*/ 712099 w 3147802"/>
              <a:gd name="connsiteY102" fmla="*/ 1472751 h 1901629"/>
              <a:gd name="connsiteX103" fmla="*/ 728283 w 3147802"/>
              <a:gd name="connsiteY103" fmla="*/ 1497027 h 1901629"/>
              <a:gd name="connsiteX104" fmla="*/ 768744 w 3147802"/>
              <a:gd name="connsiteY104" fmla="*/ 1529395 h 1901629"/>
              <a:gd name="connsiteX105" fmla="*/ 801112 w 3147802"/>
              <a:gd name="connsiteY105" fmla="*/ 1602223 h 1901629"/>
              <a:gd name="connsiteX106" fmla="*/ 776836 w 3147802"/>
              <a:gd name="connsiteY106" fmla="*/ 1764064 h 1901629"/>
              <a:gd name="connsiteX107" fmla="*/ 776836 w 3147802"/>
              <a:gd name="connsiteY107" fmla="*/ 1764064 h 1901629"/>
              <a:gd name="connsiteX108" fmla="*/ 768744 w 3147802"/>
              <a:gd name="connsiteY108" fmla="*/ 1804524 h 1901629"/>
              <a:gd name="connsiteX109" fmla="*/ 744468 w 3147802"/>
              <a:gd name="connsiteY109" fmla="*/ 1820708 h 1901629"/>
              <a:gd name="connsiteX110" fmla="*/ 720191 w 3147802"/>
              <a:gd name="connsiteY110" fmla="*/ 1861168 h 1901629"/>
              <a:gd name="connsiteX111" fmla="*/ 671639 w 3147802"/>
              <a:gd name="connsiteY111" fmla="*/ 1877353 h 1901629"/>
              <a:gd name="connsiteX112" fmla="*/ 614995 w 3147802"/>
              <a:gd name="connsiteY112" fmla="*/ 1893537 h 1901629"/>
              <a:gd name="connsiteX113" fmla="*/ 428878 w 3147802"/>
              <a:gd name="connsiteY113" fmla="*/ 1901629 h 1901629"/>
              <a:gd name="connsiteX114" fmla="*/ 307498 w 3147802"/>
              <a:gd name="connsiteY114" fmla="*/ 1893537 h 1901629"/>
              <a:gd name="connsiteX115" fmla="*/ 258945 w 3147802"/>
              <a:gd name="connsiteY115" fmla="*/ 1877353 h 1901629"/>
              <a:gd name="connsiteX116" fmla="*/ 234669 w 3147802"/>
              <a:gd name="connsiteY116" fmla="*/ 1869260 h 1901629"/>
              <a:gd name="connsiteX117" fmla="*/ 210393 w 3147802"/>
              <a:gd name="connsiteY117" fmla="*/ 1853076 h 1901629"/>
              <a:gd name="connsiteX118" fmla="*/ 113289 w 3147802"/>
              <a:gd name="connsiteY118" fmla="*/ 1828800 h 1901629"/>
              <a:gd name="connsiteX119" fmla="*/ 145657 w 3147802"/>
              <a:gd name="connsiteY119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48991 w 3147802"/>
              <a:gd name="connsiteY58" fmla="*/ 1586039 h 1901629"/>
              <a:gd name="connsiteX59" fmla="*/ 2500439 w 3147802"/>
              <a:gd name="connsiteY59" fmla="*/ 1569855 h 1901629"/>
              <a:gd name="connsiteX60" fmla="*/ 2419519 w 3147802"/>
              <a:gd name="connsiteY60" fmla="*/ 1545579 h 1901629"/>
              <a:gd name="connsiteX61" fmla="*/ 2395243 w 3147802"/>
              <a:gd name="connsiteY61" fmla="*/ 1521303 h 1901629"/>
              <a:gd name="connsiteX62" fmla="*/ 2338599 w 3147802"/>
              <a:gd name="connsiteY62" fmla="*/ 1505119 h 1901629"/>
              <a:gd name="connsiteX63" fmla="*/ 2168666 w 3147802"/>
              <a:gd name="connsiteY63" fmla="*/ 1480843 h 1901629"/>
              <a:gd name="connsiteX64" fmla="*/ 2136298 w 3147802"/>
              <a:gd name="connsiteY64" fmla="*/ 1488935 h 1901629"/>
              <a:gd name="connsiteX65" fmla="*/ 2087745 w 3147802"/>
              <a:gd name="connsiteY65" fmla="*/ 1505119 h 1901629"/>
              <a:gd name="connsiteX66" fmla="*/ 1982549 w 3147802"/>
              <a:gd name="connsiteY66" fmla="*/ 1521303 h 1901629"/>
              <a:gd name="connsiteX67" fmla="*/ 1885445 w 3147802"/>
              <a:gd name="connsiteY67" fmla="*/ 1513211 h 1901629"/>
              <a:gd name="connsiteX68" fmla="*/ 1853076 w 3147802"/>
              <a:gd name="connsiteY68" fmla="*/ 1505119 h 1901629"/>
              <a:gd name="connsiteX69" fmla="*/ 1788340 w 3147802"/>
              <a:gd name="connsiteY69" fmla="*/ 1497027 h 1901629"/>
              <a:gd name="connsiteX70" fmla="*/ 1602223 w 3147802"/>
              <a:gd name="connsiteY70" fmla="*/ 1505119 h 1901629"/>
              <a:gd name="connsiteX71" fmla="*/ 1497027 w 3147802"/>
              <a:gd name="connsiteY71" fmla="*/ 1529395 h 1901629"/>
              <a:gd name="connsiteX72" fmla="*/ 1472751 w 3147802"/>
              <a:gd name="connsiteY72" fmla="*/ 1537487 h 1901629"/>
              <a:gd name="connsiteX73" fmla="*/ 1448475 w 3147802"/>
              <a:gd name="connsiteY73" fmla="*/ 1529395 h 1901629"/>
              <a:gd name="connsiteX74" fmla="*/ 1440383 w 3147802"/>
              <a:gd name="connsiteY74" fmla="*/ 1505119 h 1901629"/>
              <a:gd name="connsiteX75" fmla="*/ 1448475 w 3147802"/>
              <a:gd name="connsiteY75" fmla="*/ 1343278 h 1901629"/>
              <a:gd name="connsiteX76" fmla="*/ 1464659 w 3147802"/>
              <a:gd name="connsiteY76" fmla="*/ 1294726 h 1901629"/>
              <a:gd name="connsiteX77" fmla="*/ 1472751 w 3147802"/>
              <a:gd name="connsiteY77" fmla="*/ 1229990 h 1901629"/>
              <a:gd name="connsiteX78" fmla="*/ 1488935 w 3147802"/>
              <a:gd name="connsiteY78" fmla="*/ 1205714 h 1901629"/>
              <a:gd name="connsiteX79" fmla="*/ 1480843 w 3147802"/>
              <a:gd name="connsiteY79" fmla="*/ 1124793 h 1901629"/>
              <a:gd name="connsiteX80" fmla="*/ 1472751 w 3147802"/>
              <a:gd name="connsiteY80" fmla="*/ 1100517 h 1901629"/>
              <a:gd name="connsiteX81" fmla="*/ 1448475 w 3147802"/>
              <a:gd name="connsiteY81" fmla="*/ 1092425 h 1901629"/>
              <a:gd name="connsiteX82" fmla="*/ 1424199 w 3147802"/>
              <a:gd name="connsiteY82" fmla="*/ 1076241 h 1901629"/>
              <a:gd name="connsiteX83" fmla="*/ 1286634 w 3147802"/>
              <a:gd name="connsiteY83" fmla="*/ 1060057 h 1901629"/>
              <a:gd name="connsiteX84" fmla="*/ 1181437 w 3147802"/>
              <a:gd name="connsiteY84" fmla="*/ 1035781 h 1901629"/>
              <a:gd name="connsiteX85" fmla="*/ 1149069 w 3147802"/>
              <a:gd name="connsiteY85" fmla="*/ 1027689 h 1901629"/>
              <a:gd name="connsiteX86" fmla="*/ 1060057 w 3147802"/>
              <a:gd name="connsiteY86" fmla="*/ 1011505 h 1901629"/>
              <a:gd name="connsiteX87" fmla="*/ 1019597 w 3147802"/>
              <a:gd name="connsiteY87" fmla="*/ 1019597 h 1901629"/>
              <a:gd name="connsiteX88" fmla="*/ 971045 w 3147802"/>
              <a:gd name="connsiteY88" fmla="*/ 1051965 h 1901629"/>
              <a:gd name="connsiteX89" fmla="*/ 946768 w 3147802"/>
              <a:gd name="connsiteY89" fmla="*/ 1060057 h 1901629"/>
              <a:gd name="connsiteX90" fmla="*/ 922492 w 3147802"/>
              <a:gd name="connsiteY90" fmla="*/ 1076241 h 1901629"/>
              <a:gd name="connsiteX91" fmla="*/ 873940 w 3147802"/>
              <a:gd name="connsiteY91" fmla="*/ 1092425 h 1901629"/>
              <a:gd name="connsiteX92" fmla="*/ 865848 w 3147802"/>
              <a:gd name="connsiteY92" fmla="*/ 1116701 h 1901629"/>
              <a:gd name="connsiteX93" fmla="*/ 841572 w 3147802"/>
              <a:gd name="connsiteY93" fmla="*/ 1124793 h 1901629"/>
              <a:gd name="connsiteX94" fmla="*/ 550259 w 3147802"/>
              <a:gd name="connsiteY94" fmla="*/ 1157161 h 1901629"/>
              <a:gd name="connsiteX95" fmla="*/ 525983 w 3147802"/>
              <a:gd name="connsiteY95" fmla="*/ 1173345 h 1901629"/>
              <a:gd name="connsiteX96" fmla="*/ 493614 w 3147802"/>
              <a:gd name="connsiteY96" fmla="*/ 1278542 h 1901629"/>
              <a:gd name="connsiteX97" fmla="*/ 501706 w 3147802"/>
              <a:gd name="connsiteY97" fmla="*/ 1399922 h 1901629"/>
              <a:gd name="connsiteX98" fmla="*/ 509799 w 3147802"/>
              <a:gd name="connsiteY98" fmla="*/ 1424199 h 1901629"/>
              <a:gd name="connsiteX99" fmla="*/ 558351 w 3147802"/>
              <a:gd name="connsiteY99" fmla="*/ 1440383 h 1901629"/>
              <a:gd name="connsiteX100" fmla="*/ 639271 w 3147802"/>
              <a:gd name="connsiteY100" fmla="*/ 1456567 h 1901629"/>
              <a:gd name="connsiteX101" fmla="*/ 712099 w 3147802"/>
              <a:gd name="connsiteY101" fmla="*/ 1472751 h 1901629"/>
              <a:gd name="connsiteX102" fmla="*/ 728283 w 3147802"/>
              <a:gd name="connsiteY102" fmla="*/ 1497027 h 1901629"/>
              <a:gd name="connsiteX103" fmla="*/ 768744 w 3147802"/>
              <a:gd name="connsiteY103" fmla="*/ 1529395 h 1901629"/>
              <a:gd name="connsiteX104" fmla="*/ 801112 w 3147802"/>
              <a:gd name="connsiteY104" fmla="*/ 1602223 h 1901629"/>
              <a:gd name="connsiteX105" fmla="*/ 776836 w 3147802"/>
              <a:gd name="connsiteY105" fmla="*/ 1764064 h 1901629"/>
              <a:gd name="connsiteX106" fmla="*/ 776836 w 3147802"/>
              <a:gd name="connsiteY106" fmla="*/ 1764064 h 1901629"/>
              <a:gd name="connsiteX107" fmla="*/ 768744 w 3147802"/>
              <a:gd name="connsiteY107" fmla="*/ 1804524 h 1901629"/>
              <a:gd name="connsiteX108" fmla="*/ 744468 w 3147802"/>
              <a:gd name="connsiteY108" fmla="*/ 1820708 h 1901629"/>
              <a:gd name="connsiteX109" fmla="*/ 720191 w 3147802"/>
              <a:gd name="connsiteY109" fmla="*/ 1861168 h 1901629"/>
              <a:gd name="connsiteX110" fmla="*/ 671639 w 3147802"/>
              <a:gd name="connsiteY110" fmla="*/ 1877353 h 1901629"/>
              <a:gd name="connsiteX111" fmla="*/ 614995 w 3147802"/>
              <a:gd name="connsiteY111" fmla="*/ 1893537 h 1901629"/>
              <a:gd name="connsiteX112" fmla="*/ 428878 w 3147802"/>
              <a:gd name="connsiteY112" fmla="*/ 1901629 h 1901629"/>
              <a:gd name="connsiteX113" fmla="*/ 307498 w 3147802"/>
              <a:gd name="connsiteY113" fmla="*/ 1893537 h 1901629"/>
              <a:gd name="connsiteX114" fmla="*/ 258945 w 3147802"/>
              <a:gd name="connsiteY114" fmla="*/ 1877353 h 1901629"/>
              <a:gd name="connsiteX115" fmla="*/ 234669 w 3147802"/>
              <a:gd name="connsiteY115" fmla="*/ 1869260 h 1901629"/>
              <a:gd name="connsiteX116" fmla="*/ 210393 w 3147802"/>
              <a:gd name="connsiteY116" fmla="*/ 1853076 h 1901629"/>
              <a:gd name="connsiteX117" fmla="*/ 113289 w 3147802"/>
              <a:gd name="connsiteY117" fmla="*/ 1828800 h 1901629"/>
              <a:gd name="connsiteX118" fmla="*/ 145657 w 3147802"/>
              <a:gd name="connsiteY118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338599 w 3147802"/>
              <a:gd name="connsiteY61" fmla="*/ 1505119 h 1901629"/>
              <a:gd name="connsiteX62" fmla="*/ 2168666 w 3147802"/>
              <a:gd name="connsiteY62" fmla="*/ 1480843 h 1901629"/>
              <a:gd name="connsiteX63" fmla="*/ 2136298 w 3147802"/>
              <a:gd name="connsiteY63" fmla="*/ 1488935 h 1901629"/>
              <a:gd name="connsiteX64" fmla="*/ 2087745 w 3147802"/>
              <a:gd name="connsiteY64" fmla="*/ 1505119 h 1901629"/>
              <a:gd name="connsiteX65" fmla="*/ 1982549 w 3147802"/>
              <a:gd name="connsiteY65" fmla="*/ 1521303 h 1901629"/>
              <a:gd name="connsiteX66" fmla="*/ 1885445 w 3147802"/>
              <a:gd name="connsiteY66" fmla="*/ 1513211 h 1901629"/>
              <a:gd name="connsiteX67" fmla="*/ 1853076 w 3147802"/>
              <a:gd name="connsiteY67" fmla="*/ 1505119 h 1901629"/>
              <a:gd name="connsiteX68" fmla="*/ 1788340 w 3147802"/>
              <a:gd name="connsiteY68" fmla="*/ 1497027 h 1901629"/>
              <a:gd name="connsiteX69" fmla="*/ 1602223 w 3147802"/>
              <a:gd name="connsiteY69" fmla="*/ 1505119 h 1901629"/>
              <a:gd name="connsiteX70" fmla="*/ 1497027 w 3147802"/>
              <a:gd name="connsiteY70" fmla="*/ 1529395 h 1901629"/>
              <a:gd name="connsiteX71" fmla="*/ 1472751 w 3147802"/>
              <a:gd name="connsiteY71" fmla="*/ 1537487 h 1901629"/>
              <a:gd name="connsiteX72" fmla="*/ 1448475 w 3147802"/>
              <a:gd name="connsiteY72" fmla="*/ 1529395 h 1901629"/>
              <a:gd name="connsiteX73" fmla="*/ 1440383 w 3147802"/>
              <a:gd name="connsiteY73" fmla="*/ 1505119 h 1901629"/>
              <a:gd name="connsiteX74" fmla="*/ 1448475 w 3147802"/>
              <a:gd name="connsiteY74" fmla="*/ 1343278 h 1901629"/>
              <a:gd name="connsiteX75" fmla="*/ 1464659 w 3147802"/>
              <a:gd name="connsiteY75" fmla="*/ 1294726 h 1901629"/>
              <a:gd name="connsiteX76" fmla="*/ 1472751 w 3147802"/>
              <a:gd name="connsiteY76" fmla="*/ 1229990 h 1901629"/>
              <a:gd name="connsiteX77" fmla="*/ 1488935 w 3147802"/>
              <a:gd name="connsiteY77" fmla="*/ 1205714 h 1901629"/>
              <a:gd name="connsiteX78" fmla="*/ 1480843 w 3147802"/>
              <a:gd name="connsiteY78" fmla="*/ 1124793 h 1901629"/>
              <a:gd name="connsiteX79" fmla="*/ 1472751 w 3147802"/>
              <a:gd name="connsiteY79" fmla="*/ 1100517 h 1901629"/>
              <a:gd name="connsiteX80" fmla="*/ 1448475 w 3147802"/>
              <a:gd name="connsiteY80" fmla="*/ 1092425 h 1901629"/>
              <a:gd name="connsiteX81" fmla="*/ 1424199 w 3147802"/>
              <a:gd name="connsiteY81" fmla="*/ 1076241 h 1901629"/>
              <a:gd name="connsiteX82" fmla="*/ 1286634 w 3147802"/>
              <a:gd name="connsiteY82" fmla="*/ 1060057 h 1901629"/>
              <a:gd name="connsiteX83" fmla="*/ 1181437 w 3147802"/>
              <a:gd name="connsiteY83" fmla="*/ 1035781 h 1901629"/>
              <a:gd name="connsiteX84" fmla="*/ 1149069 w 3147802"/>
              <a:gd name="connsiteY84" fmla="*/ 1027689 h 1901629"/>
              <a:gd name="connsiteX85" fmla="*/ 1060057 w 3147802"/>
              <a:gd name="connsiteY85" fmla="*/ 1011505 h 1901629"/>
              <a:gd name="connsiteX86" fmla="*/ 1019597 w 3147802"/>
              <a:gd name="connsiteY86" fmla="*/ 1019597 h 1901629"/>
              <a:gd name="connsiteX87" fmla="*/ 971045 w 3147802"/>
              <a:gd name="connsiteY87" fmla="*/ 1051965 h 1901629"/>
              <a:gd name="connsiteX88" fmla="*/ 946768 w 3147802"/>
              <a:gd name="connsiteY88" fmla="*/ 1060057 h 1901629"/>
              <a:gd name="connsiteX89" fmla="*/ 922492 w 3147802"/>
              <a:gd name="connsiteY89" fmla="*/ 1076241 h 1901629"/>
              <a:gd name="connsiteX90" fmla="*/ 873940 w 3147802"/>
              <a:gd name="connsiteY90" fmla="*/ 1092425 h 1901629"/>
              <a:gd name="connsiteX91" fmla="*/ 865848 w 3147802"/>
              <a:gd name="connsiteY91" fmla="*/ 1116701 h 1901629"/>
              <a:gd name="connsiteX92" fmla="*/ 841572 w 3147802"/>
              <a:gd name="connsiteY92" fmla="*/ 1124793 h 1901629"/>
              <a:gd name="connsiteX93" fmla="*/ 550259 w 3147802"/>
              <a:gd name="connsiteY93" fmla="*/ 1157161 h 1901629"/>
              <a:gd name="connsiteX94" fmla="*/ 525983 w 3147802"/>
              <a:gd name="connsiteY94" fmla="*/ 1173345 h 1901629"/>
              <a:gd name="connsiteX95" fmla="*/ 493614 w 3147802"/>
              <a:gd name="connsiteY95" fmla="*/ 1278542 h 1901629"/>
              <a:gd name="connsiteX96" fmla="*/ 501706 w 3147802"/>
              <a:gd name="connsiteY96" fmla="*/ 1399922 h 1901629"/>
              <a:gd name="connsiteX97" fmla="*/ 509799 w 3147802"/>
              <a:gd name="connsiteY97" fmla="*/ 1424199 h 1901629"/>
              <a:gd name="connsiteX98" fmla="*/ 558351 w 3147802"/>
              <a:gd name="connsiteY98" fmla="*/ 1440383 h 1901629"/>
              <a:gd name="connsiteX99" fmla="*/ 639271 w 3147802"/>
              <a:gd name="connsiteY99" fmla="*/ 1456567 h 1901629"/>
              <a:gd name="connsiteX100" fmla="*/ 712099 w 3147802"/>
              <a:gd name="connsiteY100" fmla="*/ 1472751 h 1901629"/>
              <a:gd name="connsiteX101" fmla="*/ 728283 w 3147802"/>
              <a:gd name="connsiteY101" fmla="*/ 1497027 h 1901629"/>
              <a:gd name="connsiteX102" fmla="*/ 768744 w 3147802"/>
              <a:gd name="connsiteY102" fmla="*/ 1529395 h 1901629"/>
              <a:gd name="connsiteX103" fmla="*/ 801112 w 3147802"/>
              <a:gd name="connsiteY103" fmla="*/ 1602223 h 1901629"/>
              <a:gd name="connsiteX104" fmla="*/ 776836 w 3147802"/>
              <a:gd name="connsiteY104" fmla="*/ 1764064 h 1901629"/>
              <a:gd name="connsiteX105" fmla="*/ 776836 w 3147802"/>
              <a:gd name="connsiteY105" fmla="*/ 1764064 h 1901629"/>
              <a:gd name="connsiteX106" fmla="*/ 768744 w 3147802"/>
              <a:gd name="connsiteY106" fmla="*/ 1804524 h 1901629"/>
              <a:gd name="connsiteX107" fmla="*/ 744468 w 3147802"/>
              <a:gd name="connsiteY107" fmla="*/ 1820708 h 1901629"/>
              <a:gd name="connsiteX108" fmla="*/ 720191 w 3147802"/>
              <a:gd name="connsiteY108" fmla="*/ 1861168 h 1901629"/>
              <a:gd name="connsiteX109" fmla="*/ 671639 w 3147802"/>
              <a:gd name="connsiteY109" fmla="*/ 1877353 h 1901629"/>
              <a:gd name="connsiteX110" fmla="*/ 614995 w 3147802"/>
              <a:gd name="connsiteY110" fmla="*/ 1893537 h 1901629"/>
              <a:gd name="connsiteX111" fmla="*/ 428878 w 3147802"/>
              <a:gd name="connsiteY111" fmla="*/ 1901629 h 1901629"/>
              <a:gd name="connsiteX112" fmla="*/ 307498 w 3147802"/>
              <a:gd name="connsiteY112" fmla="*/ 1893537 h 1901629"/>
              <a:gd name="connsiteX113" fmla="*/ 258945 w 3147802"/>
              <a:gd name="connsiteY113" fmla="*/ 1877353 h 1901629"/>
              <a:gd name="connsiteX114" fmla="*/ 234669 w 3147802"/>
              <a:gd name="connsiteY114" fmla="*/ 1869260 h 1901629"/>
              <a:gd name="connsiteX115" fmla="*/ 210393 w 3147802"/>
              <a:gd name="connsiteY115" fmla="*/ 1853076 h 1901629"/>
              <a:gd name="connsiteX116" fmla="*/ 113289 w 3147802"/>
              <a:gd name="connsiteY116" fmla="*/ 1828800 h 1901629"/>
              <a:gd name="connsiteX117" fmla="*/ 145657 w 3147802"/>
              <a:gd name="connsiteY117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2136298 w 3147802"/>
              <a:gd name="connsiteY62" fmla="*/ 1488935 h 1901629"/>
              <a:gd name="connsiteX63" fmla="*/ 2087745 w 3147802"/>
              <a:gd name="connsiteY63" fmla="*/ 1505119 h 1901629"/>
              <a:gd name="connsiteX64" fmla="*/ 1982549 w 3147802"/>
              <a:gd name="connsiteY64" fmla="*/ 1521303 h 1901629"/>
              <a:gd name="connsiteX65" fmla="*/ 1885445 w 3147802"/>
              <a:gd name="connsiteY65" fmla="*/ 1513211 h 1901629"/>
              <a:gd name="connsiteX66" fmla="*/ 1853076 w 3147802"/>
              <a:gd name="connsiteY66" fmla="*/ 1505119 h 1901629"/>
              <a:gd name="connsiteX67" fmla="*/ 1788340 w 3147802"/>
              <a:gd name="connsiteY67" fmla="*/ 1497027 h 1901629"/>
              <a:gd name="connsiteX68" fmla="*/ 1602223 w 3147802"/>
              <a:gd name="connsiteY68" fmla="*/ 1505119 h 1901629"/>
              <a:gd name="connsiteX69" fmla="*/ 1497027 w 3147802"/>
              <a:gd name="connsiteY69" fmla="*/ 1529395 h 1901629"/>
              <a:gd name="connsiteX70" fmla="*/ 1472751 w 3147802"/>
              <a:gd name="connsiteY70" fmla="*/ 1537487 h 1901629"/>
              <a:gd name="connsiteX71" fmla="*/ 1448475 w 3147802"/>
              <a:gd name="connsiteY71" fmla="*/ 1529395 h 1901629"/>
              <a:gd name="connsiteX72" fmla="*/ 1440383 w 3147802"/>
              <a:gd name="connsiteY72" fmla="*/ 1505119 h 1901629"/>
              <a:gd name="connsiteX73" fmla="*/ 1448475 w 3147802"/>
              <a:gd name="connsiteY73" fmla="*/ 1343278 h 1901629"/>
              <a:gd name="connsiteX74" fmla="*/ 1464659 w 3147802"/>
              <a:gd name="connsiteY74" fmla="*/ 1294726 h 1901629"/>
              <a:gd name="connsiteX75" fmla="*/ 1472751 w 3147802"/>
              <a:gd name="connsiteY75" fmla="*/ 1229990 h 1901629"/>
              <a:gd name="connsiteX76" fmla="*/ 1488935 w 3147802"/>
              <a:gd name="connsiteY76" fmla="*/ 1205714 h 1901629"/>
              <a:gd name="connsiteX77" fmla="*/ 1480843 w 3147802"/>
              <a:gd name="connsiteY77" fmla="*/ 1124793 h 1901629"/>
              <a:gd name="connsiteX78" fmla="*/ 1472751 w 3147802"/>
              <a:gd name="connsiteY78" fmla="*/ 1100517 h 1901629"/>
              <a:gd name="connsiteX79" fmla="*/ 1448475 w 3147802"/>
              <a:gd name="connsiteY79" fmla="*/ 1092425 h 1901629"/>
              <a:gd name="connsiteX80" fmla="*/ 1424199 w 3147802"/>
              <a:gd name="connsiteY80" fmla="*/ 1076241 h 1901629"/>
              <a:gd name="connsiteX81" fmla="*/ 1286634 w 3147802"/>
              <a:gd name="connsiteY81" fmla="*/ 1060057 h 1901629"/>
              <a:gd name="connsiteX82" fmla="*/ 1181437 w 3147802"/>
              <a:gd name="connsiteY82" fmla="*/ 1035781 h 1901629"/>
              <a:gd name="connsiteX83" fmla="*/ 1149069 w 3147802"/>
              <a:gd name="connsiteY83" fmla="*/ 1027689 h 1901629"/>
              <a:gd name="connsiteX84" fmla="*/ 1060057 w 3147802"/>
              <a:gd name="connsiteY84" fmla="*/ 1011505 h 1901629"/>
              <a:gd name="connsiteX85" fmla="*/ 1019597 w 3147802"/>
              <a:gd name="connsiteY85" fmla="*/ 1019597 h 1901629"/>
              <a:gd name="connsiteX86" fmla="*/ 971045 w 3147802"/>
              <a:gd name="connsiteY86" fmla="*/ 1051965 h 1901629"/>
              <a:gd name="connsiteX87" fmla="*/ 946768 w 3147802"/>
              <a:gd name="connsiteY87" fmla="*/ 1060057 h 1901629"/>
              <a:gd name="connsiteX88" fmla="*/ 922492 w 3147802"/>
              <a:gd name="connsiteY88" fmla="*/ 1076241 h 1901629"/>
              <a:gd name="connsiteX89" fmla="*/ 873940 w 3147802"/>
              <a:gd name="connsiteY89" fmla="*/ 1092425 h 1901629"/>
              <a:gd name="connsiteX90" fmla="*/ 865848 w 3147802"/>
              <a:gd name="connsiteY90" fmla="*/ 1116701 h 1901629"/>
              <a:gd name="connsiteX91" fmla="*/ 841572 w 3147802"/>
              <a:gd name="connsiteY91" fmla="*/ 1124793 h 1901629"/>
              <a:gd name="connsiteX92" fmla="*/ 550259 w 3147802"/>
              <a:gd name="connsiteY92" fmla="*/ 1157161 h 1901629"/>
              <a:gd name="connsiteX93" fmla="*/ 525983 w 3147802"/>
              <a:gd name="connsiteY93" fmla="*/ 1173345 h 1901629"/>
              <a:gd name="connsiteX94" fmla="*/ 493614 w 3147802"/>
              <a:gd name="connsiteY94" fmla="*/ 1278542 h 1901629"/>
              <a:gd name="connsiteX95" fmla="*/ 501706 w 3147802"/>
              <a:gd name="connsiteY95" fmla="*/ 1399922 h 1901629"/>
              <a:gd name="connsiteX96" fmla="*/ 509799 w 3147802"/>
              <a:gd name="connsiteY96" fmla="*/ 1424199 h 1901629"/>
              <a:gd name="connsiteX97" fmla="*/ 558351 w 3147802"/>
              <a:gd name="connsiteY97" fmla="*/ 1440383 h 1901629"/>
              <a:gd name="connsiteX98" fmla="*/ 639271 w 3147802"/>
              <a:gd name="connsiteY98" fmla="*/ 1456567 h 1901629"/>
              <a:gd name="connsiteX99" fmla="*/ 712099 w 3147802"/>
              <a:gd name="connsiteY99" fmla="*/ 1472751 h 1901629"/>
              <a:gd name="connsiteX100" fmla="*/ 728283 w 3147802"/>
              <a:gd name="connsiteY100" fmla="*/ 1497027 h 1901629"/>
              <a:gd name="connsiteX101" fmla="*/ 768744 w 3147802"/>
              <a:gd name="connsiteY101" fmla="*/ 1529395 h 1901629"/>
              <a:gd name="connsiteX102" fmla="*/ 801112 w 3147802"/>
              <a:gd name="connsiteY102" fmla="*/ 1602223 h 1901629"/>
              <a:gd name="connsiteX103" fmla="*/ 776836 w 3147802"/>
              <a:gd name="connsiteY103" fmla="*/ 1764064 h 1901629"/>
              <a:gd name="connsiteX104" fmla="*/ 776836 w 3147802"/>
              <a:gd name="connsiteY104" fmla="*/ 1764064 h 1901629"/>
              <a:gd name="connsiteX105" fmla="*/ 768744 w 3147802"/>
              <a:gd name="connsiteY105" fmla="*/ 1804524 h 1901629"/>
              <a:gd name="connsiteX106" fmla="*/ 744468 w 3147802"/>
              <a:gd name="connsiteY106" fmla="*/ 1820708 h 1901629"/>
              <a:gd name="connsiteX107" fmla="*/ 720191 w 3147802"/>
              <a:gd name="connsiteY107" fmla="*/ 1861168 h 1901629"/>
              <a:gd name="connsiteX108" fmla="*/ 671639 w 3147802"/>
              <a:gd name="connsiteY108" fmla="*/ 1877353 h 1901629"/>
              <a:gd name="connsiteX109" fmla="*/ 614995 w 3147802"/>
              <a:gd name="connsiteY109" fmla="*/ 1893537 h 1901629"/>
              <a:gd name="connsiteX110" fmla="*/ 428878 w 3147802"/>
              <a:gd name="connsiteY110" fmla="*/ 1901629 h 1901629"/>
              <a:gd name="connsiteX111" fmla="*/ 307498 w 3147802"/>
              <a:gd name="connsiteY111" fmla="*/ 1893537 h 1901629"/>
              <a:gd name="connsiteX112" fmla="*/ 258945 w 3147802"/>
              <a:gd name="connsiteY112" fmla="*/ 1877353 h 1901629"/>
              <a:gd name="connsiteX113" fmla="*/ 234669 w 3147802"/>
              <a:gd name="connsiteY113" fmla="*/ 1869260 h 1901629"/>
              <a:gd name="connsiteX114" fmla="*/ 210393 w 3147802"/>
              <a:gd name="connsiteY114" fmla="*/ 1853076 h 1901629"/>
              <a:gd name="connsiteX115" fmla="*/ 113289 w 3147802"/>
              <a:gd name="connsiteY115" fmla="*/ 1828800 h 1901629"/>
              <a:gd name="connsiteX116" fmla="*/ 145657 w 3147802"/>
              <a:gd name="connsiteY116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2087745 w 3147802"/>
              <a:gd name="connsiteY62" fmla="*/ 1505119 h 1901629"/>
              <a:gd name="connsiteX63" fmla="*/ 1982549 w 3147802"/>
              <a:gd name="connsiteY63" fmla="*/ 1521303 h 1901629"/>
              <a:gd name="connsiteX64" fmla="*/ 1885445 w 3147802"/>
              <a:gd name="connsiteY64" fmla="*/ 1513211 h 1901629"/>
              <a:gd name="connsiteX65" fmla="*/ 1853076 w 3147802"/>
              <a:gd name="connsiteY65" fmla="*/ 1505119 h 1901629"/>
              <a:gd name="connsiteX66" fmla="*/ 1788340 w 3147802"/>
              <a:gd name="connsiteY66" fmla="*/ 1497027 h 1901629"/>
              <a:gd name="connsiteX67" fmla="*/ 1602223 w 3147802"/>
              <a:gd name="connsiteY67" fmla="*/ 1505119 h 1901629"/>
              <a:gd name="connsiteX68" fmla="*/ 1497027 w 3147802"/>
              <a:gd name="connsiteY68" fmla="*/ 1529395 h 1901629"/>
              <a:gd name="connsiteX69" fmla="*/ 1472751 w 3147802"/>
              <a:gd name="connsiteY69" fmla="*/ 1537487 h 1901629"/>
              <a:gd name="connsiteX70" fmla="*/ 1448475 w 3147802"/>
              <a:gd name="connsiteY70" fmla="*/ 1529395 h 1901629"/>
              <a:gd name="connsiteX71" fmla="*/ 1440383 w 3147802"/>
              <a:gd name="connsiteY71" fmla="*/ 1505119 h 1901629"/>
              <a:gd name="connsiteX72" fmla="*/ 1448475 w 3147802"/>
              <a:gd name="connsiteY72" fmla="*/ 1343278 h 1901629"/>
              <a:gd name="connsiteX73" fmla="*/ 1464659 w 3147802"/>
              <a:gd name="connsiteY73" fmla="*/ 1294726 h 1901629"/>
              <a:gd name="connsiteX74" fmla="*/ 1472751 w 3147802"/>
              <a:gd name="connsiteY74" fmla="*/ 1229990 h 1901629"/>
              <a:gd name="connsiteX75" fmla="*/ 1488935 w 3147802"/>
              <a:gd name="connsiteY75" fmla="*/ 1205714 h 1901629"/>
              <a:gd name="connsiteX76" fmla="*/ 1480843 w 3147802"/>
              <a:gd name="connsiteY76" fmla="*/ 1124793 h 1901629"/>
              <a:gd name="connsiteX77" fmla="*/ 1472751 w 3147802"/>
              <a:gd name="connsiteY77" fmla="*/ 1100517 h 1901629"/>
              <a:gd name="connsiteX78" fmla="*/ 1448475 w 3147802"/>
              <a:gd name="connsiteY78" fmla="*/ 1092425 h 1901629"/>
              <a:gd name="connsiteX79" fmla="*/ 1424199 w 3147802"/>
              <a:gd name="connsiteY79" fmla="*/ 1076241 h 1901629"/>
              <a:gd name="connsiteX80" fmla="*/ 1286634 w 3147802"/>
              <a:gd name="connsiteY80" fmla="*/ 1060057 h 1901629"/>
              <a:gd name="connsiteX81" fmla="*/ 1181437 w 3147802"/>
              <a:gd name="connsiteY81" fmla="*/ 1035781 h 1901629"/>
              <a:gd name="connsiteX82" fmla="*/ 1149069 w 3147802"/>
              <a:gd name="connsiteY82" fmla="*/ 1027689 h 1901629"/>
              <a:gd name="connsiteX83" fmla="*/ 1060057 w 3147802"/>
              <a:gd name="connsiteY83" fmla="*/ 1011505 h 1901629"/>
              <a:gd name="connsiteX84" fmla="*/ 1019597 w 3147802"/>
              <a:gd name="connsiteY84" fmla="*/ 1019597 h 1901629"/>
              <a:gd name="connsiteX85" fmla="*/ 971045 w 3147802"/>
              <a:gd name="connsiteY85" fmla="*/ 1051965 h 1901629"/>
              <a:gd name="connsiteX86" fmla="*/ 946768 w 3147802"/>
              <a:gd name="connsiteY86" fmla="*/ 1060057 h 1901629"/>
              <a:gd name="connsiteX87" fmla="*/ 922492 w 3147802"/>
              <a:gd name="connsiteY87" fmla="*/ 1076241 h 1901629"/>
              <a:gd name="connsiteX88" fmla="*/ 873940 w 3147802"/>
              <a:gd name="connsiteY88" fmla="*/ 1092425 h 1901629"/>
              <a:gd name="connsiteX89" fmla="*/ 865848 w 3147802"/>
              <a:gd name="connsiteY89" fmla="*/ 1116701 h 1901629"/>
              <a:gd name="connsiteX90" fmla="*/ 841572 w 3147802"/>
              <a:gd name="connsiteY90" fmla="*/ 1124793 h 1901629"/>
              <a:gd name="connsiteX91" fmla="*/ 550259 w 3147802"/>
              <a:gd name="connsiteY91" fmla="*/ 1157161 h 1901629"/>
              <a:gd name="connsiteX92" fmla="*/ 525983 w 3147802"/>
              <a:gd name="connsiteY92" fmla="*/ 1173345 h 1901629"/>
              <a:gd name="connsiteX93" fmla="*/ 493614 w 3147802"/>
              <a:gd name="connsiteY93" fmla="*/ 1278542 h 1901629"/>
              <a:gd name="connsiteX94" fmla="*/ 501706 w 3147802"/>
              <a:gd name="connsiteY94" fmla="*/ 1399922 h 1901629"/>
              <a:gd name="connsiteX95" fmla="*/ 509799 w 3147802"/>
              <a:gd name="connsiteY95" fmla="*/ 1424199 h 1901629"/>
              <a:gd name="connsiteX96" fmla="*/ 558351 w 3147802"/>
              <a:gd name="connsiteY96" fmla="*/ 1440383 h 1901629"/>
              <a:gd name="connsiteX97" fmla="*/ 639271 w 3147802"/>
              <a:gd name="connsiteY97" fmla="*/ 1456567 h 1901629"/>
              <a:gd name="connsiteX98" fmla="*/ 712099 w 3147802"/>
              <a:gd name="connsiteY98" fmla="*/ 1472751 h 1901629"/>
              <a:gd name="connsiteX99" fmla="*/ 728283 w 3147802"/>
              <a:gd name="connsiteY99" fmla="*/ 1497027 h 1901629"/>
              <a:gd name="connsiteX100" fmla="*/ 768744 w 3147802"/>
              <a:gd name="connsiteY100" fmla="*/ 1529395 h 1901629"/>
              <a:gd name="connsiteX101" fmla="*/ 801112 w 3147802"/>
              <a:gd name="connsiteY101" fmla="*/ 1602223 h 1901629"/>
              <a:gd name="connsiteX102" fmla="*/ 776836 w 3147802"/>
              <a:gd name="connsiteY102" fmla="*/ 1764064 h 1901629"/>
              <a:gd name="connsiteX103" fmla="*/ 776836 w 3147802"/>
              <a:gd name="connsiteY103" fmla="*/ 1764064 h 1901629"/>
              <a:gd name="connsiteX104" fmla="*/ 768744 w 3147802"/>
              <a:gd name="connsiteY104" fmla="*/ 1804524 h 1901629"/>
              <a:gd name="connsiteX105" fmla="*/ 744468 w 3147802"/>
              <a:gd name="connsiteY105" fmla="*/ 1820708 h 1901629"/>
              <a:gd name="connsiteX106" fmla="*/ 720191 w 3147802"/>
              <a:gd name="connsiteY106" fmla="*/ 1861168 h 1901629"/>
              <a:gd name="connsiteX107" fmla="*/ 671639 w 3147802"/>
              <a:gd name="connsiteY107" fmla="*/ 1877353 h 1901629"/>
              <a:gd name="connsiteX108" fmla="*/ 614995 w 3147802"/>
              <a:gd name="connsiteY108" fmla="*/ 1893537 h 1901629"/>
              <a:gd name="connsiteX109" fmla="*/ 428878 w 3147802"/>
              <a:gd name="connsiteY109" fmla="*/ 1901629 h 1901629"/>
              <a:gd name="connsiteX110" fmla="*/ 307498 w 3147802"/>
              <a:gd name="connsiteY110" fmla="*/ 1893537 h 1901629"/>
              <a:gd name="connsiteX111" fmla="*/ 258945 w 3147802"/>
              <a:gd name="connsiteY111" fmla="*/ 1877353 h 1901629"/>
              <a:gd name="connsiteX112" fmla="*/ 234669 w 3147802"/>
              <a:gd name="connsiteY112" fmla="*/ 1869260 h 1901629"/>
              <a:gd name="connsiteX113" fmla="*/ 210393 w 3147802"/>
              <a:gd name="connsiteY113" fmla="*/ 1853076 h 1901629"/>
              <a:gd name="connsiteX114" fmla="*/ 113289 w 3147802"/>
              <a:gd name="connsiteY114" fmla="*/ 1828800 h 1901629"/>
              <a:gd name="connsiteX115" fmla="*/ 145657 w 3147802"/>
              <a:gd name="connsiteY115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982549 w 3147802"/>
              <a:gd name="connsiteY62" fmla="*/ 1521303 h 1901629"/>
              <a:gd name="connsiteX63" fmla="*/ 1885445 w 3147802"/>
              <a:gd name="connsiteY63" fmla="*/ 1513211 h 1901629"/>
              <a:gd name="connsiteX64" fmla="*/ 1853076 w 3147802"/>
              <a:gd name="connsiteY64" fmla="*/ 1505119 h 1901629"/>
              <a:gd name="connsiteX65" fmla="*/ 1788340 w 3147802"/>
              <a:gd name="connsiteY65" fmla="*/ 1497027 h 1901629"/>
              <a:gd name="connsiteX66" fmla="*/ 1602223 w 3147802"/>
              <a:gd name="connsiteY66" fmla="*/ 1505119 h 1901629"/>
              <a:gd name="connsiteX67" fmla="*/ 1497027 w 3147802"/>
              <a:gd name="connsiteY67" fmla="*/ 1529395 h 1901629"/>
              <a:gd name="connsiteX68" fmla="*/ 1472751 w 3147802"/>
              <a:gd name="connsiteY68" fmla="*/ 1537487 h 1901629"/>
              <a:gd name="connsiteX69" fmla="*/ 1448475 w 3147802"/>
              <a:gd name="connsiteY69" fmla="*/ 1529395 h 1901629"/>
              <a:gd name="connsiteX70" fmla="*/ 1440383 w 3147802"/>
              <a:gd name="connsiteY70" fmla="*/ 1505119 h 1901629"/>
              <a:gd name="connsiteX71" fmla="*/ 1448475 w 3147802"/>
              <a:gd name="connsiteY71" fmla="*/ 1343278 h 1901629"/>
              <a:gd name="connsiteX72" fmla="*/ 1464659 w 3147802"/>
              <a:gd name="connsiteY72" fmla="*/ 1294726 h 1901629"/>
              <a:gd name="connsiteX73" fmla="*/ 1472751 w 3147802"/>
              <a:gd name="connsiteY73" fmla="*/ 1229990 h 1901629"/>
              <a:gd name="connsiteX74" fmla="*/ 1488935 w 3147802"/>
              <a:gd name="connsiteY74" fmla="*/ 1205714 h 1901629"/>
              <a:gd name="connsiteX75" fmla="*/ 1480843 w 3147802"/>
              <a:gd name="connsiteY75" fmla="*/ 1124793 h 1901629"/>
              <a:gd name="connsiteX76" fmla="*/ 1472751 w 3147802"/>
              <a:gd name="connsiteY76" fmla="*/ 1100517 h 1901629"/>
              <a:gd name="connsiteX77" fmla="*/ 1448475 w 3147802"/>
              <a:gd name="connsiteY77" fmla="*/ 1092425 h 1901629"/>
              <a:gd name="connsiteX78" fmla="*/ 1424199 w 3147802"/>
              <a:gd name="connsiteY78" fmla="*/ 1076241 h 1901629"/>
              <a:gd name="connsiteX79" fmla="*/ 1286634 w 3147802"/>
              <a:gd name="connsiteY79" fmla="*/ 1060057 h 1901629"/>
              <a:gd name="connsiteX80" fmla="*/ 1181437 w 3147802"/>
              <a:gd name="connsiteY80" fmla="*/ 1035781 h 1901629"/>
              <a:gd name="connsiteX81" fmla="*/ 1149069 w 3147802"/>
              <a:gd name="connsiteY81" fmla="*/ 1027689 h 1901629"/>
              <a:gd name="connsiteX82" fmla="*/ 1060057 w 3147802"/>
              <a:gd name="connsiteY82" fmla="*/ 1011505 h 1901629"/>
              <a:gd name="connsiteX83" fmla="*/ 1019597 w 3147802"/>
              <a:gd name="connsiteY83" fmla="*/ 1019597 h 1901629"/>
              <a:gd name="connsiteX84" fmla="*/ 971045 w 3147802"/>
              <a:gd name="connsiteY84" fmla="*/ 1051965 h 1901629"/>
              <a:gd name="connsiteX85" fmla="*/ 946768 w 3147802"/>
              <a:gd name="connsiteY85" fmla="*/ 1060057 h 1901629"/>
              <a:gd name="connsiteX86" fmla="*/ 922492 w 3147802"/>
              <a:gd name="connsiteY86" fmla="*/ 1076241 h 1901629"/>
              <a:gd name="connsiteX87" fmla="*/ 873940 w 3147802"/>
              <a:gd name="connsiteY87" fmla="*/ 1092425 h 1901629"/>
              <a:gd name="connsiteX88" fmla="*/ 865848 w 3147802"/>
              <a:gd name="connsiteY88" fmla="*/ 1116701 h 1901629"/>
              <a:gd name="connsiteX89" fmla="*/ 841572 w 3147802"/>
              <a:gd name="connsiteY89" fmla="*/ 1124793 h 1901629"/>
              <a:gd name="connsiteX90" fmla="*/ 550259 w 3147802"/>
              <a:gd name="connsiteY90" fmla="*/ 1157161 h 1901629"/>
              <a:gd name="connsiteX91" fmla="*/ 525983 w 3147802"/>
              <a:gd name="connsiteY91" fmla="*/ 1173345 h 1901629"/>
              <a:gd name="connsiteX92" fmla="*/ 493614 w 3147802"/>
              <a:gd name="connsiteY92" fmla="*/ 1278542 h 1901629"/>
              <a:gd name="connsiteX93" fmla="*/ 501706 w 3147802"/>
              <a:gd name="connsiteY93" fmla="*/ 1399922 h 1901629"/>
              <a:gd name="connsiteX94" fmla="*/ 509799 w 3147802"/>
              <a:gd name="connsiteY94" fmla="*/ 1424199 h 1901629"/>
              <a:gd name="connsiteX95" fmla="*/ 558351 w 3147802"/>
              <a:gd name="connsiteY95" fmla="*/ 1440383 h 1901629"/>
              <a:gd name="connsiteX96" fmla="*/ 639271 w 3147802"/>
              <a:gd name="connsiteY96" fmla="*/ 1456567 h 1901629"/>
              <a:gd name="connsiteX97" fmla="*/ 712099 w 3147802"/>
              <a:gd name="connsiteY97" fmla="*/ 1472751 h 1901629"/>
              <a:gd name="connsiteX98" fmla="*/ 728283 w 3147802"/>
              <a:gd name="connsiteY98" fmla="*/ 1497027 h 1901629"/>
              <a:gd name="connsiteX99" fmla="*/ 768744 w 3147802"/>
              <a:gd name="connsiteY99" fmla="*/ 1529395 h 1901629"/>
              <a:gd name="connsiteX100" fmla="*/ 801112 w 3147802"/>
              <a:gd name="connsiteY100" fmla="*/ 1602223 h 1901629"/>
              <a:gd name="connsiteX101" fmla="*/ 776836 w 3147802"/>
              <a:gd name="connsiteY101" fmla="*/ 1764064 h 1901629"/>
              <a:gd name="connsiteX102" fmla="*/ 776836 w 3147802"/>
              <a:gd name="connsiteY102" fmla="*/ 1764064 h 1901629"/>
              <a:gd name="connsiteX103" fmla="*/ 768744 w 3147802"/>
              <a:gd name="connsiteY103" fmla="*/ 1804524 h 1901629"/>
              <a:gd name="connsiteX104" fmla="*/ 744468 w 3147802"/>
              <a:gd name="connsiteY104" fmla="*/ 1820708 h 1901629"/>
              <a:gd name="connsiteX105" fmla="*/ 720191 w 3147802"/>
              <a:gd name="connsiteY105" fmla="*/ 1861168 h 1901629"/>
              <a:gd name="connsiteX106" fmla="*/ 671639 w 3147802"/>
              <a:gd name="connsiteY106" fmla="*/ 1877353 h 1901629"/>
              <a:gd name="connsiteX107" fmla="*/ 614995 w 3147802"/>
              <a:gd name="connsiteY107" fmla="*/ 1893537 h 1901629"/>
              <a:gd name="connsiteX108" fmla="*/ 428878 w 3147802"/>
              <a:gd name="connsiteY108" fmla="*/ 1901629 h 1901629"/>
              <a:gd name="connsiteX109" fmla="*/ 307498 w 3147802"/>
              <a:gd name="connsiteY109" fmla="*/ 1893537 h 1901629"/>
              <a:gd name="connsiteX110" fmla="*/ 258945 w 3147802"/>
              <a:gd name="connsiteY110" fmla="*/ 1877353 h 1901629"/>
              <a:gd name="connsiteX111" fmla="*/ 234669 w 3147802"/>
              <a:gd name="connsiteY111" fmla="*/ 1869260 h 1901629"/>
              <a:gd name="connsiteX112" fmla="*/ 210393 w 3147802"/>
              <a:gd name="connsiteY112" fmla="*/ 1853076 h 1901629"/>
              <a:gd name="connsiteX113" fmla="*/ 113289 w 3147802"/>
              <a:gd name="connsiteY113" fmla="*/ 1828800 h 1901629"/>
              <a:gd name="connsiteX114" fmla="*/ 145657 w 3147802"/>
              <a:gd name="connsiteY114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982549 w 3147802"/>
              <a:gd name="connsiteY62" fmla="*/ 1521303 h 1901629"/>
              <a:gd name="connsiteX63" fmla="*/ 1885445 w 3147802"/>
              <a:gd name="connsiteY63" fmla="*/ 1513211 h 1901629"/>
              <a:gd name="connsiteX64" fmla="*/ 1788340 w 3147802"/>
              <a:gd name="connsiteY64" fmla="*/ 1497027 h 1901629"/>
              <a:gd name="connsiteX65" fmla="*/ 1602223 w 3147802"/>
              <a:gd name="connsiteY65" fmla="*/ 1505119 h 1901629"/>
              <a:gd name="connsiteX66" fmla="*/ 1497027 w 3147802"/>
              <a:gd name="connsiteY66" fmla="*/ 1529395 h 1901629"/>
              <a:gd name="connsiteX67" fmla="*/ 1472751 w 3147802"/>
              <a:gd name="connsiteY67" fmla="*/ 1537487 h 1901629"/>
              <a:gd name="connsiteX68" fmla="*/ 1448475 w 3147802"/>
              <a:gd name="connsiteY68" fmla="*/ 1529395 h 1901629"/>
              <a:gd name="connsiteX69" fmla="*/ 1440383 w 3147802"/>
              <a:gd name="connsiteY69" fmla="*/ 1505119 h 1901629"/>
              <a:gd name="connsiteX70" fmla="*/ 1448475 w 3147802"/>
              <a:gd name="connsiteY70" fmla="*/ 1343278 h 1901629"/>
              <a:gd name="connsiteX71" fmla="*/ 1464659 w 3147802"/>
              <a:gd name="connsiteY71" fmla="*/ 1294726 h 1901629"/>
              <a:gd name="connsiteX72" fmla="*/ 1472751 w 3147802"/>
              <a:gd name="connsiteY72" fmla="*/ 1229990 h 1901629"/>
              <a:gd name="connsiteX73" fmla="*/ 1488935 w 3147802"/>
              <a:gd name="connsiteY73" fmla="*/ 1205714 h 1901629"/>
              <a:gd name="connsiteX74" fmla="*/ 1480843 w 3147802"/>
              <a:gd name="connsiteY74" fmla="*/ 1124793 h 1901629"/>
              <a:gd name="connsiteX75" fmla="*/ 1472751 w 3147802"/>
              <a:gd name="connsiteY75" fmla="*/ 1100517 h 1901629"/>
              <a:gd name="connsiteX76" fmla="*/ 1448475 w 3147802"/>
              <a:gd name="connsiteY76" fmla="*/ 1092425 h 1901629"/>
              <a:gd name="connsiteX77" fmla="*/ 1424199 w 3147802"/>
              <a:gd name="connsiteY77" fmla="*/ 1076241 h 1901629"/>
              <a:gd name="connsiteX78" fmla="*/ 1286634 w 3147802"/>
              <a:gd name="connsiteY78" fmla="*/ 1060057 h 1901629"/>
              <a:gd name="connsiteX79" fmla="*/ 1181437 w 3147802"/>
              <a:gd name="connsiteY79" fmla="*/ 1035781 h 1901629"/>
              <a:gd name="connsiteX80" fmla="*/ 1149069 w 3147802"/>
              <a:gd name="connsiteY80" fmla="*/ 1027689 h 1901629"/>
              <a:gd name="connsiteX81" fmla="*/ 1060057 w 3147802"/>
              <a:gd name="connsiteY81" fmla="*/ 1011505 h 1901629"/>
              <a:gd name="connsiteX82" fmla="*/ 1019597 w 3147802"/>
              <a:gd name="connsiteY82" fmla="*/ 1019597 h 1901629"/>
              <a:gd name="connsiteX83" fmla="*/ 971045 w 3147802"/>
              <a:gd name="connsiteY83" fmla="*/ 1051965 h 1901629"/>
              <a:gd name="connsiteX84" fmla="*/ 946768 w 3147802"/>
              <a:gd name="connsiteY84" fmla="*/ 1060057 h 1901629"/>
              <a:gd name="connsiteX85" fmla="*/ 922492 w 3147802"/>
              <a:gd name="connsiteY85" fmla="*/ 1076241 h 1901629"/>
              <a:gd name="connsiteX86" fmla="*/ 873940 w 3147802"/>
              <a:gd name="connsiteY86" fmla="*/ 1092425 h 1901629"/>
              <a:gd name="connsiteX87" fmla="*/ 865848 w 3147802"/>
              <a:gd name="connsiteY87" fmla="*/ 1116701 h 1901629"/>
              <a:gd name="connsiteX88" fmla="*/ 841572 w 3147802"/>
              <a:gd name="connsiteY88" fmla="*/ 1124793 h 1901629"/>
              <a:gd name="connsiteX89" fmla="*/ 550259 w 3147802"/>
              <a:gd name="connsiteY89" fmla="*/ 1157161 h 1901629"/>
              <a:gd name="connsiteX90" fmla="*/ 525983 w 3147802"/>
              <a:gd name="connsiteY90" fmla="*/ 1173345 h 1901629"/>
              <a:gd name="connsiteX91" fmla="*/ 493614 w 3147802"/>
              <a:gd name="connsiteY91" fmla="*/ 1278542 h 1901629"/>
              <a:gd name="connsiteX92" fmla="*/ 501706 w 3147802"/>
              <a:gd name="connsiteY92" fmla="*/ 1399922 h 1901629"/>
              <a:gd name="connsiteX93" fmla="*/ 509799 w 3147802"/>
              <a:gd name="connsiteY93" fmla="*/ 1424199 h 1901629"/>
              <a:gd name="connsiteX94" fmla="*/ 558351 w 3147802"/>
              <a:gd name="connsiteY94" fmla="*/ 1440383 h 1901629"/>
              <a:gd name="connsiteX95" fmla="*/ 639271 w 3147802"/>
              <a:gd name="connsiteY95" fmla="*/ 1456567 h 1901629"/>
              <a:gd name="connsiteX96" fmla="*/ 712099 w 3147802"/>
              <a:gd name="connsiteY96" fmla="*/ 1472751 h 1901629"/>
              <a:gd name="connsiteX97" fmla="*/ 728283 w 3147802"/>
              <a:gd name="connsiteY97" fmla="*/ 1497027 h 1901629"/>
              <a:gd name="connsiteX98" fmla="*/ 768744 w 3147802"/>
              <a:gd name="connsiteY98" fmla="*/ 1529395 h 1901629"/>
              <a:gd name="connsiteX99" fmla="*/ 801112 w 3147802"/>
              <a:gd name="connsiteY99" fmla="*/ 1602223 h 1901629"/>
              <a:gd name="connsiteX100" fmla="*/ 776836 w 3147802"/>
              <a:gd name="connsiteY100" fmla="*/ 1764064 h 1901629"/>
              <a:gd name="connsiteX101" fmla="*/ 776836 w 3147802"/>
              <a:gd name="connsiteY101" fmla="*/ 1764064 h 1901629"/>
              <a:gd name="connsiteX102" fmla="*/ 768744 w 3147802"/>
              <a:gd name="connsiteY102" fmla="*/ 1804524 h 1901629"/>
              <a:gd name="connsiteX103" fmla="*/ 744468 w 3147802"/>
              <a:gd name="connsiteY103" fmla="*/ 1820708 h 1901629"/>
              <a:gd name="connsiteX104" fmla="*/ 720191 w 3147802"/>
              <a:gd name="connsiteY104" fmla="*/ 1861168 h 1901629"/>
              <a:gd name="connsiteX105" fmla="*/ 671639 w 3147802"/>
              <a:gd name="connsiteY105" fmla="*/ 1877353 h 1901629"/>
              <a:gd name="connsiteX106" fmla="*/ 614995 w 3147802"/>
              <a:gd name="connsiteY106" fmla="*/ 1893537 h 1901629"/>
              <a:gd name="connsiteX107" fmla="*/ 428878 w 3147802"/>
              <a:gd name="connsiteY107" fmla="*/ 1901629 h 1901629"/>
              <a:gd name="connsiteX108" fmla="*/ 307498 w 3147802"/>
              <a:gd name="connsiteY108" fmla="*/ 1893537 h 1901629"/>
              <a:gd name="connsiteX109" fmla="*/ 258945 w 3147802"/>
              <a:gd name="connsiteY109" fmla="*/ 1877353 h 1901629"/>
              <a:gd name="connsiteX110" fmla="*/ 234669 w 3147802"/>
              <a:gd name="connsiteY110" fmla="*/ 1869260 h 1901629"/>
              <a:gd name="connsiteX111" fmla="*/ 210393 w 3147802"/>
              <a:gd name="connsiteY111" fmla="*/ 1853076 h 1901629"/>
              <a:gd name="connsiteX112" fmla="*/ 113289 w 3147802"/>
              <a:gd name="connsiteY112" fmla="*/ 1828800 h 1901629"/>
              <a:gd name="connsiteX113" fmla="*/ 145657 w 3147802"/>
              <a:gd name="connsiteY113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982549 w 3147802"/>
              <a:gd name="connsiteY62" fmla="*/ 1521303 h 1901629"/>
              <a:gd name="connsiteX63" fmla="*/ 1885445 w 3147802"/>
              <a:gd name="connsiteY63" fmla="*/ 1513211 h 1901629"/>
              <a:gd name="connsiteX64" fmla="*/ 1602223 w 3147802"/>
              <a:gd name="connsiteY64" fmla="*/ 1505119 h 1901629"/>
              <a:gd name="connsiteX65" fmla="*/ 1497027 w 3147802"/>
              <a:gd name="connsiteY65" fmla="*/ 1529395 h 1901629"/>
              <a:gd name="connsiteX66" fmla="*/ 1472751 w 3147802"/>
              <a:gd name="connsiteY66" fmla="*/ 1537487 h 1901629"/>
              <a:gd name="connsiteX67" fmla="*/ 1448475 w 3147802"/>
              <a:gd name="connsiteY67" fmla="*/ 1529395 h 1901629"/>
              <a:gd name="connsiteX68" fmla="*/ 1440383 w 3147802"/>
              <a:gd name="connsiteY68" fmla="*/ 1505119 h 1901629"/>
              <a:gd name="connsiteX69" fmla="*/ 1448475 w 3147802"/>
              <a:gd name="connsiteY69" fmla="*/ 1343278 h 1901629"/>
              <a:gd name="connsiteX70" fmla="*/ 1464659 w 3147802"/>
              <a:gd name="connsiteY70" fmla="*/ 1294726 h 1901629"/>
              <a:gd name="connsiteX71" fmla="*/ 1472751 w 3147802"/>
              <a:gd name="connsiteY71" fmla="*/ 1229990 h 1901629"/>
              <a:gd name="connsiteX72" fmla="*/ 1488935 w 3147802"/>
              <a:gd name="connsiteY72" fmla="*/ 1205714 h 1901629"/>
              <a:gd name="connsiteX73" fmla="*/ 1480843 w 3147802"/>
              <a:gd name="connsiteY73" fmla="*/ 1124793 h 1901629"/>
              <a:gd name="connsiteX74" fmla="*/ 1472751 w 3147802"/>
              <a:gd name="connsiteY74" fmla="*/ 1100517 h 1901629"/>
              <a:gd name="connsiteX75" fmla="*/ 1448475 w 3147802"/>
              <a:gd name="connsiteY75" fmla="*/ 1092425 h 1901629"/>
              <a:gd name="connsiteX76" fmla="*/ 1424199 w 3147802"/>
              <a:gd name="connsiteY76" fmla="*/ 1076241 h 1901629"/>
              <a:gd name="connsiteX77" fmla="*/ 1286634 w 3147802"/>
              <a:gd name="connsiteY77" fmla="*/ 1060057 h 1901629"/>
              <a:gd name="connsiteX78" fmla="*/ 1181437 w 3147802"/>
              <a:gd name="connsiteY78" fmla="*/ 1035781 h 1901629"/>
              <a:gd name="connsiteX79" fmla="*/ 1149069 w 3147802"/>
              <a:gd name="connsiteY79" fmla="*/ 1027689 h 1901629"/>
              <a:gd name="connsiteX80" fmla="*/ 1060057 w 3147802"/>
              <a:gd name="connsiteY80" fmla="*/ 1011505 h 1901629"/>
              <a:gd name="connsiteX81" fmla="*/ 1019597 w 3147802"/>
              <a:gd name="connsiteY81" fmla="*/ 1019597 h 1901629"/>
              <a:gd name="connsiteX82" fmla="*/ 971045 w 3147802"/>
              <a:gd name="connsiteY82" fmla="*/ 1051965 h 1901629"/>
              <a:gd name="connsiteX83" fmla="*/ 946768 w 3147802"/>
              <a:gd name="connsiteY83" fmla="*/ 1060057 h 1901629"/>
              <a:gd name="connsiteX84" fmla="*/ 922492 w 3147802"/>
              <a:gd name="connsiteY84" fmla="*/ 1076241 h 1901629"/>
              <a:gd name="connsiteX85" fmla="*/ 873940 w 3147802"/>
              <a:gd name="connsiteY85" fmla="*/ 1092425 h 1901629"/>
              <a:gd name="connsiteX86" fmla="*/ 865848 w 3147802"/>
              <a:gd name="connsiteY86" fmla="*/ 1116701 h 1901629"/>
              <a:gd name="connsiteX87" fmla="*/ 841572 w 3147802"/>
              <a:gd name="connsiteY87" fmla="*/ 1124793 h 1901629"/>
              <a:gd name="connsiteX88" fmla="*/ 550259 w 3147802"/>
              <a:gd name="connsiteY88" fmla="*/ 1157161 h 1901629"/>
              <a:gd name="connsiteX89" fmla="*/ 525983 w 3147802"/>
              <a:gd name="connsiteY89" fmla="*/ 1173345 h 1901629"/>
              <a:gd name="connsiteX90" fmla="*/ 493614 w 3147802"/>
              <a:gd name="connsiteY90" fmla="*/ 1278542 h 1901629"/>
              <a:gd name="connsiteX91" fmla="*/ 501706 w 3147802"/>
              <a:gd name="connsiteY91" fmla="*/ 1399922 h 1901629"/>
              <a:gd name="connsiteX92" fmla="*/ 509799 w 3147802"/>
              <a:gd name="connsiteY92" fmla="*/ 1424199 h 1901629"/>
              <a:gd name="connsiteX93" fmla="*/ 558351 w 3147802"/>
              <a:gd name="connsiteY93" fmla="*/ 1440383 h 1901629"/>
              <a:gd name="connsiteX94" fmla="*/ 639271 w 3147802"/>
              <a:gd name="connsiteY94" fmla="*/ 1456567 h 1901629"/>
              <a:gd name="connsiteX95" fmla="*/ 712099 w 3147802"/>
              <a:gd name="connsiteY95" fmla="*/ 1472751 h 1901629"/>
              <a:gd name="connsiteX96" fmla="*/ 728283 w 3147802"/>
              <a:gd name="connsiteY96" fmla="*/ 1497027 h 1901629"/>
              <a:gd name="connsiteX97" fmla="*/ 768744 w 3147802"/>
              <a:gd name="connsiteY97" fmla="*/ 1529395 h 1901629"/>
              <a:gd name="connsiteX98" fmla="*/ 801112 w 3147802"/>
              <a:gd name="connsiteY98" fmla="*/ 1602223 h 1901629"/>
              <a:gd name="connsiteX99" fmla="*/ 776836 w 3147802"/>
              <a:gd name="connsiteY99" fmla="*/ 1764064 h 1901629"/>
              <a:gd name="connsiteX100" fmla="*/ 776836 w 3147802"/>
              <a:gd name="connsiteY100" fmla="*/ 1764064 h 1901629"/>
              <a:gd name="connsiteX101" fmla="*/ 768744 w 3147802"/>
              <a:gd name="connsiteY101" fmla="*/ 1804524 h 1901629"/>
              <a:gd name="connsiteX102" fmla="*/ 744468 w 3147802"/>
              <a:gd name="connsiteY102" fmla="*/ 1820708 h 1901629"/>
              <a:gd name="connsiteX103" fmla="*/ 720191 w 3147802"/>
              <a:gd name="connsiteY103" fmla="*/ 1861168 h 1901629"/>
              <a:gd name="connsiteX104" fmla="*/ 671639 w 3147802"/>
              <a:gd name="connsiteY104" fmla="*/ 1877353 h 1901629"/>
              <a:gd name="connsiteX105" fmla="*/ 614995 w 3147802"/>
              <a:gd name="connsiteY105" fmla="*/ 1893537 h 1901629"/>
              <a:gd name="connsiteX106" fmla="*/ 428878 w 3147802"/>
              <a:gd name="connsiteY106" fmla="*/ 1901629 h 1901629"/>
              <a:gd name="connsiteX107" fmla="*/ 307498 w 3147802"/>
              <a:gd name="connsiteY107" fmla="*/ 1893537 h 1901629"/>
              <a:gd name="connsiteX108" fmla="*/ 258945 w 3147802"/>
              <a:gd name="connsiteY108" fmla="*/ 1877353 h 1901629"/>
              <a:gd name="connsiteX109" fmla="*/ 234669 w 3147802"/>
              <a:gd name="connsiteY109" fmla="*/ 1869260 h 1901629"/>
              <a:gd name="connsiteX110" fmla="*/ 210393 w 3147802"/>
              <a:gd name="connsiteY110" fmla="*/ 1853076 h 1901629"/>
              <a:gd name="connsiteX111" fmla="*/ 113289 w 3147802"/>
              <a:gd name="connsiteY111" fmla="*/ 1828800 h 1901629"/>
              <a:gd name="connsiteX112" fmla="*/ 145657 w 3147802"/>
              <a:gd name="connsiteY112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395243 w 3147802"/>
              <a:gd name="connsiteY60" fmla="*/ 1521303 h 1901629"/>
              <a:gd name="connsiteX61" fmla="*/ 2168666 w 3147802"/>
              <a:gd name="connsiteY61" fmla="*/ 1480843 h 1901629"/>
              <a:gd name="connsiteX62" fmla="*/ 1885445 w 3147802"/>
              <a:gd name="connsiteY62" fmla="*/ 1513211 h 1901629"/>
              <a:gd name="connsiteX63" fmla="*/ 1602223 w 3147802"/>
              <a:gd name="connsiteY63" fmla="*/ 1505119 h 1901629"/>
              <a:gd name="connsiteX64" fmla="*/ 1497027 w 3147802"/>
              <a:gd name="connsiteY64" fmla="*/ 1529395 h 1901629"/>
              <a:gd name="connsiteX65" fmla="*/ 1472751 w 3147802"/>
              <a:gd name="connsiteY65" fmla="*/ 1537487 h 1901629"/>
              <a:gd name="connsiteX66" fmla="*/ 1448475 w 3147802"/>
              <a:gd name="connsiteY66" fmla="*/ 1529395 h 1901629"/>
              <a:gd name="connsiteX67" fmla="*/ 1440383 w 3147802"/>
              <a:gd name="connsiteY67" fmla="*/ 1505119 h 1901629"/>
              <a:gd name="connsiteX68" fmla="*/ 1448475 w 3147802"/>
              <a:gd name="connsiteY68" fmla="*/ 1343278 h 1901629"/>
              <a:gd name="connsiteX69" fmla="*/ 1464659 w 3147802"/>
              <a:gd name="connsiteY69" fmla="*/ 1294726 h 1901629"/>
              <a:gd name="connsiteX70" fmla="*/ 1472751 w 3147802"/>
              <a:gd name="connsiteY70" fmla="*/ 1229990 h 1901629"/>
              <a:gd name="connsiteX71" fmla="*/ 1488935 w 3147802"/>
              <a:gd name="connsiteY71" fmla="*/ 1205714 h 1901629"/>
              <a:gd name="connsiteX72" fmla="*/ 1480843 w 3147802"/>
              <a:gd name="connsiteY72" fmla="*/ 1124793 h 1901629"/>
              <a:gd name="connsiteX73" fmla="*/ 1472751 w 3147802"/>
              <a:gd name="connsiteY73" fmla="*/ 1100517 h 1901629"/>
              <a:gd name="connsiteX74" fmla="*/ 1448475 w 3147802"/>
              <a:gd name="connsiteY74" fmla="*/ 1092425 h 1901629"/>
              <a:gd name="connsiteX75" fmla="*/ 1424199 w 3147802"/>
              <a:gd name="connsiteY75" fmla="*/ 1076241 h 1901629"/>
              <a:gd name="connsiteX76" fmla="*/ 1286634 w 3147802"/>
              <a:gd name="connsiteY76" fmla="*/ 1060057 h 1901629"/>
              <a:gd name="connsiteX77" fmla="*/ 1181437 w 3147802"/>
              <a:gd name="connsiteY77" fmla="*/ 1035781 h 1901629"/>
              <a:gd name="connsiteX78" fmla="*/ 1149069 w 3147802"/>
              <a:gd name="connsiteY78" fmla="*/ 1027689 h 1901629"/>
              <a:gd name="connsiteX79" fmla="*/ 1060057 w 3147802"/>
              <a:gd name="connsiteY79" fmla="*/ 1011505 h 1901629"/>
              <a:gd name="connsiteX80" fmla="*/ 1019597 w 3147802"/>
              <a:gd name="connsiteY80" fmla="*/ 1019597 h 1901629"/>
              <a:gd name="connsiteX81" fmla="*/ 971045 w 3147802"/>
              <a:gd name="connsiteY81" fmla="*/ 1051965 h 1901629"/>
              <a:gd name="connsiteX82" fmla="*/ 946768 w 3147802"/>
              <a:gd name="connsiteY82" fmla="*/ 1060057 h 1901629"/>
              <a:gd name="connsiteX83" fmla="*/ 922492 w 3147802"/>
              <a:gd name="connsiteY83" fmla="*/ 1076241 h 1901629"/>
              <a:gd name="connsiteX84" fmla="*/ 873940 w 3147802"/>
              <a:gd name="connsiteY84" fmla="*/ 1092425 h 1901629"/>
              <a:gd name="connsiteX85" fmla="*/ 865848 w 3147802"/>
              <a:gd name="connsiteY85" fmla="*/ 1116701 h 1901629"/>
              <a:gd name="connsiteX86" fmla="*/ 841572 w 3147802"/>
              <a:gd name="connsiteY86" fmla="*/ 1124793 h 1901629"/>
              <a:gd name="connsiteX87" fmla="*/ 550259 w 3147802"/>
              <a:gd name="connsiteY87" fmla="*/ 1157161 h 1901629"/>
              <a:gd name="connsiteX88" fmla="*/ 525983 w 3147802"/>
              <a:gd name="connsiteY88" fmla="*/ 1173345 h 1901629"/>
              <a:gd name="connsiteX89" fmla="*/ 493614 w 3147802"/>
              <a:gd name="connsiteY89" fmla="*/ 1278542 h 1901629"/>
              <a:gd name="connsiteX90" fmla="*/ 501706 w 3147802"/>
              <a:gd name="connsiteY90" fmla="*/ 1399922 h 1901629"/>
              <a:gd name="connsiteX91" fmla="*/ 509799 w 3147802"/>
              <a:gd name="connsiteY91" fmla="*/ 1424199 h 1901629"/>
              <a:gd name="connsiteX92" fmla="*/ 558351 w 3147802"/>
              <a:gd name="connsiteY92" fmla="*/ 1440383 h 1901629"/>
              <a:gd name="connsiteX93" fmla="*/ 639271 w 3147802"/>
              <a:gd name="connsiteY93" fmla="*/ 1456567 h 1901629"/>
              <a:gd name="connsiteX94" fmla="*/ 712099 w 3147802"/>
              <a:gd name="connsiteY94" fmla="*/ 1472751 h 1901629"/>
              <a:gd name="connsiteX95" fmla="*/ 728283 w 3147802"/>
              <a:gd name="connsiteY95" fmla="*/ 1497027 h 1901629"/>
              <a:gd name="connsiteX96" fmla="*/ 768744 w 3147802"/>
              <a:gd name="connsiteY96" fmla="*/ 1529395 h 1901629"/>
              <a:gd name="connsiteX97" fmla="*/ 801112 w 3147802"/>
              <a:gd name="connsiteY97" fmla="*/ 1602223 h 1901629"/>
              <a:gd name="connsiteX98" fmla="*/ 776836 w 3147802"/>
              <a:gd name="connsiteY98" fmla="*/ 1764064 h 1901629"/>
              <a:gd name="connsiteX99" fmla="*/ 776836 w 3147802"/>
              <a:gd name="connsiteY99" fmla="*/ 1764064 h 1901629"/>
              <a:gd name="connsiteX100" fmla="*/ 768744 w 3147802"/>
              <a:gd name="connsiteY100" fmla="*/ 1804524 h 1901629"/>
              <a:gd name="connsiteX101" fmla="*/ 744468 w 3147802"/>
              <a:gd name="connsiteY101" fmla="*/ 1820708 h 1901629"/>
              <a:gd name="connsiteX102" fmla="*/ 720191 w 3147802"/>
              <a:gd name="connsiteY102" fmla="*/ 1861168 h 1901629"/>
              <a:gd name="connsiteX103" fmla="*/ 671639 w 3147802"/>
              <a:gd name="connsiteY103" fmla="*/ 1877353 h 1901629"/>
              <a:gd name="connsiteX104" fmla="*/ 614995 w 3147802"/>
              <a:gd name="connsiteY104" fmla="*/ 1893537 h 1901629"/>
              <a:gd name="connsiteX105" fmla="*/ 428878 w 3147802"/>
              <a:gd name="connsiteY105" fmla="*/ 1901629 h 1901629"/>
              <a:gd name="connsiteX106" fmla="*/ 307498 w 3147802"/>
              <a:gd name="connsiteY106" fmla="*/ 1893537 h 1901629"/>
              <a:gd name="connsiteX107" fmla="*/ 258945 w 3147802"/>
              <a:gd name="connsiteY107" fmla="*/ 1877353 h 1901629"/>
              <a:gd name="connsiteX108" fmla="*/ 234669 w 3147802"/>
              <a:gd name="connsiteY108" fmla="*/ 1869260 h 1901629"/>
              <a:gd name="connsiteX109" fmla="*/ 210393 w 3147802"/>
              <a:gd name="connsiteY109" fmla="*/ 1853076 h 1901629"/>
              <a:gd name="connsiteX110" fmla="*/ 113289 w 3147802"/>
              <a:gd name="connsiteY110" fmla="*/ 1828800 h 1901629"/>
              <a:gd name="connsiteX111" fmla="*/ 145657 w 3147802"/>
              <a:gd name="connsiteY111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81360 w 3147802"/>
              <a:gd name="connsiteY57" fmla="*/ 1594131 h 1901629"/>
              <a:gd name="connsiteX58" fmla="*/ 2500439 w 3147802"/>
              <a:gd name="connsiteY58" fmla="*/ 1569855 h 1901629"/>
              <a:gd name="connsiteX59" fmla="*/ 2419519 w 3147802"/>
              <a:gd name="connsiteY59" fmla="*/ 1545579 h 1901629"/>
              <a:gd name="connsiteX60" fmla="*/ 2168666 w 3147802"/>
              <a:gd name="connsiteY60" fmla="*/ 1480843 h 1901629"/>
              <a:gd name="connsiteX61" fmla="*/ 1885445 w 3147802"/>
              <a:gd name="connsiteY61" fmla="*/ 1513211 h 1901629"/>
              <a:gd name="connsiteX62" fmla="*/ 1602223 w 3147802"/>
              <a:gd name="connsiteY62" fmla="*/ 1505119 h 1901629"/>
              <a:gd name="connsiteX63" fmla="*/ 1497027 w 3147802"/>
              <a:gd name="connsiteY63" fmla="*/ 1529395 h 1901629"/>
              <a:gd name="connsiteX64" fmla="*/ 1472751 w 3147802"/>
              <a:gd name="connsiteY64" fmla="*/ 1537487 h 1901629"/>
              <a:gd name="connsiteX65" fmla="*/ 1448475 w 3147802"/>
              <a:gd name="connsiteY65" fmla="*/ 1529395 h 1901629"/>
              <a:gd name="connsiteX66" fmla="*/ 1440383 w 3147802"/>
              <a:gd name="connsiteY66" fmla="*/ 1505119 h 1901629"/>
              <a:gd name="connsiteX67" fmla="*/ 1448475 w 3147802"/>
              <a:gd name="connsiteY67" fmla="*/ 1343278 h 1901629"/>
              <a:gd name="connsiteX68" fmla="*/ 1464659 w 3147802"/>
              <a:gd name="connsiteY68" fmla="*/ 1294726 h 1901629"/>
              <a:gd name="connsiteX69" fmla="*/ 1472751 w 3147802"/>
              <a:gd name="connsiteY69" fmla="*/ 1229990 h 1901629"/>
              <a:gd name="connsiteX70" fmla="*/ 1488935 w 3147802"/>
              <a:gd name="connsiteY70" fmla="*/ 1205714 h 1901629"/>
              <a:gd name="connsiteX71" fmla="*/ 1480843 w 3147802"/>
              <a:gd name="connsiteY71" fmla="*/ 1124793 h 1901629"/>
              <a:gd name="connsiteX72" fmla="*/ 1472751 w 3147802"/>
              <a:gd name="connsiteY72" fmla="*/ 1100517 h 1901629"/>
              <a:gd name="connsiteX73" fmla="*/ 1448475 w 3147802"/>
              <a:gd name="connsiteY73" fmla="*/ 1092425 h 1901629"/>
              <a:gd name="connsiteX74" fmla="*/ 1424199 w 3147802"/>
              <a:gd name="connsiteY74" fmla="*/ 1076241 h 1901629"/>
              <a:gd name="connsiteX75" fmla="*/ 1286634 w 3147802"/>
              <a:gd name="connsiteY75" fmla="*/ 1060057 h 1901629"/>
              <a:gd name="connsiteX76" fmla="*/ 1181437 w 3147802"/>
              <a:gd name="connsiteY76" fmla="*/ 1035781 h 1901629"/>
              <a:gd name="connsiteX77" fmla="*/ 1149069 w 3147802"/>
              <a:gd name="connsiteY77" fmla="*/ 1027689 h 1901629"/>
              <a:gd name="connsiteX78" fmla="*/ 1060057 w 3147802"/>
              <a:gd name="connsiteY78" fmla="*/ 1011505 h 1901629"/>
              <a:gd name="connsiteX79" fmla="*/ 1019597 w 3147802"/>
              <a:gd name="connsiteY79" fmla="*/ 1019597 h 1901629"/>
              <a:gd name="connsiteX80" fmla="*/ 971045 w 3147802"/>
              <a:gd name="connsiteY80" fmla="*/ 1051965 h 1901629"/>
              <a:gd name="connsiteX81" fmla="*/ 946768 w 3147802"/>
              <a:gd name="connsiteY81" fmla="*/ 1060057 h 1901629"/>
              <a:gd name="connsiteX82" fmla="*/ 922492 w 3147802"/>
              <a:gd name="connsiteY82" fmla="*/ 1076241 h 1901629"/>
              <a:gd name="connsiteX83" fmla="*/ 873940 w 3147802"/>
              <a:gd name="connsiteY83" fmla="*/ 1092425 h 1901629"/>
              <a:gd name="connsiteX84" fmla="*/ 865848 w 3147802"/>
              <a:gd name="connsiteY84" fmla="*/ 1116701 h 1901629"/>
              <a:gd name="connsiteX85" fmla="*/ 841572 w 3147802"/>
              <a:gd name="connsiteY85" fmla="*/ 1124793 h 1901629"/>
              <a:gd name="connsiteX86" fmla="*/ 550259 w 3147802"/>
              <a:gd name="connsiteY86" fmla="*/ 1157161 h 1901629"/>
              <a:gd name="connsiteX87" fmla="*/ 525983 w 3147802"/>
              <a:gd name="connsiteY87" fmla="*/ 1173345 h 1901629"/>
              <a:gd name="connsiteX88" fmla="*/ 493614 w 3147802"/>
              <a:gd name="connsiteY88" fmla="*/ 1278542 h 1901629"/>
              <a:gd name="connsiteX89" fmla="*/ 501706 w 3147802"/>
              <a:gd name="connsiteY89" fmla="*/ 1399922 h 1901629"/>
              <a:gd name="connsiteX90" fmla="*/ 509799 w 3147802"/>
              <a:gd name="connsiteY90" fmla="*/ 1424199 h 1901629"/>
              <a:gd name="connsiteX91" fmla="*/ 558351 w 3147802"/>
              <a:gd name="connsiteY91" fmla="*/ 1440383 h 1901629"/>
              <a:gd name="connsiteX92" fmla="*/ 639271 w 3147802"/>
              <a:gd name="connsiteY92" fmla="*/ 1456567 h 1901629"/>
              <a:gd name="connsiteX93" fmla="*/ 712099 w 3147802"/>
              <a:gd name="connsiteY93" fmla="*/ 1472751 h 1901629"/>
              <a:gd name="connsiteX94" fmla="*/ 728283 w 3147802"/>
              <a:gd name="connsiteY94" fmla="*/ 1497027 h 1901629"/>
              <a:gd name="connsiteX95" fmla="*/ 768744 w 3147802"/>
              <a:gd name="connsiteY95" fmla="*/ 1529395 h 1901629"/>
              <a:gd name="connsiteX96" fmla="*/ 801112 w 3147802"/>
              <a:gd name="connsiteY96" fmla="*/ 1602223 h 1901629"/>
              <a:gd name="connsiteX97" fmla="*/ 776836 w 3147802"/>
              <a:gd name="connsiteY97" fmla="*/ 1764064 h 1901629"/>
              <a:gd name="connsiteX98" fmla="*/ 776836 w 3147802"/>
              <a:gd name="connsiteY98" fmla="*/ 1764064 h 1901629"/>
              <a:gd name="connsiteX99" fmla="*/ 768744 w 3147802"/>
              <a:gd name="connsiteY99" fmla="*/ 1804524 h 1901629"/>
              <a:gd name="connsiteX100" fmla="*/ 744468 w 3147802"/>
              <a:gd name="connsiteY100" fmla="*/ 1820708 h 1901629"/>
              <a:gd name="connsiteX101" fmla="*/ 720191 w 3147802"/>
              <a:gd name="connsiteY101" fmla="*/ 1861168 h 1901629"/>
              <a:gd name="connsiteX102" fmla="*/ 671639 w 3147802"/>
              <a:gd name="connsiteY102" fmla="*/ 1877353 h 1901629"/>
              <a:gd name="connsiteX103" fmla="*/ 614995 w 3147802"/>
              <a:gd name="connsiteY103" fmla="*/ 1893537 h 1901629"/>
              <a:gd name="connsiteX104" fmla="*/ 428878 w 3147802"/>
              <a:gd name="connsiteY104" fmla="*/ 1901629 h 1901629"/>
              <a:gd name="connsiteX105" fmla="*/ 307498 w 3147802"/>
              <a:gd name="connsiteY105" fmla="*/ 1893537 h 1901629"/>
              <a:gd name="connsiteX106" fmla="*/ 258945 w 3147802"/>
              <a:gd name="connsiteY106" fmla="*/ 1877353 h 1901629"/>
              <a:gd name="connsiteX107" fmla="*/ 234669 w 3147802"/>
              <a:gd name="connsiteY107" fmla="*/ 1869260 h 1901629"/>
              <a:gd name="connsiteX108" fmla="*/ 210393 w 3147802"/>
              <a:gd name="connsiteY108" fmla="*/ 1853076 h 1901629"/>
              <a:gd name="connsiteX109" fmla="*/ 113289 w 3147802"/>
              <a:gd name="connsiteY109" fmla="*/ 1828800 h 1901629"/>
              <a:gd name="connsiteX110" fmla="*/ 145657 w 3147802"/>
              <a:gd name="connsiteY110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662280 w 3147802"/>
              <a:gd name="connsiteY56" fmla="*/ 1626499 h 1901629"/>
              <a:gd name="connsiteX57" fmla="*/ 2500439 w 3147802"/>
              <a:gd name="connsiteY57" fmla="*/ 1569855 h 1901629"/>
              <a:gd name="connsiteX58" fmla="*/ 2419519 w 3147802"/>
              <a:gd name="connsiteY58" fmla="*/ 1545579 h 1901629"/>
              <a:gd name="connsiteX59" fmla="*/ 2168666 w 3147802"/>
              <a:gd name="connsiteY59" fmla="*/ 1480843 h 1901629"/>
              <a:gd name="connsiteX60" fmla="*/ 1885445 w 3147802"/>
              <a:gd name="connsiteY60" fmla="*/ 1513211 h 1901629"/>
              <a:gd name="connsiteX61" fmla="*/ 1602223 w 3147802"/>
              <a:gd name="connsiteY61" fmla="*/ 1505119 h 1901629"/>
              <a:gd name="connsiteX62" fmla="*/ 1497027 w 3147802"/>
              <a:gd name="connsiteY62" fmla="*/ 1529395 h 1901629"/>
              <a:gd name="connsiteX63" fmla="*/ 1472751 w 3147802"/>
              <a:gd name="connsiteY63" fmla="*/ 1537487 h 1901629"/>
              <a:gd name="connsiteX64" fmla="*/ 1448475 w 3147802"/>
              <a:gd name="connsiteY64" fmla="*/ 1529395 h 1901629"/>
              <a:gd name="connsiteX65" fmla="*/ 1440383 w 3147802"/>
              <a:gd name="connsiteY65" fmla="*/ 1505119 h 1901629"/>
              <a:gd name="connsiteX66" fmla="*/ 1448475 w 3147802"/>
              <a:gd name="connsiteY66" fmla="*/ 1343278 h 1901629"/>
              <a:gd name="connsiteX67" fmla="*/ 1464659 w 3147802"/>
              <a:gd name="connsiteY67" fmla="*/ 1294726 h 1901629"/>
              <a:gd name="connsiteX68" fmla="*/ 1472751 w 3147802"/>
              <a:gd name="connsiteY68" fmla="*/ 1229990 h 1901629"/>
              <a:gd name="connsiteX69" fmla="*/ 1488935 w 3147802"/>
              <a:gd name="connsiteY69" fmla="*/ 1205714 h 1901629"/>
              <a:gd name="connsiteX70" fmla="*/ 1480843 w 3147802"/>
              <a:gd name="connsiteY70" fmla="*/ 1124793 h 1901629"/>
              <a:gd name="connsiteX71" fmla="*/ 1472751 w 3147802"/>
              <a:gd name="connsiteY71" fmla="*/ 1100517 h 1901629"/>
              <a:gd name="connsiteX72" fmla="*/ 1448475 w 3147802"/>
              <a:gd name="connsiteY72" fmla="*/ 1092425 h 1901629"/>
              <a:gd name="connsiteX73" fmla="*/ 1424199 w 3147802"/>
              <a:gd name="connsiteY73" fmla="*/ 1076241 h 1901629"/>
              <a:gd name="connsiteX74" fmla="*/ 1286634 w 3147802"/>
              <a:gd name="connsiteY74" fmla="*/ 1060057 h 1901629"/>
              <a:gd name="connsiteX75" fmla="*/ 1181437 w 3147802"/>
              <a:gd name="connsiteY75" fmla="*/ 1035781 h 1901629"/>
              <a:gd name="connsiteX76" fmla="*/ 1149069 w 3147802"/>
              <a:gd name="connsiteY76" fmla="*/ 1027689 h 1901629"/>
              <a:gd name="connsiteX77" fmla="*/ 1060057 w 3147802"/>
              <a:gd name="connsiteY77" fmla="*/ 1011505 h 1901629"/>
              <a:gd name="connsiteX78" fmla="*/ 1019597 w 3147802"/>
              <a:gd name="connsiteY78" fmla="*/ 1019597 h 1901629"/>
              <a:gd name="connsiteX79" fmla="*/ 971045 w 3147802"/>
              <a:gd name="connsiteY79" fmla="*/ 1051965 h 1901629"/>
              <a:gd name="connsiteX80" fmla="*/ 946768 w 3147802"/>
              <a:gd name="connsiteY80" fmla="*/ 1060057 h 1901629"/>
              <a:gd name="connsiteX81" fmla="*/ 922492 w 3147802"/>
              <a:gd name="connsiteY81" fmla="*/ 1076241 h 1901629"/>
              <a:gd name="connsiteX82" fmla="*/ 873940 w 3147802"/>
              <a:gd name="connsiteY82" fmla="*/ 1092425 h 1901629"/>
              <a:gd name="connsiteX83" fmla="*/ 865848 w 3147802"/>
              <a:gd name="connsiteY83" fmla="*/ 1116701 h 1901629"/>
              <a:gd name="connsiteX84" fmla="*/ 841572 w 3147802"/>
              <a:gd name="connsiteY84" fmla="*/ 1124793 h 1901629"/>
              <a:gd name="connsiteX85" fmla="*/ 550259 w 3147802"/>
              <a:gd name="connsiteY85" fmla="*/ 1157161 h 1901629"/>
              <a:gd name="connsiteX86" fmla="*/ 525983 w 3147802"/>
              <a:gd name="connsiteY86" fmla="*/ 1173345 h 1901629"/>
              <a:gd name="connsiteX87" fmla="*/ 493614 w 3147802"/>
              <a:gd name="connsiteY87" fmla="*/ 1278542 h 1901629"/>
              <a:gd name="connsiteX88" fmla="*/ 501706 w 3147802"/>
              <a:gd name="connsiteY88" fmla="*/ 1399922 h 1901629"/>
              <a:gd name="connsiteX89" fmla="*/ 509799 w 3147802"/>
              <a:gd name="connsiteY89" fmla="*/ 1424199 h 1901629"/>
              <a:gd name="connsiteX90" fmla="*/ 558351 w 3147802"/>
              <a:gd name="connsiteY90" fmla="*/ 1440383 h 1901629"/>
              <a:gd name="connsiteX91" fmla="*/ 639271 w 3147802"/>
              <a:gd name="connsiteY91" fmla="*/ 1456567 h 1901629"/>
              <a:gd name="connsiteX92" fmla="*/ 712099 w 3147802"/>
              <a:gd name="connsiteY92" fmla="*/ 1472751 h 1901629"/>
              <a:gd name="connsiteX93" fmla="*/ 728283 w 3147802"/>
              <a:gd name="connsiteY93" fmla="*/ 1497027 h 1901629"/>
              <a:gd name="connsiteX94" fmla="*/ 768744 w 3147802"/>
              <a:gd name="connsiteY94" fmla="*/ 1529395 h 1901629"/>
              <a:gd name="connsiteX95" fmla="*/ 801112 w 3147802"/>
              <a:gd name="connsiteY95" fmla="*/ 1602223 h 1901629"/>
              <a:gd name="connsiteX96" fmla="*/ 776836 w 3147802"/>
              <a:gd name="connsiteY96" fmla="*/ 1764064 h 1901629"/>
              <a:gd name="connsiteX97" fmla="*/ 776836 w 3147802"/>
              <a:gd name="connsiteY97" fmla="*/ 1764064 h 1901629"/>
              <a:gd name="connsiteX98" fmla="*/ 768744 w 3147802"/>
              <a:gd name="connsiteY98" fmla="*/ 1804524 h 1901629"/>
              <a:gd name="connsiteX99" fmla="*/ 744468 w 3147802"/>
              <a:gd name="connsiteY99" fmla="*/ 1820708 h 1901629"/>
              <a:gd name="connsiteX100" fmla="*/ 720191 w 3147802"/>
              <a:gd name="connsiteY100" fmla="*/ 1861168 h 1901629"/>
              <a:gd name="connsiteX101" fmla="*/ 671639 w 3147802"/>
              <a:gd name="connsiteY101" fmla="*/ 1877353 h 1901629"/>
              <a:gd name="connsiteX102" fmla="*/ 614995 w 3147802"/>
              <a:gd name="connsiteY102" fmla="*/ 1893537 h 1901629"/>
              <a:gd name="connsiteX103" fmla="*/ 428878 w 3147802"/>
              <a:gd name="connsiteY103" fmla="*/ 1901629 h 1901629"/>
              <a:gd name="connsiteX104" fmla="*/ 307498 w 3147802"/>
              <a:gd name="connsiteY104" fmla="*/ 1893537 h 1901629"/>
              <a:gd name="connsiteX105" fmla="*/ 258945 w 3147802"/>
              <a:gd name="connsiteY105" fmla="*/ 1877353 h 1901629"/>
              <a:gd name="connsiteX106" fmla="*/ 234669 w 3147802"/>
              <a:gd name="connsiteY106" fmla="*/ 1869260 h 1901629"/>
              <a:gd name="connsiteX107" fmla="*/ 210393 w 3147802"/>
              <a:gd name="connsiteY107" fmla="*/ 1853076 h 1901629"/>
              <a:gd name="connsiteX108" fmla="*/ 113289 w 3147802"/>
              <a:gd name="connsiteY108" fmla="*/ 1828800 h 1901629"/>
              <a:gd name="connsiteX109" fmla="*/ 145657 w 3147802"/>
              <a:gd name="connsiteY109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115434 w 3147802"/>
              <a:gd name="connsiteY52" fmla="*/ 1626499 h 1901629"/>
              <a:gd name="connsiteX53" fmla="*/ 3026422 w 3147802"/>
              <a:gd name="connsiteY53" fmla="*/ 1666960 h 1901629"/>
              <a:gd name="connsiteX54" fmla="*/ 2807937 w 3147802"/>
              <a:gd name="connsiteY54" fmla="*/ 1691236 h 1901629"/>
              <a:gd name="connsiteX55" fmla="*/ 2686556 w 3147802"/>
              <a:gd name="connsiteY55" fmla="*/ 1634591 h 1901629"/>
              <a:gd name="connsiteX56" fmla="*/ 2500439 w 3147802"/>
              <a:gd name="connsiteY56" fmla="*/ 1569855 h 1901629"/>
              <a:gd name="connsiteX57" fmla="*/ 2419519 w 3147802"/>
              <a:gd name="connsiteY57" fmla="*/ 1545579 h 1901629"/>
              <a:gd name="connsiteX58" fmla="*/ 2168666 w 3147802"/>
              <a:gd name="connsiteY58" fmla="*/ 1480843 h 1901629"/>
              <a:gd name="connsiteX59" fmla="*/ 1885445 w 3147802"/>
              <a:gd name="connsiteY59" fmla="*/ 1513211 h 1901629"/>
              <a:gd name="connsiteX60" fmla="*/ 1602223 w 3147802"/>
              <a:gd name="connsiteY60" fmla="*/ 1505119 h 1901629"/>
              <a:gd name="connsiteX61" fmla="*/ 1497027 w 3147802"/>
              <a:gd name="connsiteY61" fmla="*/ 1529395 h 1901629"/>
              <a:gd name="connsiteX62" fmla="*/ 1472751 w 3147802"/>
              <a:gd name="connsiteY62" fmla="*/ 1537487 h 1901629"/>
              <a:gd name="connsiteX63" fmla="*/ 1448475 w 3147802"/>
              <a:gd name="connsiteY63" fmla="*/ 1529395 h 1901629"/>
              <a:gd name="connsiteX64" fmla="*/ 1440383 w 3147802"/>
              <a:gd name="connsiteY64" fmla="*/ 1505119 h 1901629"/>
              <a:gd name="connsiteX65" fmla="*/ 1448475 w 3147802"/>
              <a:gd name="connsiteY65" fmla="*/ 1343278 h 1901629"/>
              <a:gd name="connsiteX66" fmla="*/ 1464659 w 3147802"/>
              <a:gd name="connsiteY66" fmla="*/ 1294726 h 1901629"/>
              <a:gd name="connsiteX67" fmla="*/ 1472751 w 3147802"/>
              <a:gd name="connsiteY67" fmla="*/ 1229990 h 1901629"/>
              <a:gd name="connsiteX68" fmla="*/ 1488935 w 3147802"/>
              <a:gd name="connsiteY68" fmla="*/ 1205714 h 1901629"/>
              <a:gd name="connsiteX69" fmla="*/ 1480843 w 3147802"/>
              <a:gd name="connsiteY69" fmla="*/ 1124793 h 1901629"/>
              <a:gd name="connsiteX70" fmla="*/ 1472751 w 3147802"/>
              <a:gd name="connsiteY70" fmla="*/ 1100517 h 1901629"/>
              <a:gd name="connsiteX71" fmla="*/ 1448475 w 3147802"/>
              <a:gd name="connsiteY71" fmla="*/ 1092425 h 1901629"/>
              <a:gd name="connsiteX72" fmla="*/ 1424199 w 3147802"/>
              <a:gd name="connsiteY72" fmla="*/ 1076241 h 1901629"/>
              <a:gd name="connsiteX73" fmla="*/ 1286634 w 3147802"/>
              <a:gd name="connsiteY73" fmla="*/ 1060057 h 1901629"/>
              <a:gd name="connsiteX74" fmla="*/ 1181437 w 3147802"/>
              <a:gd name="connsiteY74" fmla="*/ 1035781 h 1901629"/>
              <a:gd name="connsiteX75" fmla="*/ 1149069 w 3147802"/>
              <a:gd name="connsiteY75" fmla="*/ 1027689 h 1901629"/>
              <a:gd name="connsiteX76" fmla="*/ 1060057 w 3147802"/>
              <a:gd name="connsiteY76" fmla="*/ 1011505 h 1901629"/>
              <a:gd name="connsiteX77" fmla="*/ 1019597 w 3147802"/>
              <a:gd name="connsiteY77" fmla="*/ 1019597 h 1901629"/>
              <a:gd name="connsiteX78" fmla="*/ 971045 w 3147802"/>
              <a:gd name="connsiteY78" fmla="*/ 1051965 h 1901629"/>
              <a:gd name="connsiteX79" fmla="*/ 946768 w 3147802"/>
              <a:gd name="connsiteY79" fmla="*/ 1060057 h 1901629"/>
              <a:gd name="connsiteX80" fmla="*/ 922492 w 3147802"/>
              <a:gd name="connsiteY80" fmla="*/ 1076241 h 1901629"/>
              <a:gd name="connsiteX81" fmla="*/ 873940 w 3147802"/>
              <a:gd name="connsiteY81" fmla="*/ 1092425 h 1901629"/>
              <a:gd name="connsiteX82" fmla="*/ 865848 w 3147802"/>
              <a:gd name="connsiteY82" fmla="*/ 1116701 h 1901629"/>
              <a:gd name="connsiteX83" fmla="*/ 841572 w 3147802"/>
              <a:gd name="connsiteY83" fmla="*/ 1124793 h 1901629"/>
              <a:gd name="connsiteX84" fmla="*/ 550259 w 3147802"/>
              <a:gd name="connsiteY84" fmla="*/ 1157161 h 1901629"/>
              <a:gd name="connsiteX85" fmla="*/ 525983 w 3147802"/>
              <a:gd name="connsiteY85" fmla="*/ 1173345 h 1901629"/>
              <a:gd name="connsiteX86" fmla="*/ 493614 w 3147802"/>
              <a:gd name="connsiteY86" fmla="*/ 1278542 h 1901629"/>
              <a:gd name="connsiteX87" fmla="*/ 501706 w 3147802"/>
              <a:gd name="connsiteY87" fmla="*/ 1399922 h 1901629"/>
              <a:gd name="connsiteX88" fmla="*/ 509799 w 3147802"/>
              <a:gd name="connsiteY88" fmla="*/ 1424199 h 1901629"/>
              <a:gd name="connsiteX89" fmla="*/ 558351 w 3147802"/>
              <a:gd name="connsiteY89" fmla="*/ 1440383 h 1901629"/>
              <a:gd name="connsiteX90" fmla="*/ 639271 w 3147802"/>
              <a:gd name="connsiteY90" fmla="*/ 1456567 h 1901629"/>
              <a:gd name="connsiteX91" fmla="*/ 712099 w 3147802"/>
              <a:gd name="connsiteY91" fmla="*/ 1472751 h 1901629"/>
              <a:gd name="connsiteX92" fmla="*/ 728283 w 3147802"/>
              <a:gd name="connsiteY92" fmla="*/ 1497027 h 1901629"/>
              <a:gd name="connsiteX93" fmla="*/ 768744 w 3147802"/>
              <a:gd name="connsiteY93" fmla="*/ 1529395 h 1901629"/>
              <a:gd name="connsiteX94" fmla="*/ 801112 w 3147802"/>
              <a:gd name="connsiteY94" fmla="*/ 1602223 h 1901629"/>
              <a:gd name="connsiteX95" fmla="*/ 776836 w 3147802"/>
              <a:gd name="connsiteY95" fmla="*/ 1764064 h 1901629"/>
              <a:gd name="connsiteX96" fmla="*/ 776836 w 3147802"/>
              <a:gd name="connsiteY96" fmla="*/ 1764064 h 1901629"/>
              <a:gd name="connsiteX97" fmla="*/ 768744 w 3147802"/>
              <a:gd name="connsiteY97" fmla="*/ 1804524 h 1901629"/>
              <a:gd name="connsiteX98" fmla="*/ 744468 w 3147802"/>
              <a:gd name="connsiteY98" fmla="*/ 1820708 h 1901629"/>
              <a:gd name="connsiteX99" fmla="*/ 720191 w 3147802"/>
              <a:gd name="connsiteY99" fmla="*/ 1861168 h 1901629"/>
              <a:gd name="connsiteX100" fmla="*/ 671639 w 3147802"/>
              <a:gd name="connsiteY100" fmla="*/ 1877353 h 1901629"/>
              <a:gd name="connsiteX101" fmla="*/ 614995 w 3147802"/>
              <a:gd name="connsiteY101" fmla="*/ 1893537 h 1901629"/>
              <a:gd name="connsiteX102" fmla="*/ 428878 w 3147802"/>
              <a:gd name="connsiteY102" fmla="*/ 1901629 h 1901629"/>
              <a:gd name="connsiteX103" fmla="*/ 307498 w 3147802"/>
              <a:gd name="connsiteY103" fmla="*/ 1893537 h 1901629"/>
              <a:gd name="connsiteX104" fmla="*/ 258945 w 3147802"/>
              <a:gd name="connsiteY104" fmla="*/ 1877353 h 1901629"/>
              <a:gd name="connsiteX105" fmla="*/ 234669 w 3147802"/>
              <a:gd name="connsiteY105" fmla="*/ 1869260 h 1901629"/>
              <a:gd name="connsiteX106" fmla="*/ 210393 w 3147802"/>
              <a:gd name="connsiteY106" fmla="*/ 1853076 h 1901629"/>
              <a:gd name="connsiteX107" fmla="*/ 113289 w 3147802"/>
              <a:gd name="connsiteY107" fmla="*/ 1828800 h 1901629"/>
              <a:gd name="connsiteX108" fmla="*/ 145657 w 3147802"/>
              <a:gd name="connsiteY108" fmla="*/ 1828800 h 1901629"/>
              <a:gd name="connsiteX0" fmla="*/ 145657 w 3147802"/>
              <a:gd name="connsiteY0" fmla="*/ 1828800 h 1901629"/>
              <a:gd name="connsiteX1" fmla="*/ 137565 w 3147802"/>
              <a:gd name="connsiteY1" fmla="*/ 1804524 h 1901629"/>
              <a:gd name="connsiteX2" fmla="*/ 121381 w 3147802"/>
              <a:gd name="connsiteY2" fmla="*/ 1780248 h 1901629"/>
              <a:gd name="connsiteX3" fmla="*/ 113289 w 3147802"/>
              <a:gd name="connsiteY3" fmla="*/ 1691236 h 1901629"/>
              <a:gd name="connsiteX4" fmla="*/ 105197 w 3147802"/>
              <a:gd name="connsiteY4" fmla="*/ 1634591 h 1901629"/>
              <a:gd name="connsiteX5" fmla="*/ 89013 w 3147802"/>
              <a:gd name="connsiteY5" fmla="*/ 1488935 h 1901629"/>
              <a:gd name="connsiteX6" fmla="*/ 72829 w 3147802"/>
              <a:gd name="connsiteY6" fmla="*/ 1302818 h 1901629"/>
              <a:gd name="connsiteX7" fmla="*/ 56645 w 3147802"/>
              <a:gd name="connsiteY7" fmla="*/ 1254266 h 1901629"/>
              <a:gd name="connsiteX8" fmla="*/ 48553 w 3147802"/>
              <a:gd name="connsiteY8" fmla="*/ 1229990 h 1901629"/>
              <a:gd name="connsiteX9" fmla="*/ 16184 w 3147802"/>
              <a:gd name="connsiteY9" fmla="*/ 1140977 h 1901629"/>
              <a:gd name="connsiteX10" fmla="*/ 8092 w 3147802"/>
              <a:gd name="connsiteY10" fmla="*/ 1076241 h 1901629"/>
              <a:gd name="connsiteX11" fmla="*/ 0 w 3147802"/>
              <a:gd name="connsiteY11" fmla="*/ 1019597 h 1901629"/>
              <a:gd name="connsiteX12" fmla="*/ 8092 w 3147802"/>
              <a:gd name="connsiteY12" fmla="*/ 784928 h 1901629"/>
              <a:gd name="connsiteX13" fmla="*/ 16184 w 3147802"/>
              <a:gd name="connsiteY13" fmla="*/ 752560 h 1901629"/>
              <a:gd name="connsiteX14" fmla="*/ 32368 w 3147802"/>
              <a:gd name="connsiteY14" fmla="*/ 704007 h 1901629"/>
              <a:gd name="connsiteX15" fmla="*/ 40460 w 3147802"/>
              <a:gd name="connsiteY15" fmla="*/ 679731 h 1901629"/>
              <a:gd name="connsiteX16" fmla="*/ 80921 w 3147802"/>
              <a:gd name="connsiteY16" fmla="*/ 590719 h 1901629"/>
              <a:gd name="connsiteX17" fmla="*/ 105197 w 3147802"/>
              <a:gd name="connsiteY17" fmla="*/ 542167 h 1901629"/>
              <a:gd name="connsiteX18" fmla="*/ 129473 w 3147802"/>
              <a:gd name="connsiteY18" fmla="*/ 525983 h 1901629"/>
              <a:gd name="connsiteX19" fmla="*/ 210393 w 3147802"/>
              <a:gd name="connsiteY19" fmla="*/ 509799 h 1901629"/>
              <a:gd name="connsiteX20" fmla="*/ 258945 w 3147802"/>
              <a:gd name="connsiteY20" fmla="*/ 525983 h 1901629"/>
              <a:gd name="connsiteX21" fmla="*/ 283222 w 3147802"/>
              <a:gd name="connsiteY21" fmla="*/ 534075 h 1901629"/>
              <a:gd name="connsiteX22" fmla="*/ 356050 w 3147802"/>
              <a:gd name="connsiteY22" fmla="*/ 566443 h 1901629"/>
              <a:gd name="connsiteX23" fmla="*/ 404602 w 3147802"/>
              <a:gd name="connsiteY23" fmla="*/ 582627 h 1901629"/>
              <a:gd name="connsiteX24" fmla="*/ 574535 w 3147802"/>
              <a:gd name="connsiteY24" fmla="*/ 614995 h 1901629"/>
              <a:gd name="connsiteX25" fmla="*/ 623087 w 3147802"/>
              <a:gd name="connsiteY25" fmla="*/ 631179 h 1901629"/>
              <a:gd name="connsiteX26" fmla="*/ 647363 w 3147802"/>
              <a:gd name="connsiteY26" fmla="*/ 647363 h 1901629"/>
              <a:gd name="connsiteX27" fmla="*/ 784928 w 3147802"/>
              <a:gd name="connsiteY27" fmla="*/ 663547 h 1901629"/>
              <a:gd name="connsiteX28" fmla="*/ 857756 w 3147802"/>
              <a:gd name="connsiteY28" fmla="*/ 679731 h 1901629"/>
              <a:gd name="connsiteX29" fmla="*/ 1027689 w 3147802"/>
              <a:gd name="connsiteY29" fmla="*/ 720191 h 1901629"/>
              <a:gd name="connsiteX30" fmla="*/ 1310910 w 3147802"/>
              <a:gd name="connsiteY30" fmla="*/ 695915 h 1901629"/>
              <a:gd name="connsiteX31" fmla="*/ 1367554 w 3147802"/>
              <a:gd name="connsiteY31" fmla="*/ 687823 h 1901629"/>
              <a:gd name="connsiteX32" fmla="*/ 1448475 w 3147802"/>
              <a:gd name="connsiteY32" fmla="*/ 623087 h 1901629"/>
              <a:gd name="connsiteX33" fmla="*/ 1513211 w 3147802"/>
              <a:gd name="connsiteY33" fmla="*/ 558351 h 1901629"/>
              <a:gd name="connsiteX34" fmla="*/ 1537487 w 3147802"/>
              <a:gd name="connsiteY34" fmla="*/ 477430 h 1901629"/>
              <a:gd name="connsiteX35" fmla="*/ 1545579 w 3147802"/>
              <a:gd name="connsiteY35" fmla="*/ 202301 h 1901629"/>
              <a:gd name="connsiteX36" fmla="*/ 1553671 w 3147802"/>
              <a:gd name="connsiteY36" fmla="*/ 72829 h 1901629"/>
              <a:gd name="connsiteX37" fmla="*/ 1561763 w 3147802"/>
              <a:gd name="connsiteY37" fmla="*/ 48553 h 1901629"/>
              <a:gd name="connsiteX38" fmla="*/ 1683144 w 3147802"/>
              <a:gd name="connsiteY38" fmla="*/ 0 h 1901629"/>
              <a:gd name="connsiteX39" fmla="*/ 1772156 w 3147802"/>
              <a:gd name="connsiteY39" fmla="*/ 8092 h 1901629"/>
              <a:gd name="connsiteX40" fmla="*/ 1909721 w 3147802"/>
              <a:gd name="connsiteY40" fmla="*/ 48553 h 1901629"/>
              <a:gd name="connsiteX41" fmla="*/ 2298138 w 3147802"/>
              <a:gd name="connsiteY41" fmla="*/ 80921 h 1901629"/>
              <a:gd name="connsiteX42" fmla="*/ 2468071 w 3147802"/>
              <a:gd name="connsiteY42" fmla="*/ 129473 h 1901629"/>
              <a:gd name="connsiteX43" fmla="*/ 2735108 w 3147802"/>
              <a:gd name="connsiteY43" fmla="*/ 218485 h 1901629"/>
              <a:gd name="connsiteX44" fmla="*/ 2864581 w 3147802"/>
              <a:gd name="connsiteY44" fmla="*/ 186117 h 1901629"/>
              <a:gd name="connsiteX45" fmla="*/ 3002145 w 3147802"/>
              <a:gd name="connsiteY45" fmla="*/ 194209 h 1901629"/>
              <a:gd name="connsiteX46" fmla="*/ 3042606 w 3147802"/>
              <a:gd name="connsiteY46" fmla="*/ 388418 h 1901629"/>
              <a:gd name="connsiteX47" fmla="*/ 3066882 w 3147802"/>
              <a:gd name="connsiteY47" fmla="*/ 647363 h 1901629"/>
              <a:gd name="connsiteX48" fmla="*/ 3083066 w 3147802"/>
              <a:gd name="connsiteY48" fmla="*/ 865848 h 1901629"/>
              <a:gd name="connsiteX49" fmla="*/ 3123526 w 3147802"/>
              <a:gd name="connsiteY49" fmla="*/ 1035781 h 1901629"/>
              <a:gd name="connsiteX50" fmla="*/ 3147802 w 3147802"/>
              <a:gd name="connsiteY50" fmla="*/ 1537487 h 1901629"/>
              <a:gd name="connsiteX51" fmla="*/ 3123526 w 3147802"/>
              <a:gd name="connsiteY51" fmla="*/ 1602223 h 1901629"/>
              <a:gd name="connsiteX52" fmla="*/ 3026422 w 3147802"/>
              <a:gd name="connsiteY52" fmla="*/ 1666960 h 1901629"/>
              <a:gd name="connsiteX53" fmla="*/ 2807937 w 3147802"/>
              <a:gd name="connsiteY53" fmla="*/ 1691236 h 1901629"/>
              <a:gd name="connsiteX54" fmla="*/ 2686556 w 3147802"/>
              <a:gd name="connsiteY54" fmla="*/ 1634591 h 1901629"/>
              <a:gd name="connsiteX55" fmla="*/ 2500439 w 3147802"/>
              <a:gd name="connsiteY55" fmla="*/ 1569855 h 1901629"/>
              <a:gd name="connsiteX56" fmla="*/ 2419519 w 3147802"/>
              <a:gd name="connsiteY56" fmla="*/ 1545579 h 1901629"/>
              <a:gd name="connsiteX57" fmla="*/ 2168666 w 3147802"/>
              <a:gd name="connsiteY57" fmla="*/ 1480843 h 1901629"/>
              <a:gd name="connsiteX58" fmla="*/ 1885445 w 3147802"/>
              <a:gd name="connsiteY58" fmla="*/ 1513211 h 1901629"/>
              <a:gd name="connsiteX59" fmla="*/ 1602223 w 3147802"/>
              <a:gd name="connsiteY59" fmla="*/ 1505119 h 1901629"/>
              <a:gd name="connsiteX60" fmla="*/ 1497027 w 3147802"/>
              <a:gd name="connsiteY60" fmla="*/ 1529395 h 1901629"/>
              <a:gd name="connsiteX61" fmla="*/ 1472751 w 3147802"/>
              <a:gd name="connsiteY61" fmla="*/ 1537487 h 1901629"/>
              <a:gd name="connsiteX62" fmla="*/ 1448475 w 3147802"/>
              <a:gd name="connsiteY62" fmla="*/ 1529395 h 1901629"/>
              <a:gd name="connsiteX63" fmla="*/ 1440383 w 3147802"/>
              <a:gd name="connsiteY63" fmla="*/ 1505119 h 1901629"/>
              <a:gd name="connsiteX64" fmla="*/ 1448475 w 3147802"/>
              <a:gd name="connsiteY64" fmla="*/ 1343278 h 1901629"/>
              <a:gd name="connsiteX65" fmla="*/ 1464659 w 3147802"/>
              <a:gd name="connsiteY65" fmla="*/ 1294726 h 1901629"/>
              <a:gd name="connsiteX66" fmla="*/ 1472751 w 3147802"/>
              <a:gd name="connsiteY66" fmla="*/ 1229990 h 1901629"/>
              <a:gd name="connsiteX67" fmla="*/ 1488935 w 3147802"/>
              <a:gd name="connsiteY67" fmla="*/ 1205714 h 1901629"/>
              <a:gd name="connsiteX68" fmla="*/ 1480843 w 3147802"/>
              <a:gd name="connsiteY68" fmla="*/ 1124793 h 1901629"/>
              <a:gd name="connsiteX69" fmla="*/ 1472751 w 3147802"/>
              <a:gd name="connsiteY69" fmla="*/ 1100517 h 1901629"/>
              <a:gd name="connsiteX70" fmla="*/ 1448475 w 3147802"/>
              <a:gd name="connsiteY70" fmla="*/ 1092425 h 1901629"/>
              <a:gd name="connsiteX71" fmla="*/ 1424199 w 3147802"/>
              <a:gd name="connsiteY71" fmla="*/ 1076241 h 1901629"/>
              <a:gd name="connsiteX72" fmla="*/ 1286634 w 3147802"/>
              <a:gd name="connsiteY72" fmla="*/ 1060057 h 1901629"/>
              <a:gd name="connsiteX73" fmla="*/ 1181437 w 3147802"/>
              <a:gd name="connsiteY73" fmla="*/ 1035781 h 1901629"/>
              <a:gd name="connsiteX74" fmla="*/ 1149069 w 3147802"/>
              <a:gd name="connsiteY74" fmla="*/ 1027689 h 1901629"/>
              <a:gd name="connsiteX75" fmla="*/ 1060057 w 3147802"/>
              <a:gd name="connsiteY75" fmla="*/ 1011505 h 1901629"/>
              <a:gd name="connsiteX76" fmla="*/ 1019597 w 3147802"/>
              <a:gd name="connsiteY76" fmla="*/ 1019597 h 1901629"/>
              <a:gd name="connsiteX77" fmla="*/ 971045 w 3147802"/>
              <a:gd name="connsiteY77" fmla="*/ 1051965 h 1901629"/>
              <a:gd name="connsiteX78" fmla="*/ 946768 w 3147802"/>
              <a:gd name="connsiteY78" fmla="*/ 1060057 h 1901629"/>
              <a:gd name="connsiteX79" fmla="*/ 922492 w 3147802"/>
              <a:gd name="connsiteY79" fmla="*/ 1076241 h 1901629"/>
              <a:gd name="connsiteX80" fmla="*/ 873940 w 3147802"/>
              <a:gd name="connsiteY80" fmla="*/ 1092425 h 1901629"/>
              <a:gd name="connsiteX81" fmla="*/ 865848 w 3147802"/>
              <a:gd name="connsiteY81" fmla="*/ 1116701 h 1901629"/>
              <a:gd name="connsiteX82" fmla="*/ 841572 w 3147802"/>
              <a:gd name="connsiteY82" fmla="*/ 1124793 h 1901629"/>
              <a:gd name="connsiteX83" fmla="*/ 550259 w 3147802"/>
              <a:gd name="connsiteY83" fmla="*/ 1157161 h 1901629"/>
              <a:gd name="connsiteX84" fmla="*/ 525983 w 3147802"/>
              <a:gd name="connsiteY84" fmla="*/ 1173345 h 1901629"/>
              <a:gd name="connsiteX85" fmla="*/ 493614 w 3147802"/>
              <a:gd name="connsiteY85" fmla="*/ 1278542 h 1901629"/>
              <a:gd name="connsiteX86" fmla="*/ 501706 w 3147802"/>
              <a:gd name="connsiteY86" fmla="*/ 1399922 h 1901629"/>
              <a:gd name="connsiteX87" fmla="*/ 509799 w 3147802"/>
              <a:gd name="connsiteY87" fmla="*/ 1424199 h 1901629"/>
              <a:gd name="connsiteX88" fmla="*/ 558351 w 3147802"/>
              <a:gd name="connsiteY88" fmla="*/ 1440383 h 1901629"/>
              <a:gd name="connsiteX89" fmla="*/ 639271 w 3147802"/>
              <a:gd name="connsiteY89" fmla="*/ 1456567 h 1901629"/>
              <a:gd name="connsiteX90" fmla="*/ 712099 w 3147802"/>
              <a:gd name="connsiteY90" fmla="*/ 1472751 h 1901629"/>
              <a:gd name="connsiteX91" fmla="*/ 728283 w 3147802"/>
              <a:gd name="connsiteY91" fmla="*/ 1497027 h 1901629"/>
              <a:gd name="connsiteX92" fmla="*/ 768744 w 3147802"/>
              <a:gd name="connsiteY92" fmla="*/ 1529395 h 1901629"/>
              <a:gd name="connsiteX93" fmla="*/ 801112 w 3147802"/>
              <a:gd name="connsiteY93" fmla="*/ 1602223 h 1901629"/>
              <a:gd name="connsiteX94" fmla="*/ 776836 w 3147802"/>
              <a:gd name="connsiteY94" fmla="*/ 1764064 h 1901629"/>
              <a:gd name="connsiteX95" fmla="*/ 776836 w 3147802"/>
              <a:gd name="connsiteY95" fmla="*/ 1764064 h 1901629"/>
              <a:gd name="connsiteX96" fmla="*/ 768744 w 3147802"/>
              <a:gd name="connsiteY96" fmla="*/ 1804524 h 1901629"/>
              <a:gd name="connsiteX97" fmla="*/ 744468 w 3147802"/>
              <a:gd name="connsiteY97" fmla="*/ 1820708 h 1901629"/>
              <a:gd name="connsiteX98" fmla="*/ 720191 w 3147802"/>
              <a:gd name="connsiteY98" fmla="*/ 1861168 h 1901629"/>
              <a:gd name="connsiteX99" fmla="*/ 671639 w 3147802"/>
              <a:gd name="connsiteY99" fmla="*/ 1877353 h 1901629"/>
              <a:gd name="connsiteX100" fmla="*/ 614995 w 3147802"/>
              <a:gd name="connsiteY100" fmla="*/ 1893537 h 1901629"/>
              <a:gd name="connsiteX101" fmla="*/ 428878 w 3147802"/>
              <a:gd name="connsiteY101" fmla="*/ 1901629 h 1901629"/>
              <a:gd name="connsiteX102" fmla="*/ 307498 w 3147802"/>
              <a:gd name="connsiteY102" fmla="*/ 1893537 h 1901629"/>
              <a:gd name="connsiteX103" fmla="*/ 258945 w 3147802"/>
              <a:gd name="connsiteY103" fmla="*/ 1877353 h 1901629"/>
              <a:gd name="connsiteX104" fmla="*/ 234669 w 3147802"/>
              <a:gd name="connsiteY104" fmla="*/ 1869260 h 1901629"/>
              <a:gd name="connsiteX105" fmla="*/ 210393 w 3147802"/>
              <a:gd name="connsiteY105" fmla="*/ 1853076 h 1901629"/>
              <a:gd name="connsiteX106" fmla="*/ 113289 w 3147802"/>
              <a:gd name="connsiteY106" fmla="*/ 1828800 h 1901629"/>
              <a:gd name="connsiteX107" fmla="*/ 145657 w 3147802"/>
              <a:gd name="connsiteY107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083066 w 3139710"/>
              <a:gd name="connsiteY48" fmla="*/ 865848 h 1901629"/>
              <a:gd name="connsiteX49" fmla="*/ 3123526 w 3139710"/>
              <a:gd name="connsiteY49" fmla="*/ 1035781 h 1901629"/>
              <a:gd name="connsiteX50" fmla="*/ 3123526 w 3139710"/>
              <a:gd name="connsiteY50" fmla="*/ 1602223 h 1901629"/>
              <a:gd name="connsiteX51" fmla="*/ 3026422 w 3139710"/>
              <a:gd name="connsiteY51" fmla="*/ 1666960 h 1901629"/>
              <a:gd name="connsiteX52" fmla="*/ 2807937 w 3139710"/>
              <a:gd name="connsiteY52" fmla="*/ 1691236 h 1901629"/>
              <a:gd name="connsiteX53" fmla="*/ 2686556 w 3139710"/>
              <a:gd name="connsiteY53" fmla="*/ 1634591 h 1901629"/>
              <a:gd name="connsiteX54" fmla="*/ 2500439 w 3139710"/>
              <a:gd name="connsiteY54" fmla="*/ 1569855 h 1901629"/>
              <a:gd name="connsiteX55" fmla="*/ 2419519 w 3139710"/>
              <a:gd name="connsiteY55" fmla="*/ 1545579 h 1901629"/>
              <a:gd name="connsiteX56" fmla="*/ 2168666 w 3139710"/>
              <a:gd name="connsiteY56" fmla="*/ 1480843 h 1901629"/>
              <a:gd name="connsiteX57" fmla="*/ 1885445 w 3139710"/>
              <a:gd name="connsiteY57" fmla="*/ 1513211 h 1901629"/>
              <a:gd name="connsiteX58" fmla="*/ 1602223 w 3139710"/>
              <a:gd name="connsiteY58" fmla="*/ 1505119 h 1901629"/>
              <a:gd name="connsiteX59" fmla="*/ 1497027 w 3139710"/>
              <a:gd name="connsiteY59" fmla="*/ 1529395 h 1901629"/>
              <a:gd name="connsiteX60" fmla="*/ 1472751 w 3139710"/>
              <a:gd name="connsiteY60" fmla="*/ 1537487 h 1901629"/>
              <a:gd name="connsiteX61" fmla="*/ 1448475 w 3139710"/>
              <a:gd name="connsiteY61" fmla="*/ 1529395 h 1901629"/>
              <a:gd name="connsiteX62" fmla="*/ 1440383 w 3139710"/>
              <a:gd name="connsiteY62" fmla="*/ 1505119 h 1901629"/>
              <a:gd name="connsiteX63" fmla="*/ 1448475 w 3139710"/>
              <a:gd name="connsiteY63" fmla="*/ 1343278 h 1901629"/>
              <a:gd name="connsiteX64" fmla="*/ 1464659 w 3139710"/>
              <a:gd name="connsiteY64" fmla="*/ 1294726 h 1901629"/>
              <a:gd name="connsiteX65" fmla="*/ 1472751 w 3139710"/>
              <a:gd name="connsiteY65" fmla="*/ 1229990 h 1901629"/>
              <a:gd name="connsiteX66" fmla="*/ 1488935 w 3139710"/>
              <a:gd name="connsiteY66" fmla="*/ 1205714 h 1901629"/>
              <a:gd name="connsiteX67" fmla="*/ 1480843 w 3139710"/>
              <a:gd name="connsiteY67" fmla="*/ 1124793 h 1901629"/>
              <a:gd name="connsiteX68" fmla="*/ 1472751 w 3139710"/>
              <a:gd name="connsiteY68" fmla="*/ 1100517 h 1901629"/>
              <a:gd name="connsiteX69" fmla="*/ 1448475 w 3139710"/>
              <a:gd name="connsiteY69" fmla="*/ 1092425 h 1901629"/>
              <a:gd name="connsiteX70" fmla="*/ 1424199 w 3139710"/>
              <a:gd name="connsiteY70" fmla="*/ 1076241 h 1901629"/>
              <a:gd name="connsiteX71" fmla="*/ 1286634 w 3139710"/>
              <a:gd name="connsiteY71" fmla="*/ 1060057 h 1901629"/>
              <a:gd name="connsiteX72" fmla="*/ 1181437 w 3139710"/>
              <a:gd name="connsiteY72" fmla="*/ 1035781 h 1901629"/>
              <a:gd name="connsiteX73" fmla="*/ 1149069 w 3139710"/>
              <a:gd name="connsiteY73" fmla="*/ 1027689 h 1901629"/>
              <a:gd name="connsiteX74" fmla="*/ 1060057 w 3139710"/>
              <a:gd name="connsiteY74" fmla="*/ 1011505 h 1901629"/>
              <a:gd name="connsiteX75" fmla="*/ 1019597 w 3139710"/>
              <a:gd name="connsiteY75" fmla="*/ 1019597 h 1901629"/>
              <a:gd name="connsiteX76" fmla="*/ 971045 w 3139710"/>
              <a:gd name="connsiteY76" fmla="*/ 1051965 h 1901629"/>
              <a:gd name="connsiteX77" fmla="*/ 946768 w 3139710"/>
              <a:gd name="connsiteY77" fmla="*/ 1060057 h 1901629"/>
              <a:gd name="connsiteX78" fmla="*/ 922492 w 3139710"/>
              <a:gd name="connsiteY78" fmla="*/ 1076241 h 1901629"/>
              <a:gd name="connsiteX79" fmla="*/ 873940 w 3139710"/>
              <a:gd name="connsiteY79" fmla="*/ 1092425 h 1901629"/>
              <a:gd name="connsiteX80" fmla="*/ 865848 w 3139710"/>
              <a:gd name="connsiteY80" fmla="*/ 1116701 h 1901629"/>
              <a:gd name="connsiteX81" fmla="*/ 841572 w 3139710"/>
              <a:gd name="connsiteY81" fmla="*/ 1124793 h 1901629"/>
              <a:gd name="connsiteX82" fmla="*/ 550259 w 3139710"/>
              <a:gd name="connsiteY82" fmla="*/ 1157161 h 1901629"/>
              <a:gd name="connsiteX83" fmla="*/ 525983 w 3139710"/>
              <a:gd name="connsiteY83" fmla="*/ 1173345 h 1901629"/>
              <a:gd name="connsiteX84" fmla="*/ 493614 w 3139710"/>
              <a:gd name="connsiteY84" fmla="*/ 1278542 h 1901629"/>
              <a:gd name="connsiteX85" fmla="*/ 501706 w 3139710"/>
              <a:gd name="connsiteY85" fmla="*/ 1399922 h 1901629"/>
              <a:gd name="connsiteX86" fmla="*/ 509799 w 3139710"/>
              <a:gd name="connsiteY86" fmla="*/ 1424199 h 1901629"/>
              <a:gd name="connsiteX87" fmla="*/ 558351 w 3139710"/>
              <a:gd name="connsiteY87" fmla="*/ 1440383 h 1901629"/>
              <a:gd name="connsiteX88" fmla="*/ 639271 w 3139710"/>
              <a:gd name="connsiteY88" fmla="*/ 1456567 h 1901629"/>
              <a:gd name="connsiteX89" fmla="*/ 712099 w 3139710"/>
              <a:gd name="connsiteY89" fmla="*/ 1472751 h 1901629"/>
              <a:gd name="connsiteX90" fmla="*/ 728283 w 3139710"/>
              <a:gd name="connsiteY90" fmla="*/ 1497027 h 1901629"/>
              <a:gd name="connsiteX91" fmla="*/ 768744 w 3139710"/>
              <a:gd name="connsiteY91" fmla="*/ 1529395 h 1901629"/>
              <a:gd name="connsiteX92" fmla="*/ 801112 w 3139710"/>
              <a:gd name="connsiteY92" fmla="*/ 1602223 h 1901629"/>
              <a:gd name="connsiteX93" fmla="*/ 776836 w 3139710"/>
              <a:gd name="connsiteY93" fmla="*/ 1764064 h 1901629"/>
              <a:gd name="connsiteX94" fmla="*/ 776836 w 3139710"/>
              <a:gd name="connsiteY94" fmla="*/ 1764064 h 1901629"/>
              <a:gd name="connsiteX95" fmla="*/ 768744 w 3139710"/>
              <a:gd name="connsiteY95" fmla="*/ 1804524 h 1901629"/>
              <a:gd name="connsiteX96" fmla="*/ 744468 w 3139710"/>
              <a:gd name="connsiteY96" fmla="*/ 1820708 h 1901629"/>
              <a:gd name="connsiteX97" fmla="*/ 720191 w 3139710"/>
              <a:gd name="connsiteY97" fmla="*/ 1861168 h 1901629"/>
              <a:gd name="connsiteX98" fmla="*/ 671639 w 3139710"/>
              <a:gd name="connsiteY98" fmla="*/ 1877353 h 1901629"/>
              <a:gd name="connsiteX99" fmla="*/ 614995 w 3139710"/>
              <a:gd name="connsiteY99" fmla="*/ 1893537 h 1901629"/>
              <a:gd name="connsiteX100" fmla="*/ 428878 w 3139710"/>
              <a:gd name="connsiteY100" fmla="*/ 1901629 h 1901629"/>
              <a:gd name="connsiteX101" fmla="*/ 307498 w 3139710"/>
              <a:gd name="connsiteY101" fmla="*/ 1893537 h 1901629"/>
              <a:gd name="connsiteX102" fmla="*/ 258945 w 3139710"/>
              <a:gd name="connsiteY102" fmla="*/ 1877353 h 1901629"/>
              <a:gd name="connsiteX103" fmla="*/ 234669 w 3139710"/>
              <a:gd name="connsiteY103" fmla="*/ 1869260 h 1901629"/>
              <a:gd name="connsiteX104" fmla="*/ 210393 w 3139710"/>
              <a:gd name="connsiteY104" fmla="*/ 1853076 h 1901629"/>
              <a:gd name="connsiteX105" fmla="*/ 113289 w 3139710"/>
              <a:gd name="connsiteY105" fmla="*/ 1828800 h 1901629"/>
              <a:gd name="connsiteX106" fmla="*/ 145657 w 3139710"/>
              <a:gd name="connsiteY106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083066 w 3139710"/>
              <a:gd name="connsiteY48" fmla="*/ 865848 h 1901629"/>
              <a:gd name="connsiteX49" fmla="*/ 3123526 w 3139710"/>
              <a:gd name="connsiteY49" fmla="*/ 1035781 h 1901629"/>
              <a:gd name="connsiteX50" fmla="*/ 3123526 w 3139710"/>
              <a:gd name="connsiteY50" fmla="*/ 1602223 h 1901629"/>
              <a:gd name="connsiteX51" fmla="*/ 2807937 w 3139710"/>
              <a:gd name="connsiteY51" fmla="*/ 1691236 h 1901629"/>
              <a:gd name="connsiteX52" fmla="*/ 2686556 w 3139710"/>
              <a:gd name="connsiteY52" fmla="*/ 1634591 h 1901629"/>
              <a:gd name="connsiteX53" fmla="*/ 2500439 w 3139710"/>
              <a:gd name="connsiteY53" fmla="*/ 1569855 h 1901629"/>
              <a:gd name="connsiteX54" fmla="*/ 2419519 w 3139710"/>
              <a:gd name="connsiteY54" fmla="*/ 1545579 h 1901629"/>
              <a:gd name="connsiteX55" fmla="*/ 2168666 w 3139710"/>
              <a:gd name="connsiteY55" fmla="*/ 1480843 h 1901629"/>
              <a:gd name="connsiteX56" fmla="*/ 1885445 w 3139710"/>
              <a:gd name="connsiteY56" fmla="*/ 1513211 h 1901629"/>
              <a:gd name="connsiteX57" fmla="*/ 1602223 w 3139710"/>
              <a:gd name="connsiteY57" fmla="*/ 1505119 h 1901629"/>
              <a:gd name="connsiteX58" fmla="*/ 1497027 w 3139710"/>
              <a:gd name="connsiteY58" fmla="*/ 1529395 h 1901629"/>
              <a:gd name="connsiteX59" fmla="*/ 1472751 w 3139710"/>
              <a:gd name="connsiteY59" fmla="*/ 1537487 h 1901629"/>
              <a:gd name="connsiteX60" fmla="*/ 1448475 w 3139710"/>
              <a:gd name="connsiteY60" fmla="*/ 1529395 h 1901629"/>
              <a:gd name="connsiteX61" fmla="*/ 1440383 w 3139710"/>
              <a:gd name="connsiteY61" fmla="*/ 1505119 h 1901629"/>
              <a:gd name="connsiteX62" fmla="*/ 1448475 w 3139710"/>
              <a:gd name="connsiteY62" fmla="*/ 1343278 h 1901629"/>
              <a:gd name="connsiteX63" fmla="*/ 1464659 w 3139710"/>
              <a:gd name="connsiteY63" fmla="*/ 1294726 h 1901629"/>
              <a:gd name="connsiteX64" fmla="*/ 1472751 w 3139710"/>
              <a:gd name="connsiteY64" fmla="*/ 1229990 h 1901629"/>
              <a:gd name="connsiteX65" fmla="*/ 1488935 w 3139710"/>
              <a:gd name="connsiteY65" fmla="*/ 1205714 h 1901629"/>
              <a:gd name="connsiteX66" fmla="*/ 1480843 w 3139710"/>
              <a:gd name="connsiteY66" fmla="*/ 1124793 h 1901629"/>
              <a:gd name="connsiteX67" fmla="*/ 1472751 w 3139710"/>
              <a:gd name="connsiteY67" fmla="*/ 1100517 h 1901629"/>
              <a:gd name="connsiteX68" fmla="*/ 1448475 w 3139710"/>
              <a:gd name="connsiteY68" fmla="*/ 1092425 h 1901629"/>
              <a:gd name="connsiteX69" fmla="*/ 1424199 w 3139710"/>
              <a:gd name="connsiteY69" fmla="*/ 1076241 h 1901629"/>
              <a:gd name="connsiteX70" fmla="*/ 1286634 w 3139710"/>
              <a:gd name="connsiteY70" fmla="*/ 1060057 h 1901629"/>
              <a:gd name="connsiteX71" fmla="*/ 1181437 w 3139710"/>
              <a:gd name="connsiteY71" fmla="*/ 1035781 h 1901629"/>
              <a:gd name="connsiteX72" fmla="*/ 1149069 w 3139710"/>
              <a:gd name="connsiteY72" fmla="*/ 1027689 h 1901629"/>
              <a:gd name="connsiteX73" fmla="*/ 1060057 w 3139710"/>
              <a:gd name="connsiteY73" fmla="*/ 1011505 h 1901629"/>
              <a:gd name="connsiteX74" fmla="*/ 1019597 w 3139710"/>
              <a:gd name="connsiteY74" fmla="*/ 1019597 h 1901629"/>
              <a:gd name="connsiteX75" fmla="*/ 971045 w 3139710"/>
              <a:gd name="connsiteY75" fmla="*/ 1051965 h 1901629"/>
              <a:gd name="connsiteX76" fmla="*/ 946768 w 3139710"/>
              <a:gd name="connsiteY76" fmla="*/ 1060057 h 1901629"/>
              <a:gd name="connsiteX77" fmla="*/ 922492 w 3139710"/>
              <a:gd name="connsiteY77" fmla="*/ 1076241 h 1901629"/>
              <a:gd name="connsiteX78" fmla="*/ 873940 w 3139710"/>
              <a:gd name="connsiteY78" fmla="*/ 1092425 h 1901629"/>
              <a:gd name="connsiteX79" fmla="*/ 865848 w 3139710"/>
              <a:gd name="connsiteY79" fmla="*/ 1116701 h 1901629"/>
              <a:gd name="connsiteX80" fmla="*/ 841572 w 3139710"/>
              <a:gd name="connsiteY80" fmla="*/ 1124793 h 1901629"/>
              <a:gd name="connsiteX81" fmla="*/ 550259 w 3139710"/>
              <a:gd name="connsiteY81" fmla="*/ 1157161 h 1901629"/>
              <a:gd name="connsiteX82" fmla="*/ 525983 w 3139710"/>
              <a:gd name="connsiteY82" fmla="*/ 1173345 h 1901629"/>
              <a:gd name="connsiteX83" fmla="*/ 493614 w 3139710"/>
              <a:gd name="connsiteY83" fmla="*/ 1278542 h 1901629"/>
              <a:gd name="connsiteX84" fmla="*/ 501706 w 3139710"/>
              <a:gd name="connsiteY84" fmla="*/ 1399922 h 1901629"/>
              <a:gd name="connsiteX85" fmla="*/ 509799 w 3139710"/>
              <a:gd name="connsiteY85" fmla="*/ 1424199 h 1901629"/>
              <a:gd name="connsiteX86" fmla="*/ 558351 w 3139710"/>
              <a:gd name="connsiteY86" fmla="*/ 1440383 h 1901629"/>
              <a:gd name="connsiteX87" fmla="*/ 639271 w 3139710"/>
              <a:gd name="connsiteY87" fmla="*/ 1456567 h 1901629"/>
              <a:gd name="connsiteX88" fmla="*/ 712099 w 3139710"/>
              <a:gd name="connsiteY88" fmla="*/ 1472751 h 1901629"/>
              <a:gd name="connsiteX89" fmla="*/ 728283 w 3139710"/>
              <a:gd name="connsiteY89" fmla="*/ 1497027 h 1901629"/>
              <a:gd name="connsiteX90" fmla="*/ 768744 w 3139710"/>
              <a:gd name="connsiteY90" fmla="*/ 1529395 h 1901629"/>
              <a:gd name="connsiteX91" fmla="*/ 801112 w 3139710"/>
              <a:gd name="connsiteY91" fmla="*/ 1602223 h 1901629"/>
              <a:gd name="connsiteX92" fmla="*/ 776836 w 3139710"/>
              <a:gd name="connsiteY92" fmla="*/ 1764064 h 1901629"/>
              <a:gd name="connsiteX93" fmla="*/ 776836 w 3139710"/>
              <a:gd name="connsiteY93" fmla="*/ 1764064 h 1901629"/>
              <a:gd name="connsiteX94" fmla="*/ 768744 w 3139710"/>
              <a:gd name="connsiteY94" fmla="*/ 1804524 h 1901629"/>
              <a:gd name="connsiteX95" fmla="*/ 744468 w 3139710"/>
              <a:gd name="connsiteY95" fmla="*/ 1820708 h 1901629"/>
              <a:gd name="connsiteX96" fmla="*/ 720191 w 3139710"/>
              <a:gd name="connsiteY96" fmla="*/ 1861168 h 1901629"/>
              <a:gd name="connsiteX97" fmla="*/ 671639 w 3139710"/>
              <a:gd name="connsiteY97" fmla="*/ 1877353 h 1901629"/>
              <a:gd name="connsiteX98" fmla="*/ 614995 w 3139710"/>
              <a:gd name="connsiteY98" fmla="*/ 1893537 h 1901629"/>
              <a:gd name="connsiteX99" fmla="*/ 428878 w 3139710"/>
              <a:gd name="connsiteY99" fmla="*/ 1901629 h 1901629"/>
              <a:gd name="connsiteX100" fmla="*/ 307498 w 3139710"/>
              <a:gd name="connsiteY100" fmla="*/ 1893537 h 1901629"/>
              <a:gd name="connsiteX101" fmla="*/ 258945 w 3139710"/>
              <a:gd name="connsiteY101" fmla="*/ 1877353 h 1901629"/>
              <a:gd name="connsiteX102" fmla="*/ 234669 w 3139710"/>
              <a:gd name="connsiteY102" fmla="*/ 1869260 h 1901629"/>
              <a:gd name="connsiteX103" fmla="*/ 210393 w 3139710"/>
              <a:gd name="connsiteY103" fmla="*/ 1853076 h 1901629"/>
              <a:gd name="connsiteX104" fmla="*/ 113289 w 3139710"/>
              <a:gd name="connsiteY104" fmla="*/ 1828800 h 1901629"/>
              <a:gd name="connsiteX105" fmla="*/ 145657 w 3139710"/>
              <a:gd name="connsiteY105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083066 w 3139710"/>
              <a:gd name="connsiteY48" fmla="*/ 865848 h 1901629"/>
              <a:gd name="connsiteX49" fmla="*/ 3123526 w 3139710"/>
              <a:gd name="connsiteY49" fmla="*/ 1035781 h 1901629"/>
              <a:gd name="connsiteX50" fmla="*/ 3123526 w 3139710"/>
              <a:gd name="connsiteY50" fmla="*/ 1602223 h 1901629"/>
              <a:gd name="connsiteX51" fmla="*/ 2686556 w 3139710"/>
              <a:gd name="connsiteY51" fmla="*/ 1634591 h 1901629"/>
              <a:gd name="connsiteX52" fmla="*/ 2500439 w 3139710"/>
              <a:gd name="connsiteY52" fmla="*/ 1569855 h 1901629"/>
              <a:gd name="connsiteX53" fmla="*/ 2419519 w 3139710"/>
              <a:gd name="connsiteY53" fmla="*/ 1545579 h 1901629"/>
              <a:gd name="connsiteX54" fmla="*/ 2168666 w 3139710"/>
              <a:gd name="connsiteY54" fmla="*/ 1480843 h 1901629"/>
              <a:gd name="connsiteX55" fmla="*/ 1885445 w 3139710"/>
              <a:gd name="connsiteY55" fmla="*/ 1513211 h 1901629"/>
              <a:gd name="connsiteX56" fmla="*/ 1602223 w 3139710"/>
              <a:gd name="connsiteY56" fmla="*/ 1505119 h 1901629"/>
              <a:gd name="connsiteX57" fmla="*/ 1497027 w 3139710"/>
              <a:gd name="connsiteY57" fmla="*/ 1529395 h 1901629"/>
              <a:gd name="connsiteX58" fmla="*/ 1472751 w 3139710"/>
              <a:gd name="connsiteY58" fmla="*/ 1537487 h 1901629"/>
              <a:gd name="connsiteX59" fmla="*/ 1448475 w 3139710"/>
              <a:gd name="connsiteY59" fmla="*/ 1529395 h 1901629"/>
              <a:gd name="connsiteX60" fmla="*/ 1440383 w 3139710"/>
              <a:gd name="connsiteY60" fmla="*/ 1505119 h 1901629"/>
              <a:gd name="connsiteX61" fmla="*/ 1448475 w 3139710"/>
              <a:gd name="connsiteY61" fmla="*/ 1343278 h 1901629"/>
              <a:gd name="connsiteX62" fmla="*/ 1464659 w 3139710"/>
              <a:gd name="connsiteY62" fmla="*/ 1294726 h 1901629"/>
              <a:gd name="connsiteX63" fmla="*/ 1472751 w 3139710"/>
              <a:gd name="connsiteY63" fmla="*/ 1229990 h 1901629"/>
              <a:gd name="connsiteX64" fmla="*/ 1488935 w 3139710"/>
              <a:gd name="connsiteY64" fmla="*/ 1205714 h 1901629"/>
              <a:gd name="connsiteX65" fmla="*/ 1480843 w 3139710"/>
              <a:gd name="connsiteY65" fmla="*/ 1124793 h 1901629"/>
              <a:gd name="connsiteX66" fmla="*/ 1472751 w 3139710"/>
              <a:gd name="connsiteY66" fmla="*/ 1100517 h 1901629"/>
              <a:gd name="connsiteX67" fmla="*/ 1448475 w 3139710"/>
              <a:gd name="connsiteY67" fmla="*/ 1092425 h 1901629"/>
              <a:gd name="connsiteX68" fmla="*/ 1424199 w 3139710"/>
              <a:gd name="connsiteY68" fmla="*/ 1076241 h 1901629"/>
              <a:gd name="connsiteX69" fmla="*/ 1286634 w 3139710"/>
              <a:gd name="connsiteY69" fmla="*/ 1060057 h 1901629"/>
              <a:gd name="connsiteX70" fmla="*/ 1181437 w 3139710"/>
              <a:gd name="connsiteY70" fmla="*/ 1035781 h 1901629"/>
              <a:gd name="connsiteX71" fmla="*/ 1149069 w 3139710"/>
              <a:gd name="connsiteY71" fmla="*/ 1027689 h 1901629"/>
              <a:gd name="connsiteX72" fmla="*/ 1060057 w 3139710"/>
              <a:gd name="connsiteY72" fmla="*/ 1011505 h 1901629"/>
              <a:gd name="connsiteX73" fmla="*/ 1019597 w 3139710"/>
              <a:gd name="connsiteY73" fmla="*/ 1019597 h 1901629"/>
              <a:gd name="connsiteX74" fmla="*/ 971045 w 3139710"/>
              <a:gd name="connsiteY74" fmla="*/ 1051965 h 1901629"/>
              <a:gd name="connsiteX75" fmla="*/ 946768 w 3139710"/>
              <a:gd name="connsiteY75" fmla="*/ 1060057 h 1901629"/>
              <a:gd name="connsiteX76" fmla="*/ 922492 w 3139710"/>
              <a:gd name="connsiteY76" fmla="*/ 1076241 h 1901629"/>
              <a:gd name="connsiteX77" fmla="*/ 873940 w 3139710"/>
              <a:gd name="connsiteY77" fmla="*/ 1092425 h 1901629"/>
              <a:gd name="connsiteX78" fmla="*/ 865848 w 3139710"/>
              <a:gd name="connsiteY78" fmla="*/ 1116701 h 1901629"/>
              <a:gd name="connsiteX79" fmla="*/ 841572 w 3139710"/>
              <a:gd name="connsiteY79" fmla="*/ 1124793 h 1901629"/>
              <a:gd name="connsiteX80" fmla="*/ 550259 w 3139710"/>
              <a:gd name="connsiteY80" fmla="*/ 1157161 h 1901629"/>
              <a:gd name="connsiteX81" fmla="*/ 525983 w 3139710"/>
              <a:gd name="connsiteY81" fmla="*/ 1173345 h 1901629"/>
              <a:gd name="connsiteX82" fmla="*/ 493614 w 3139710"/>
              <a:gd name="connsiteY82" fmla="*/ 1278542 h 1901629"/>
              <a:gd name="connsiteX83" fmla="*/ 501706 w 3139710"/>
              <a:gd name="connsiteY83" fmla="*/ 1399922 h 1901629"/>
              <a:gd name="connsiteX84" fmla="*/ 509799 w 3139710"/>
              <a:gd name="connsiteY84" fmla="*/ 1424199 h 1901629"/>
              <a:gd name="connsiteX85" fmla="*/ 558351 w 3139710"/>
              <a:gd name="connsiteY85" fmla="*/ 1440383 h 1901629"/>
              <a:gd name="connsiteX86" fmla="*/ 639271 w 3139710"/>
              <a:gd name="connsiteY86" fmla="*/ 1456567 h 1901629"/>
              <a:gd name="connsiteX87" fmla="*/ 712099 w 3139710"/>
              <a:gd name="connsiteY87" fmla="*/ 1472751 h 1901629"/>
              <a:gd name="connsiteX88" fmla="*/ 728283 w 3139710"/>
              <a:gd name="connsiteY88" fmla="*/ 1497027 h 1901629"/>
              <a:gd name="connsiteX89" fmla="*/ 768744 w 3139710"/>
              <a:gd name="connsiteY89" fmla="*/ 1529395 h 1901629"/>
              <a:gd name="connsiteX90" fmla="*/ 801112 w 3139710"/>
              <a:gd name="connsiteY90" fmla="*/ 1602223 h 1901629"/>
              <a:gd name="connsiteX91" fmla="*/ 776836 w 3139710"/>
              <a:gd name="connsiteY91" fmla="*/ 1764064 h 1901629"/>
              <a:gd name="connsiteX92" fmla="*/ 776836 w 3139710"/>
              <a:gd name="connsiteY92" fmla="*/ 1764064 h 1901629"/>
              <a:gd name="connsiteX93" fmla="*/ 768744 w 3139710"/>
              <a:gd name="connsiteY93" fmla="*/ 1804524 h 1901629"/>
              <a:gd name="connsiteX94" fmla="*/ 744468 w 3139710"/>
              <a:gd name="connsiteY94" fmla="*/ 1820708 h 1901629"/>
              <a:gd name="connsiteX95" fmla="*/ 720191 w 3139710"/>
              <a:gd name="connsiteY95" fmla="*/ 1861168 h 1901629"/>
              <a:gd name="connsiteX96" fmla="*/ 671639 w 3139710"/>
              <a:gd name="connsiteY96" fmla="*/ 1877353 h 1901629"/>
              <a:gd name="connsiteX97" fmla="*/ 614995 w 3139710"/>
              <a:gd name="connsiteY97" fmla="*/ 1893537 h 1901629"/>
              <a:gd name="connsiteX98" fmla="*/ 428878 w 3139710"/>
              <a:gd name="connsiteY98" fmla="*/ 1901629 h 1901629"/>
              <a:gd name="connsiteX99" fmla="*/ 307498 w 3139710"/>
              <a:gd name="connsiteY99" fmla="*/ 1893537 h 1901629"/>
              <a:gd name="connsiteX100" fmla="*/ 258945 w 3139710"/>
              <a:gd name="connsiteY100" fmla="*/ 1877353 h 1901629"/>
              <a:gd name="connsiteX101" fmla="*/ 234669 w 3139710"/>
              <a:gd name="connsiteY101" fmla="*/ 1869260 h 1901629"/>
              <a:gd name="connsiteX102" fmla="*/ 210393 w 3139710"/>
              <a:gd name="connsiteY102" fmla="*/ 1853076 h 1901629"/>
              <a:gd name="connsiteX103" fmla="*/ 113289 w 3139710"/>
              <a:gd name="connsiteY103" fmla="*/ 1828800 h 1901629"/>
              <a:gd name="connsiteX104" fmla="*/ 145657 w 3139710"/>
              <a:gd name="connsiteY104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066882 w 3139710"/>
              <a:gd name="connsiteY47" fmla="*/ 647363 h 1901629"/>
              <a:gd name="connsiteX48" fmla="*/ 3123526 w 3139710"/>
              <a:gd name="connsiteY48" fmla="*/ 1035781 h 1901629"/>
              <a:gd name="connsiteX49" fmla="*/ 3123526 w 3139710"/>
              <a:gd name="connsiteY49" fmla="*/ 1602223 h 1901629"/>
              <a:gd name="connsiteX50" fmla="*/ 2686556 w 3139710"/>
              <a:gd name="connsiteY50" fmla="*/ 1634591 h 1901629"/>
              <a:gd name="connsiteX51" fmla="*/ 2500439 w 3139710"/>
              <a:gd name="connsiteY51" fmla="*/ 1569855 h 1901629"/>
              <a:gd name="connsiteX52" fmla="*/ 2419519 w 3139710"/>
              <a:gd name="connsiteY52" fmla="*/ 1545579 h 1901629"/>
              <a:gd name="connsiteX53" fmla="*/ 2168666 w 3139710"/>
              <a:gd name="connsiteY53" fmla="*/ 1480843 h 1901629"/>
              <a:gd name="connsiteX54" fmla="*/ 1885445 w 3139710"/>
              <a:gd name="connsiteY54" fmla="*/ 1513211 h 1901629"/>
              <a:gd name="connsiteX55" fmla="*/ 1602223 w 3139710"/>
              <a:gd name="connsiteY55" fmla="*/ 1505119 h 1901629"/>
              <a:gd name="connsiteX56" fmla="*/ 1497027 w 3139710"/>
              <a:gd name="connsiteY56" fmla="*/ 1529395 h 1901629"/>
              <a:gd name="connsiteX57" fmla="*/ 1472751 w 3139710"/>
              <a:gd name="connsiteY57" fmla="*/ 1537487 h 1901629"/>
              <a:gd name="connsiteX58" fmla="*/ 1448475 w 3139710"/>
              <a:gd name="connsiteY58" fmla="*/ 1529395 h 1901629"/>
              <a:gd name="connsiteX59" fmla="*/ 1440383 w 3139710"/>
              <a:gd name="connsiteY59" fmla="*/ 1505119 h 1901629"/>
              <a:gd name="connsiteX60" fmla="*/ 1448475 w 3139710"/>
              <a:gd name="connsiteY60" fmla="*/ 1343278 h 1901629"/>
              <a:gd name="connsiteX61" fmla="*/ 1464659 w 3139710"/>
              <a:gd name="connsiteY61" fmla="*/ 1294726 h 1901629"/>
              <a:gd name="connsiteX62" fmla="*/ 1472751 w 3139710"/>
              <a:gd name="connsiteY62" fmla="*/ 1229990 h 1901629"/>
              <a:gd name="connsiteX63" fmla="*/ 1488935 w 3139710"/>
              <a:gd name="connsiteY63" fmla="*/ 1205714 h 1901629"/>
              <a:gd name="connsiteX64" fmla="*/ 1480843 w 3139710"/>
              <a:gd name="connsiteY64" fmla="*/ 1124793 h 1901629"/>
              <a:gd name="connsiteX65" fmla="*/ 1472751 w 3139710"/>
              <a:gd name="connsiteY65" fmla="*/ 1100517 h 1901629"/>
              <a:gd name="connsiteX66" fmla="*/ 1448475 w 3139710"/>
              <a:gd name="connsiteY66" fmla="*/ 1092425 h 1901629"/>
              <a:gd name="connsiteX67" fmla="*/ 1424199 w 3139710"/>
              <a:gd name="connsiteY67" fmla="*/ 1076241 h 1901629"/>
              <a:gd name="connsiteX68" fmla="*/ 1286634 w 3139710"/>
              <a:gd name="connsiteY68" fmla="*/ 1060057 h 1901629"/>
              <a:gd name="connsiteX69" fmla="*/ 1181437 w 3139710"/>
              <a:gd name="connsiteY69" fmla="*/ 1035781 h 1901629"/>
              <a:gd name="connsiteX70" fmla="*/ 1149069 w 3139710"/>
              <a:gd name="connsiteY70" fmla="*/ 1027689 h 1901629"/>
              <a:gd name="connsiteX71" fmla="*/ 1060057 w 3139710"/>
              <a:gd name="connsiteY71" fmla="*/ 1011505 h 1901629"/>
              <a:gd name="connsiteX72" fmla="*/ 1019597 w 3139710"/>
              <a:gd name="connsiteY72" fmla="*/ 1019597 h 1901629"/>
              <a:gd name="connsiteX73" fmla="*/ 971045 w 3139710"/>
              <a:gd name="connsiteY73" fmla="*/ 1051965 h 1901629"/>
              <a:gd name="connsiteX74" fmla="*/ 946768 w 3139710"/>
              <a:gd name="connsiteY74" fmla="*/ 1060057 h 1901629"/>
              <a:gd name="connsiteX75" fmla="*/ 922492 w 3139710"/>
              <a:gd name="connsiteY75" fmla="*/ 1076241 h 1901629"/>
              <a:gd name="connsiteX76" fmla="*/ 873940 w 3139710"/>
              <a:gd name="connsiteY76" fmla="*/ 1092425 h 1901629"/>
              <a:gd name="connsiteX77" fmla="*/ 865848 w 3139710"/>
              <a:gd name="connsiteY77" fmla="*/ 1116701 h 1901629"/>
              <a:gd name="connsiteX78" fmla="*/ 841572 w 3139710"/>
              <a:gd name="connsiteY78" fmla="*/ 1124793 h 1901629"/>
              <a:gd name="connsiteX79" fmla="*/ 550259 w 3139710"/>
              <a:gd name="connsiteY79" fmla="*/ 1157161 h 1901629"/>
              <a:gd name="connsiteX80" fmla="*/ 525983 w 3139710"/>
              <a:gd name="connsiteY80" fmla="*/ 1173345 h 1901629"/>
              <a:gd name="connsiteX81" fmla="*/ 493614 w 3139710"/>
              <a:gd name="connsiteY81" fmla="*/ 1278542 h 1901629"/>
              <a:gd name="connsiteX82" fmla="*/ 501706 w 3139710"/>
              <a:gd name="connsiteY82" fmla="*/ 1399922 h 1901629"/>
              <a:gd name="connsiteX83" fmla="*/ 509799 w 3139710"/>
              <a:gd name="connsiteY83" fmla="*/ 1424199 h 1901629"/>
              <a:gd name="connsiteX84" fmla="*/ 558351 w 3139710"/>
              <a:gd name="connsiteY84" fmla="*/ 1440383 h 1901629"/>
              <a:gd name="connsiteX85" fmla="*/ 639271 w 3139710"/>
              <a:gd name="connsiteY85" fmla="*/ 1456567 h 1901629"/>
              <a:gd name="connsiteX86" fmla="*/ 712099 w 3139710"/>
              <a:gd name="connsiteY86" fmla="*/ 1472751 h 1901629"/>
              <a:gd name="connsiteX87" fmla="*/ 728283 w 3139710"/>
              <a:gd name="connsiteY87" fmla="*/ 1497027 h 1901629"/>
              <a:gd name="connsiteX88" fmla="*/ 768744 w 3139710"/>
              <a:gd name="connsiteY88" fmla="*/ 1529395 h 1901629"/>
              <a:gd name="connsiteX89" fmla="*/ 801112 w 3139710"/>
              <a:gd name="connsiteY89" fmla="*/ 1602223 h 1901629"/>
              <a:gd name="connsiteX90" fmla="*/ 776836 w 3139710"/>
              <a:gd name="connsiteY90" fmla="*/ 1764064 h 1901629"/>
              <a:gd name="connsiteX91" fmla="*/ 776836 w 3139710"/>
              <a:gd name="connsiteY91" fmla="*/ 1764064 h 1901629"/>
              <a:gd name="connsiteX92" fmla="*/ 768744 w 3139710"/>
              <a:gd name="connsiteY92" fmla="*/ 1804524 h 1901629"/>
              <a:gd name="connsiteX93" fmla="*/ 744468 w 3139710"/>
              <a:gd name="connsiteY93" fmla="*/ 1820708 h 1901629"/>
              <a:gd name="connsiteX94" fmla="*/ 720191 w 3139710"/>
              <a:gd name="connsiteY94" fmla="*/ 1861168 h 1901629"/>
              <a:gd name="connsiteX95" fmla="*/ 671639 w 3139710"/>
              <a:gd name="connsiteY95" fmla="*/ 1877353 h 1901629"/>
              <a:gd name="connsiteX96" fmla="*/ 614995 w 3139710"/>
              <a:gd name="connsiteY96" fmla="*/ 1893537 h 1901629"/>
              <a:gd name="connsiteX97" fmla="*/ 428878 w 3139710"/>
              <a:gd name="connsiteY97" fmla="*/ 1901629 h 1901629"/>
              <a:gd name="connsiteX98" fmla="*/ 307498 w 3139710"/>
              <a:gd name="connsiteY98" fmla="*/ 1893537 h 1901629"/>
              <a:gd name="connsiteX99" fmla="*/ 258945 w 3139710"/>
              <a:gd name="connsiteY99" fmla="*/ 1877353 h 1901629"/>
              <a:gd name="connsiteX100" fmla="*/ 234669 w 3139710"/>
              <a:gd name="connsiteY100" fmla="*/ 1869260 h 1901629"/>
              <a:gd name="connsiteX101" fmla="*/ 210393 w 3139710"/>
              <a:gd name="connsiteY101" fmla="*/ 1853076 h 1901629"/>
              <a:gd name="connsiteX102" fmla="*/ 113289 w 3139710"/>
              <a:gd name="connsiteY102" fmla="*/ 1828800 h 1901629"/>
              <a:gd name="connsiteX103" fmla="*/ 145657 w 3139710"/>
              <a:gd name="connsiteY103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2864581 w 3139710"/>
              <a:gd name="connsiteY44" fmla="*/ 186117 h 1901629"/>
              <a:gd name="connsiteX45" fmla="*/ 3002145 w 3139710"/>
              <a:gd name="connsiteY45" fmla="*/ 194209 h 1901629"/>
              <a:gd name="connsiteX46" fmla="*/ 3042606 w 3139710"/>
              <a:gd name="connsiteY46" fmla="*/ 388418 h 1901629"/>
              <a:gd name="connsiteX47" fmla="*/ 3123526 w 3139710"/>
              <a:gd name="connsiteY47" fmla="*/ 1035781 h 1901629"/>
              <a:gd name="connsiteX48" fmla="*/ 3123526 w 3139710"/>
              <a:gd name="connsiteY48" fmla="*/ 1602223 h 1901629"/>
              <a:gd name="connsiteX49" fmla="*/ 2686556 w 3139710"/>
              <a:gd name="connsiteY49" fmla="*/ 1634591 h 1901629"/>
              <a:gd name="connsiteX50" fmla="*/ 2500439 w 3139710"/>
              <a:gd name="connsiteY50" fmla="*/ 1569855 h 1901629"/>
              <a:gd name="connsiteX51" fmla="*/ 2419519 w 3139710"/>
              <a:gd name="connsiteY51" fmla="*/ 1545579 h 1901629"/>
              <a:gd name="connsiteX52" fmla="*/ 2168666 w 3139710"/>
              <a:gd name="connsiteY52" fmla="*/ 1480843 h 1901629"/>
              <a:gd name="connsiteX53" fmla="*/ 1885445 w 3139710"/>
              <a:gd name="connsiteY53" fmla="*/ 1513211 h 1901629"/>
              <a:gd name="connsiteX54" fmla="*/ 1602223 w 3139710"/>
              <a:gd name="connsiteY54" fmla="*/ 1505119 h 1901629"/>
              <a:gd name="connsiteX55" fmla="*/ 1497027 w 3139710"/>
              <a:gd name="connsiteY55" fmla="*/ 1529395 h 1901629"/>
              <a:gd name="connsiteX56" fmla="*/ 1472751 w 3139710"/>
              <a:gd name="connsiteY56" fmla="*/ 1537487 h 1901629"/>
              <a:gd name="connsiteX57" fmla="*/ 1448475 w 3139710"/>
              <a:gd name="connsiteY57" fmla="*/ 1529395 h 1901629"/>
              <a:gd name="connsiteX58" fmla="*/ 1440383 w 3139710"/>
              <a:gd name="connsiteY58" fmla="*/ 1505119 h 1901629"/>
              <a:gd name="connsiteX59" fmla="*/ 1448475 w 3139710"/>
              <a:gd name="connsiteY59" fmla="*/ 1343278 h 1901629"/>
              <a:gd name="connsiteX60" fmla="*/ 1464659 w 3139710"/>
              <a:gd name="connsiteY60" fmla="*/ 1294726 h 1901629"/>
              <a:gd name="connsiteX61" fmla="*/ 1472751 w 3139710"/>
              <a:gd name="connsiteY61" fmla="*/ 1229990 h 1901629"/>
              <a:gd name="connsiteX62" fmla="*/ 1488935 w 3139710"/>
              <a:gd name="connsiteY62" fmla="*/ 1205714 h 1901629"/>
              <a:gd name="connsiteX63" fmla="*/ 1480843 w 3139710"/>
              <a:gd name="connsiteY63" fmla="*/ 1124793 h 1901629"/>
              <a:gd name="connsiteX64" fmla="*/ 1472751 w 3139710"/>
              <a:gd name="connsiteY64" fmla="*/ 1100517 h 1901629"/>
              <a:gd name="connsiteX65" fmla="*/ 1448475 w 3139710"/>
              <a:gd name="connsiteY65" fmla="*/ 1092425 h 1901629"/>
              <a:gd name="connsiteX66" fmla="*/ 1424199 w 3139710"/>
              <a:gd name="connsiteY66" fmla="*/ 1076241 h 1901629"/>
              <a:gd name="connsiteX67" fmla="*/ 1286634 w 3139710"/>
              <a:gd name="connsiteY67" fmla="*/ 1060057 h 1901629"/>
              <a:gd name="connsiteX68" fmla="*/ 1181437 w 3139710"/>
              <a:gd name="connsiteY68" fmla="*/ 1035781 h 1901629"/>
              <a:gd name="connsiteX69" fmla="*/ 1149069 w 3139710"/>
              <a:gd name="connsiteY69" fmla="*/ 1027689 h 1901629"/>
              <a:gd name="connsiteX70" fmla="*/ 1060057 w 3139710"/>
              <a:gd name="connsiteY70" fmla="*/ 1011505 h 1901629"/>
              <a:gd name="connsiteX71" fmla="*/ 1019597 w 3139710"/>
              <a:gd name="connsiteY71" fmla="*/ 1019597 h 1901629"/>
              <a:gd name="connsiteX72" fmla="*/ 971045 w 3139710"/>
              <a:gd name="connsiteY72" fmla="*/ 1051965 h 1901629"/>
              <a:gd name="connsiteX73" fmla="*/ 946768 w 3139710"/>
              <a:gd name="connsiteY73" fmla="*/ 1060057 h 1901629"/>
              <a:gd name="connsiteX74" fmla="*/ 922492 w 3139710"/>
              <a:gd name="connsiteY74" fmla="*/ 1076241 h 1901629"/>
              <a:gd name="connsiteX75" fmla="*/ 873940 w 3139710"/>
              <a:gd name="connsiteY75" fmla="*/ 1092425 h 1901629"/>
              <a:gd name="connsiteX76" fmla="*/ 865848 w 3139710"/>
              <a:gd name="connsiteY76" fmla="*/ 1116701 h 1901629"/>
              <a:gd name="connsiteX77" fmla="*/ 841572 w 3139710"/>
              <a:gd name="connsiteY77" fmla="*/ 1124793 h 1901629"/>
              <a:gd name="connsiteX78" fmla="*/ 550259 w 3139710"/>
              <a:gd name="connsiteY78" fmla="*/ 1157161 h 1901629"/>
              <a:gd name="connsiteX79" fmla="*/ 525983 w 3139710"/>
              <a:gd name="connsiteY79" fmla="*/ 1173345 h 1901629"/>
              <a:gd name="connsiteX80" fmla="*/ 493614 w 3139710"/>
              <a:gd name="connsiteY80" fmla="*/ 1278542 h 1901629"/>
              <a:gd name="connsiteX81" fmla="*/ 501706 w 3139710"/>
              <a:gd name="connsiteY81" fmla="*/ 1399922 h 1901629"/>
              <a:gd name="connsiteX82" fmla="*/ 509799 w 3139710"/>
              <a:gd name="connsiteY82" fmla="*/ 1424199 h 1901629"/>
              <a:gd name="connsiteX83" fmla="*/ 558351 w 3139710"/>
              <a:gd name="connsiteY83" fmla="*/ 1440383 h 1901629"/>
              <a:gd name="connsiteX84" fmla="*/ 639271 w 3139710"/>
              <a:gd name="connsiteY84" fmla="*/ 1456567 h 1901629"/>
              <a:gd name="connsiteX85" fmla="*/ 712099 w 3139710"/>
              <a:gd name="connsiteY85" fmla="*/ 1472751 h 1901629"/>
              <a:gd name="connsiteX86" fmla="*/ 728283 w 3139710"/>
              <a:gd name="connsiteY86" fmla="*/ 1497027 h 1901629"/>
              <a:gd name="connsiteX87" fmla="*/ 768744 w 3139710"/>
              <a:gd name="connsiteY87" fmla="*/ 1529395 h 1901629"/>
              <a:gd name="connsiteX88" fmla="*/ 801112 w 3139710"/>
              <a:gd name="connsiteY88" fmla="*/ 1602223 h 1901629"/>
              <a:gd name="connsiteX89" fmla="*/ 776836 w 3139710"/>
              <a:gd name="connsiteY89" fmla="*/ 1764064 h 1901629"/>
              <a:gd name="connsiteX90" fmla="*/ 776836 w 3139710"/>
              <a:gd name="connsiteY90" fmla="*/ 1764064 h 1901629"/>
              <a:gd name="connsiteX91" fmla="*/ 768744 w 3139710"/>
              <a:gd name="connsiteY91" fmla="*/ 1804524 h 1901629"/>
              <a:gd name="connsiteX92" fmla="*/ 744468 w 3139710"/>
              <a:gd name="connsiteY92" fmla="*/ 1820708 h 1901629"/>
              <a:gd name="connsiteX93" fmla="*/ 720191 w 3139710"/>
              <a:gd name="connsiteY93" fmla="*/ 1861168 h 1901629"/>
              <a:gd name="connsiteX94" fmla="*/ 671639 w 3139710"/>
              <a:gd name="connsiteY94" fmla="*/ 1877353 h 1901629"/>
              <a:gd name="connsiteX95" fmla="*/ 614995 w 3139710"/>
              <a:gd name="connsiteY95" fmla="*/ 1893537 h 1901629"/>
              <a:gd name="connsiteX96" fmla="*/ 428878 w 3139710"/>
              <a:gd name="connsiteY96" fmla="*/ 1901629 h 1901629"/>
              <a:gd name="connsiteX97" fmla="*/ 307498 w 3139710"/>
              <a:gd name="connsiteY97" fmla="*/ 1893537 h 1901629"/>
              <a:gd name="connsiteX98" fmla="*/ 258945 w 3139710"/>
              <a:gd name="connsiteY98" fmla="*/ 1877353 h 1901629"/>
              <a:gd name="connsiteX99" fmla="*/ 234669 w 3139710"/>
              <a:gd name="connsiteY99" fmla="*/ 1869260 h 1901629"/>
              <a:gd name="connsiteX100" fmla="*/ 210393 w 3139710"/>
              <a:gd name="connsiteY100" fmla="*/ 1853076 h 1901629"/>
              <a:gd name="connsiteX101" fmla="*/ 113289 w 3139710"/>
              <a:gd name="connsiteY101" fmla="*/ 1828800 h 1901629"/>
              <a:gd name="connsiteX102" fmla="*/ 145657 w 3139710"/>
              <a:gd name="connsiteY102" fmla="*/ 1828800 h 1901629"/>
              <a:gd name="connsiteX0" fmla="*/ 145657 w 3139710"/>
              <a:gd name="connsiteY0" fmla="*/ 1828800 h 1901629"/>
              <a:gd name="connsiteX1" fmla="*/ 137565 w 3139710"/>
              <a:gd name="connsiteY1" fmla="*/ 1804524 h 1901629"/>
              <a:gd name="connsiteX2" fmla="*/ 121381 w 3139710"/>
              <a:gd name="connsiteY2" fmla="*/ 1780248 h 1901629"/>
              <a:gd name="connsiteX3" fmla="*/ 113289 w 3139710"/>
              <a:gd name="connsiteY3" fmla="*/ 1691236 h 1901629"/>
              <a:gd name="connsiteX4" fmla="*/ 105197 w 3139710"/>
              <a:gd name="connsiteY4" fmla="*/ 1634591 h 1901629"/>
              <a:gd name="connsiteX5" fmla="*/ 89013 w 3139710"/>
              <a:gd name="connsiteY5" fmla="*/ 1488935 h 1901629"/>
              <a:gd name="connsiteX6" fmla="*/ 72829 w 3139710"/>
              <a:gd name="connsiteY6" fmla="*/ 1302818 h 1901629"/>
              <a:gd name="connsiteX7" fmla="*/ 56645 w 3139710"/>
              <a:gd name="connsiteY7" fmla="*/ 1254266 h 1901629"/>
              <a:gd name="connsiteX8" fmla="*/ 48553 w 3139710"/>
              <a:gd name="connsiteY8" fmla="*/ 1229990 h 1901629"/>
              <a:gd name="connsiteX9" fmla="*/ 16184 w 3139710"/>
              <a:gd name="connsiteY9" fmla="*/ 1140977 h 1901629"/>
              <a:gd name="connsiteX10" fmla="*/ 8092 w 3139710"/>
              <a:gd name="connsiteY10" fmla="*/ 1076241 h 1901629"/>
              <a:gd name="connsiteX11" fmla="*/ 0 w 3139710"/>
              <a:gd name="connsiteY11" fmla="*/ 1019597 h 1901629"/>
              <a:gd name="connsiteX12" fmla="*/ 8092 w 3139710"/>
              <a:gd name="connsiteY12" fmla="*/ 784928 h 1901629"/>
              <a:gd name="connsiteX13" fmla="*/ 16184 w 3139710"/>
              <a:gd name="connsiteY13" fmla="*/ 752560 h 1901629"/>
              <a:gd name="connsiteX14" fmla="*/ 32368 w 3139710"/>
              <a:gd name="connsiteY14" fmla="*/ 704007 h 1901629"/>
              <a:gd name="connsiteX15" fmla="*/ 40460 w 3139710"/>
              <a:gd name="connsiteY15" fmla="*/ 679731 h 1901629"/>
              <a:gd name="connsiteX16" fmla="*/ 80921 w 3139710"/>
              <a:gd name="connsiteY16" fmla="*/ 590719 h 1901629"/>
              <a:gd name="connsiteX17" fmla="*/ 105197 w 3139710"/>
              <a:gd name="connsiteY17" fmla="*/ 542167 h 1901629"/>
              <a:gd name="connsiteX18" fmla="*/ 129473 w 3139710"/>
              <a:gd name="connsiteY18" fmla="*/ 525983 h 1901629"/>
              <a:gd name="connsiteX19" fmla="*/ 210393 w 3139710"/>
              <a:gd name="connsiteY19" fmla="*/ 509799 h 1901629"/>
              <a:gd name="connsiteX20" fmla="*/ 258945 w 3139710"/>
              <a:gd name="connsiteY20" fmla="*/ 525983 h 1901629"/>
              <a:gd name="connsiteX21" fmla="*/ 283222 w 3139710"/>
              <a:gd name="connsiteY21" fmla="*/ 534075 h 1901629"/>
              <a:gd name="connsiteX22" fmla="*/ 356050 w 3139710"/>
              <a:gd name="connsiteY22" fmla="*/ 566443 h 1901629"/>
              <a:gd name="connsiteX23" fmla="*/ 404602 w 3139710"/>
              <a:gd name="connsiteY23" fmla="*/ 582627 h 1901629"/>
              <a:gd name="connsiteX24" fmla="*/ 574535 w 3139710"/>
              <a:gd name="connsiteY24" fmla="*/ 614995 h 1901629"/>
              <a:gd name="connsiteX25" fmla="*/ 623087 w 3139710"/>
              <a:gd name="connsiteY25" fmla="*/ 631179 h 1901629"/>
              <a:gd name="connsiteX26" fmla="*/ 647363 w 3139710"/>
              <a:gd name="connsiteY26" fmla="*/ 647363 h 1901629"/>
              <a:gd name="connsiteX27" fmla="*/ 784928 w 3139710"/>
              <a:gd name="connsiteY27" fmla="*/ 663547 h 1901629"/>
              <a:gd name="connsiteX28" fmla="*/ 857756 w 3139710"/>
              <a:gd name="connsiteY28" fmla="*/ 679731 h 1901629"/>
              <a:gd name="connsiteX29" fmla="*/ 1027689 w 3139710"/>
              <a:gd name="connsiteY29" fmla="*/ 720191 h 1901629"/>
              <a:gd name="connsiteX30" fmla="*/ 1310910 w 3139710"/>
              <a:gd name="connsiteY30" fmla="*/ 695915 h 1901629"/>
              <a:gd name="connsiteX31" fmla="*/ 1367554 w 3139710"/>
              <a:gd name="connsiteY31" fmla="*/ 687823 h 1901629"/>
              <a:gd name="connsiteX32" fmla="*/ 1448475 w 3139710"/>
              <a:gd name="connsiteY32" fmla="*/ 623087 h 1901629"/>
              <a:gd name="connsiteX33" fmla="*/ 1513211 w 3139710"/>
              <a:gd name="connsiteY33" fmla="*/ 558351 h 1901629"/>
              <a:gd name="connsiteX34" fmla="*/ 1537487 w 3139710"/>
              <a:gd name="connsiteY34" fmla="*/ 477430 h 1901629"/>
              <a:gd name="connsiteX35" fmla="*/ 1545579 w 3139710"/>
              <a:gd name="connsiteY35" fmla="*/ 202301 h 1901629"/>
              <a:gd name="connsiteX36" fmla="*/ 1553671 w 3139710"/>
              <a:gd name="connsiteY36" fmla="*/ 72829 h 1901629"/>
              <a:gd name="connsiteX37" fmla="*/ 1561763 w 3139710"/>
              <a:gd name="connsiteY37" fmla="*/ 48553 h 1901629"/>
              <a:gd name="connsiteX38" fmla="*/ 1683144 w 3139710"/>
              <a:gd name="connsiteY38" fmla="*/ 0 h 1901629"/>
              <a:gd name="connsiteX39" fmla="*/ 1772156 w 3139710"/>
              <a:gd name="connsiteY39" fmla="*/ 8092 h 1901629"/>
              <a:gd name="connsiteX40" fmla="*/ 1909721 w 3139710"/>
              <a:gd name="connsiteY40" fmla="*/ 48553 h 1901629"/>
              <a:gd name="connsiteX41" fmla="*/ 2298138 w 3139710"/>
              <a:gd name="connsiteY41" fmla="*/ 80921 h 1901629"/>
              <a:gd name="connsiteX42" fmla="*/ 2468071 w 3139710"/>
              <a:gd name="connsiteY42" fmla="*/ 129473 h 1901629"/>
              <a:gd name="connsiteX43" fmla="*/ 2735108 w 3139710"/>
              <a:gd name="connsiteY43" fmla="*/ 218485 h 1901629"/>
              <a:gd name="connsiteX44" fmla="*/ 3002145 w 3139710"/>
              <a:gd name="connsiteY44" fmla="*/ 194209 h 1901629"/>
              <a:gd name="connsiteX45" fmla="*/ 3042606 w 3139710"/>
              <a:gd name="connsiteY45" fmla="*/ 388418 h 1901629"/>
              <a:gd name="connsiteX46" fmla="*/ 3123526 w 3139710"/>
              <a:gd name="connsiteY46" fmla="*/ 1035781 h 1901629"/>
              <a:gd name="connsiteX47" fmla="*/ 3123526 w 3139710"/>
              <a:gd name="connsiteY47" fmla="*/ 1602223 h 1901629"/>
              <a:gd name="connsiteX48" fmla="*/ 2686556 w 3139710"/>
              <a:gd name="connsiteY48" fmla="*/ 1634591 h 1901629"/>
              <a:gd name="connsiteX49" fmla="*/ 2500439 w 3139710"/>
              <a:gd name="connsiteY49" fmla="*/ 1569855 h 1901629"/>
              <a:gd name="connsiteX50" fmla="*/ 2419519 w 3139710"/>
              <a:gd name="connsiteY50" fmla="*/ 1545579 h 1901629"/>
              <a:gd name="connsiteX51" fmla="*/ 2168666 w 3139710"/>
              <a:gd name="connsiteY51" fmla="*/ 1480843 h 1901629"/>
              <a:gd name="connsiteX52" fmla="*/ 1885445 w 3139710"/>
              <a:gd name="connsiteY52" fmla="*/ 1513211 h 1901629"/>
              <a:gd name="connsiteX53" fmla="*/ 1602223 w 3139710"/>
              <a:gd name="connsiteY53" fmla="*/ 1505119 h 1901629"/>
              <a:gd name="connsiteX54" fmla="*/ 1497027 w 3139710"/>
              <a:gd name="connsiteY54" fmla="*/ 1529395 h 1901629"/>
              <a:gd name="connsiteX55" fmla="*/ 1472751 w 3139710"/>
              <a:gd name="connsiteY55" fmla="*/ 1537487 h 1901629"/>
              <a:gd name="connsiteX56" fmla="*/ 1448475 w 3139710"/>
              <a:gd name="connsiteY56" fmla="*/ 1529395 h 1901629"/>
              <a:gd name="connsiteX57" fmla="*/ 1440383 w 3139710"/>
              <a:gd name="connsiteY57" fmla="*/ 1505119 h 1901629"/>
              <a:gd name="connsiteX58" fmla="*/ 1448475 w 3139710"/>
              <a:gd name="connsiteY58" fmla="*/ 1343278 h 1901629"/>
              <a:gd name="connsiteX59" fmla="*/ 1464659 w 3139710"/>
              <a:gd name="connsiteY59" fmla="*/ 1294726 h 1901629"/>
              <a:gd name="connsiteX60" fmla="*/ 1472751 w 3139710"/>
              <a:gd name="connsiteY60" fmla="*/ 1229990 h 1901629"/>
              <a:gd name="connsiteX61" fmla="*/ 1488935 w 3139710"/>
              <a:gd name="connsiteY61" fmla="*/ 1205714 h 1901629"/>
              <a:gd name="connsiteX62" fmla="*/ 1480843 w 3139710"/>
              <a:gd name="connsiteY62" fmla="*/ 1124793 h 1901629"/>
              <a:gd name="connsiteX63" fmla="*/ 1472751 w 3139710"/>
              <a:gd name="connsiteY63" fmla="*/ 1100517 h 1901629"/>
              <a:gd name="connsiteX64" fmla="*/ 1448475 w 3139710"/>
              <a:gd name="connsiteY64" fmla="*/ 1092425 h 1901629"/>
              <a:gd name="connsiteX65" fmla="*/ 1424199 w 3139710"/>
              <a:gd name="connsiteY65" fmla="*/ 1076241 h 1901629"/>
              <a:gd name="connsiteX66" fmla="*/ 1286634 w 3139710"/>
              <a:gd name="connsiteY66" fmla="*/ 1060057 h 1901629"/>
              <a:gd name="connsiteX67" fmla="*/ 1181437 w 3139710"/>
              <a:gd name="connsiteY67" fmla="*/ 1035781 h 1901629"/>
              <a:gd name="connsiteX68" fmla="*/ 1149069 w 3139710"/>
              <a:gd name="connsiteY68" fmla="*/ 1027689 h 1901629"/>
              <a:gd name="connsiteX69" fmla="*/ 1060057 w 3139710"/>
              <a:gd name="connsiteY69" fmla="*/ 1011505 h 1901629"/>
              <a:gd name="connsiteX70" fmla="*/ 1019597 w 3139710"/>
              <a:gd name="connsiteY70" fmla="*/ 1019597 h 1901629"/>
              <a:gd name="connsiteX71" fmla="*/ 971045 w 3139710"/>
              <a:gd name="connsiteY71" fmla="*/ 1051965 h 1901629"/>
              <a:gd name="connsiteX72" fmla="*/ 946768 w 3139710"/>
              <a:gd name="connsiteY72" fmla="*/ 1060057 h 1901629"/>
              <a:gd name="connsiteX73" fmla="*/ 922492 w 3139710"/>
              <a:gd name="connsiteY73" fmla="*/ 1076241 h 1901629"/>
              <a:gd name="connsiteX74" fmla="*/ 873940 w 3139710"/>
              <a:gd name="connsiteY74" fmla="*/ 1092425 h 1901629"/>
              <a:gd name="connsiteX75" fmla="*/ 865848 w 3139710"/>
              <a:gd name="connsiteY75" fmla="*/ 1116701 h 1901629"/>
              <a:gd name="connsiteX76" fmla="*/ 841572 w 3139710"/>
              <a:gd name="connsiteY76" fmla="*/ 1124793 h 1901629"/>
              <a:gd name="connsiteX77" fmla="*/ 550259 w 3139710"/>
              <a:gd name="connsiteY77" fmla="*/ 1157161 h 1901629"/>
              <a:gd name="connsiteX78" fmla="*/ 525983 w 3139710"/>
              <a:gd name="connsiteY78" fmla="*/ 1173345 h 1901629"/>
              <a:gd name="connsiteX79" fmla="*/ 493614 w 3139710"/>
              <a:gd name="connsiteY79" fmla="*/ 1278542 h 1901629"/>
              <a:gd name="connsiteX80" fmla="*/ 501706 w 3139710"/>
              <a:gd name="connsiteY80" fmla="*/ 1399922 h 1901629"/>
              <a:gd name="connsiteX81" fmla="*/ 509799 w 3139710"/>
              <a:gd name="connsiteY81" fmla="*/ 1424199 h 1901629"/>
              <a:gd name="connsiteX82" fmla="*/ 558351 w 3139710"/>
              <a:gd name="connsiteY82" fmla="*/ 1440383 h 1901629"/>
              <a:gd name="connsiteX83" fmla="*/ 639271 w 3139710"/>
              <a:gd name="connsiteY83" fmla="*/ 1456567 h 1901629"/>
              <a:gd name="connsiteX84" fmla="*/ 712099 w 3139710"/>
              <a:gd name="connsiteY84" fmla="*/ 1472751 h 1901629"/>
              <a:gd name="connsiteX85" fmla="*/ 728283 w 3139710"/>
              <a:gd name="connsiteY85" fmla="*/ 1497027 h 1901629"/>
              <a:gd name="connsiteX86" fmla="*/ 768744 w 3139710"/>
              <a:gd name="connsiteY86" fmla="*/ 1529395 h 1901629"/>
              <a:gd name="connsiteX87" fmla="*/ 801112 w 3139710"/>
              <a:gd name="connsiteY87" fmla="*/ 1602223 h 1901629"/>
              <a:gd name="connsiteX88" fmla="*/ 776836 w 3139710"/>
              <a:gd name="connsiteY88" fmla="*/ 1764064 h 1901629"/>
              <a:gd name="connsiteX89" fmla="*/ 776836 w 3139710"/>
              <a:gd name="connsiteY89" fmla="*/ 1764064 h 1901629"/>
              <a:gd name="connsiteX90" fmla="*/ 768744 w 3139710"/>
              <a:gd name="connsiteY90" fmla="*/ 1804524 h 1901629"/>
              <a:gd name="connsiteX91" fmla="*/ 744468 w 3139710"/>
              <a:gd name="connsiteY91" fmla="*/ 1820708 h 1901629"/>
              <a:gd name="connsiteX92" fmla="*/ 720191 w 3139710"/>
              <a:gd name="connsiteY92" fmla="*/ 1861168 h 1901629"/>
              <a:gd name="connsiteX93" fmla="*/ 671639 w 3139710"/>
              <a:gd name="connsiteY93" fmla="*/ 1877353 h 1901629"/>
              <a:gd name="connsiteX94" fmla="*/ 614995 w 3139710"/>
              <a:gd name="connsiteY94" fmla="*/ 1893537 h 1901629"/>
              <a:gd name="connsiteX95" fmla="*/ 428878 w 3139710"/>
              <a:gd name="connsiteY95" fmla="*/ 1901629 h 1901629"/>
              <a:gd name="connsiteX96" fmla="*/ 307498 w 3139710"/>
              <a:gd name="connsiteY96" fmla="*/ 1893537 h 1901629"/>
              <a:gd name="connsiteX97" fmla="*/ 258945 w 3139710"/>
              <a:gd name="connsiteY97" fmla="*/ 1877353 h 1901629"/>
              <a:gd name="connsiteX98" fmla="*/ 234669 w 3139710"/>
              <a:gd name="connsiteY98" fmla="*/ 1869260 h 1901629"/>
              <a:gd name="connsiteX99" fmla="*/ 210393 w 3139710"/>
              <a:gd name="connsiteY99" fmla="*/ 1853076 h 1901629"/>
              <a:gd name="connsiteX100" fmla="*/ 113289 w 3139710"/>
              <a:gd name="connsiteY100" fmla="*/ 1828800 h 1901629"/>
              <a:gd name="connsiteX101" fmla="*/ 145657 w 3139710"/>
              <a:gd name="connsiteY101" fmla="*/ 1828800 h 1901629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10910 w 3139710"/>
              <a:gd name="connsiteY30" fmla="*/ 687823 h 1893537"/>
              <a:gd name="connsiteX31" fmla="*/ 1367554 w 3139710"/>
              <a:gd name="connsiteY31" fmla="*/ 679731 h 1893537"/>
              <a:gd name="connsiteX32" fmla="*/ 1448475 w 3139710"/>
              <a:gd name="connsiteY32" fmla="*/ 614995 h 1893537"/>
              <a:gd name="connsiteX33" fmla="*/ 1513211 w 3139710"/>
              <a:gd name="connsiteY33" fmla="*/ 550259 h 1893537"/>
              <a:gd name="connsiteX34" fmla="*/ 1537487 w 3139710"/>
              <a:gd name="connsiteY34" fmla="*/ 469338 h 1893537"/>
              <a:gd name="connsiteX35" fmla="*/ 1545579 w 3139710"/>
              <a:gd name="connsiteY35" fmla="*/ 194209 h 1893537"/>
              <a:gd name="connsiteX36" fmla="*/ 1553671 w 3139710"/>
              <a:gd name="connsiteY36" fmla="*/ 64737 h 1893537"/>
              <a:gd name="connsiteX37" fmla="*/ 1561763 w 3139710"/>
              <a:gd name="connsiteY37" fmla="*/ 40461 h 1893537"/>
              <a:gd name="connsiteX38" fmla="*/ 1772156 w 3139710"/>
              <a:gd name="connsiteY38" fmla="*/ 0 h 1893537"/>
              <a:gd name="connsiteX39" fmla="*/ 1909721 w 3139710"/>
              <a:gd name="connsiteY39" fmla="*/ 40461 h 1893537"/>
              <a:gd name="connsiteX40" fmla="*/ 2298138 w 3139710"/>
              <a:gd name="connsiteY40" fmla="*/ 72829 h 1893537"/>
              <a:gd name="connsiteX41" fmla="*/ 2468071 w 3139710"/>
              <a:gd name="connsiteY41" fmla="*/ 121381 h 1893537"/>
              <a:gd name="connsiteX42" fmla="*/ 2735108 w 3139710"/>
              <a:gd name="connsiteY42" fmla="*/ 210393 h 1893537"/>
              <a:gd name="connsiteX43" fmla="*/ 3002145 w 3139710"/>
              <a:gd name="connsiteY43" fmla="*/ 186117 h 1893537"/>
              <a:gd name="connsiteX44" fmla="*/ 3042606 w 3139710"/>
              <a:gd name="connsiteY44" fmla="*/ 380326 h 1893537"/>
              <a:gd name="connsiteX45" fmla="*/ 3123526 w 3139710"/>
              <a:gd name="connsiteY45" fmla="*/ 1027689 h 1893537"/>
              <a:gd name="connsiteX46" fmla="*/ 3123526 w 3139710"/>
              <a:gd name="connsiteY46" fmla="*/ 1594131 h 1893537"/>
              <a:gd name="connsiteX47" fmla="*/ 2686556 w 3139710"/>
              <a:gd name="connsiteY47" fmla="*/ 1626499 h 1893537"/>
              <a:gd name="connsiteX48" fmla="*/ 2500439 w 3139710"/>
              <a:gd name="connsiteY48" fmla="*/ 1561763 h 1893537"/>
              <a:gd name="connsiteX49" fmla="*/ 2419519 w 3139710"/>
              <a:gd name="connsiteY49" fmla="*/ 1537487 h 1893537"/>
              <a:gd name="connsiteX50" fmla="*/ 2168666 w 3139710"/>
              <a:gd name="connsiteY50" fmla="*/ 1472751 h 1893537"/>
              <a:gd name="connsiteX51" fmla="*/ 1885445 w 3139710"/>
              <a:gd name="connsiteY51" fmla="*/ 1505119 h 1893537"/>
              <a:gd name="connsiteX52" fmla="*/ 1602223 w 3139710"/>
              <a:gd name="connsiteY52" fmla="*/ 1497027 h 1893537"/>
              <a:gd name="connsiteX53" fmla="*/ 1497027 w 3139710"/>
              <a:gd name="connsiteY53" fmla="*/ 1521303 h 1893537"/>
              <a:gd name="connsiteX54" fmla="*/ 1472751 w 3139710"/>
              <a:gd name="connsiteY54" fmla="*/ 1529395 h 1893537"/>
              <a:gd name="connsiteX55" fmla="*/ 1448475 w 3139710"/>
              <a:gd name="connsiteY55" fmla="*/ 1521303 h 1893537"/>
              <a:gd name="connsiteX56" fmla="*/ 1440383 w 3139710"/>
              <a:gd name="connsiteY56" fmla="*/ 1497027 h 1893537"/>
              <a:gd name="connsiteX57" fmla="*/ 1448475 w 3139710"/>
              <a:gd name="connsiteY57" fmla="*/ 1335186 h 1893537"/>
              <a:gd name="connsiteX58" fmla="*/ 1464659 w 3139710"/>
              <a:gd name="connsiteY58" fmla="*/ 1286634 h 1893537"/>
              <a:gd name="connsiteX59" fmla="*/ 1472751 w 3139710"/>
              <a:gd name="connsiteY59" fmla="*/ 1221898 h 1893537"/>
              <a:gd name="connsiteX60" fmla="*/ 1488935 w 3139710"/>
              <a:gd name="connsiteY60" fmla="*/ 1197622 h 1893537"/>
              <a:gd name="connsiteX61" fmla="*/ 1480843 w 3139710"/>
              <a:gd name="connsiteY61" fmla="*/ 1116701 h 1893537"/>
              <a:gd name="connsiteX62" fmla="*/ 1472751 w 3139710"/>
              <a:gd name="connsiteY62" fmla="*/ 1092425 h 1893537"/>
              <a:gd name="connsiteX63" fmla="*/ 1448475 w 3139710"/>
              <a:gd name="connsiteY63" fmla="*/ 1084333 h 1893537"/>
              <a:gd name="connsiteX64" fmla="*/ 1424199 w 3139710"/>
              <a:gd name="connsiteY64" fmla="*/ 1068149 h 1893537"/>
              <a:gd name="connsiteX65" fmla="*/ 1286634 w 3139710"/>
              <a:gd name="connsiteY65" fmla="*/ 1051965 h 1893537"/>
              <a:gd name="connsiteX66" fmla="*/ 1181437 w 3139710"/>
              <a:gd name="connsiteY66" fmla="*/ 1027689 h 1893537"/>
              <a:gd name="connsiteX67" fmla="*/ 1149069 w 3139710"/>
              <a:gd name="connsiteY67" fmla="*/ 1019597 h 1893537"/>
              <a:gd name="connsiteX68" fmla="*/ 1060057 w 3139710"/>
              <a:gd name="connsiteY68" fmla="*/ 1003413 h 1893537"/>
              <a:gd name="connsiteX69" fmla="*/ 1019597 w 3139710"/>
              <a:gd name="connsiteY69" fmla="*/ 1011505 h 1893537"/>
              <a:gd name="connsiteX70" fmla="*/ 971045 w 3139710"/>
              <a:gd name="connsiteY70" fmla="*/ 1043873 h 1893537"/>
              <a:gd name="connsiteX71" fmla="*/ 946768 w 3139710"/>
              <a:gd name="connsiteY71" fmla="*/ 1051965 h 1893537"/>
              <a:gd name="connsiteX72" fmla="*/ 922492 w 3139710"/>
              <a:gd name="connsiteY72" fmla="*/ 1068149 h 1893537"/>
              <a:gd name="connsiteX73" fmla="*/ 873940 w 3139710"/>
              <a:gd name="connsiteY73" fmla="*/ 1084333 h 1893537"/>
              <a:gd name="connsiteX74" fmla="*/ 865848 w 3139710"/>
              <a:gd name="connsiteY74" fmla="*/ 1108609 h 1893537"/>
              <a:gd name="connsiteX75" fmla="*/ 841572 w 3139710"/>
              <a:gd name="connsiteY75" fmla="*/ 1116701 h 1893537"/>
              <a:gd name="connsiteX76" fmla="*/ 550259 w 3139710"/>
              <a:gd name="connsiteY76" fmla="*/ 1149069 h 1893537"/>
              <a:gd name="connsiteX77" fmla="*/ 525983 w 3139710"/>
              <a:gd name="connsiteY77" fmla="*/ 1165253 h 1893537"/>
              <a:gd name="connsiteX78" fmla="*/ 493614 w 3139710"/>
              <a:gd name="connsiteY78" fmla="*/ 1270450 h 1893537"/>
              <a:gd name="connsiteX79" fmla="*/ 501706 w 3139710"/>
              <a:gd name="connsiteY79" fmla="*/ 1391830 h 1893537"/>
              <a:gd name="connsiteX80" fmla="*/ 509799 w 3139710"/>
              <a:gd name="connsiteY80" fmla="*/ 1416107 h 1893537"/>
              <a:gd name="connsiteX81" fmla="*/ 558351 w 3139710"/>
              <a:gd name="connsiteY81" fmla="*/ 1432291 h 1893537"/>
              <a:gd name="connsiteX82" fmla="*/ 639271 w 3139710"/>
              <a:gd name="connsiteY82" fmla="*/ 1448475 h 1893537"/>
              <a:gd name="connsiteX83" fmla="*/ 712099 w 3139710"/>
              <a:gd name="connsiteY83" fmla="*/ 1464659 h 1893537"/>
              <a:gd name="connsiteX84" fmla="*/ 728283 w 3139710"/>
              <a:gd name="connsiteY84" fmla="*/ 1488935 h 1893537"/>
              <a:gd name="connsiteX85" fmla="*/ 768744 w 3139710"/>
              <a:gd name="connsiteY85" fmla="*/ 1521303 h 1893537"/>
              <a:gd name="connsiteX86" fmla="*/ 801112 w 3139710"/>
              <a:gd name="connsiteY86" fmla="*/ 1594131 h 1893537"/>
              <a:gd name="connsiteX87" fmla="*/ 776836 w 3139710"/>
              <a:gd name="connsiteY87" fmla="*/ 1755972 h 1893537"/>
              <a:gd name="connsiteX88" fmla="*/ 776836 w 3139710"/>
              <a:gd name="connsiteY88" fmla="*/ 1755972 h 1893537"/>
              <a:gd name="connsiteX89" fmla="*/ 768744 w 3139710"/>
              <a:gd name="connsiteY89" fmla="*/ 1796432 h 1893537"/>
              <a:gd name="connsiteX90" fmla="*/ 744468 w 3139710"/>
              <a:gd name="connsiteY90" fmla="*/ 1812616 h 1893537"/>
              <a:gd name="connsiteX91" fmla="*/ 720191 w 3139710"/>
              <a:gd name="connsiteY91" fmla="*/ 1853076 h 1893537"/>
              <a:gd name="connsiteX92" fmla="*/ 671639 w 3139710"/>
              <a:gd name="connsiteY92" fmla="*/ 1869261 h 1893537"/>
              <a:gd name="connsiteX93" fmla="*/ 614995 w 3139710"/>
              <a:gd name="connsiteY93" fmla="*/ 1885445 h 1893537"/>
              <a:gd name="connsiteX94" fmla="*/ 428878 w 3139710"/>
              <a:gd name="connsiteY94" fmla="*/ 1893537 h 1893537"/>
              <a:gd name="connsiteX95" fmla="*/ 307498 w 3139710"/>
              <a:gd name="connsiteY95" fmla="*/ 1885445 h 1893537"/>
              <a:gd name="connsiteX96" fmla="*/ 258945 w 3139710"/>
              <a:gd name="connsiteY96" fmla="*/ 1869261 h 1893537"/>
              <a:gd name="connsiteX97" fmla="*/ 234669 w 3139710"/>
              <a:gd name="connsiteY97" fmla="*/ 1861168 h 1893537"/>
              <a:gd name="connsiteX98" fmla="*/ 210393 w 3139710"/>
              <a:gd name="connsiteY98" fmla="*/ 1844984 h 1893537"/>
              <a:gd name="connsiteX99" fmla="*/ 113289 w 3139710"/>
              <a:gd name="connsiteY99" fmla="*/ 1820708 h 1893537"/>
              <a:gd name="connsiteX100" fmla="*/ 145657 w 3139710"/>
              <a:gd name="connsiteY100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10910 w 3139710"/>
              <a:gd name="connsiteY30" fmla="*/ 687823 h 1893537"/>
              <a:gd name="connsiteX31" fmla="*/ 1367554 w 3139710"/>
              <a:gd name="connsiteY31" fmla="*/ 679731 h 1893537"/>
              <a:gd name="connsiteX32" fmla="*/ 1448475 w 3139710"/>
              <a:gd name="connsiteY32" fmla="*/ 614995 h 1893537"/>
              <a:gd name="connsiteX33" fmla="*/ 1513211 w 3139710"/>
              <a:gd name="connsiteY33" fmla="*/ 550259 h 1893537"/>
              <a:gd name="connsiteX34" fmla="*/ 1537487 w 3139710"/>
              <a:gd name="connsiteY34" fmla="*/ 469338 h 1893537"/>
              <a:gd name="connsiteX35" fmla="*/ 1545579 w 3139710"/>
              <a:gd name="connsiteY35" fmla="*/ 194209 h 1893537"/>
              <a:gd name="connsiteX36" fmla="*/ 1553671 w 3139710"/>
              <a:gd name="connsiteY36" fmla="*/ 64737 h 1893537"/>
              <a:gd name="connsiteX37" fmla="*/ 1772156 w 3139710"/>
              <a:gd name="connsiteY37" fmla="*/ 0 h 1893537"/>
              <a:gd name="connsiteX38" fmla="*/ 1909721 w 3139710"/>
              <a:gd name="connsiteY38" fmla="*/ 40461 h 1893537"/>
              <a:gd name="connsiteX39" fmla="*/ 2298138 w 3139710"/>
              <a:gd name="connsiteY39" fmla="*/ 72829 h 1893537"/>
              <a:gd name="connsiteX40" fmla="*/ 2468071 w 3139710"/>
              <a:gd name="connsiteY40" fmla="*/ 121381 h 1893537"/>
              <a:gd name="connsiteX41" fmla="*/ 2735108 w 3139710"/>
              <a:gd name="connsiteY41" fmla="*/ 210393 h 1893537"/>
              <a:gd name="connsiteX42" fmla="*/ 3002145 w 3139710"/>
              <a:gd name="connsiteY42" fmla="*/ 186117 h 1893537"/>
              <a:gd name="connsiteX43" fmla="*/ 3042606 w 3139710"/>
              <a:gd name="connsiteY43" fmla="*/ 380326 h 1893537"/>
              <a:gd name="connsiteX44" fmla="*/ 3123526 w 3139710"/>
              <a:gd name="connsiteY44" fmla="*/ 1027689 h 1893537"/>
              <a:gd name="connsiteX45" fmla="*/ 3123526 w 3139710"/>
              <a:gd name="connsiteY45" fmla="*/ 1594131 h 1893537"/>
              <a:gd name="connsiteX46" fmla="*/ 2686556 w 3139710"/>
              <a:gd name="connsiteY46" fmla="*/ 1626499 h 1893537"/>
              <a:gd name="connsiteX47" fmla="*/ 2500439 w 3139710"/>
              <a:gd name="connsiteY47" fmla="*/ 1561763 h 1893537"/>
              <a:gd name="connsiteX48" fmla="*/ 2419519 w 3139710"/>
              <a:gd name="connsiteY48" fmla="*/ 1537487 h 1893537"/>
              <a:gd name="connsiteX49" fmla="*/ 2168666 w 3139710"/>
              <a:gd name="connsiteY49" fmla="*/ 1472751 h 1893537"/>
              <a:gd name="connsiteX50" fmla="*/ 1885445 w 3139710"/>
              <a:gd name="connsiteY50" fmla="*/ 1505119 h 1893537"/>
              <a:gd name="connsiteX51" fmla="*/ 1602223 w 3139710"/>
              <a:gd name="connsiteY51" fmla="*/ 1497027 h 1893537"/>
              <a:gd name="connsiteX52" fmla="*/ 1497027 w 3139710"/>
              <a:gd name="connsiteY52" fmla="*/ 1521303 h 1893537"/>
              <a:gd name="connsiteX53" fmla="*/ 1472751 w 3139710"/>
              <a:gd name="connsiteY53" fmla="*/ 1529395 h 1893537"/>
              <a:gd name="connsiteX54" fmla="*/ 1448475 w 3139710"/>
              <a:gd name="connsiteY54" fmla="*/ 1521303 h 1893537"/>
              <a:gd name="connsiteX55" fmla="*/ 1440383 w 3139710"/>
              <a:gd name="connsiteY55" fmla="*/ 1497027 h 1893537"/>
              <a:gd name="connsiteX56" fmla="*/ 1448475 w 3139710"/>
              <a:gd name="connsiteY56" fmla="*/ 1335186 h 1893537"/>
              <a:gd name="connsiteX57" fmla="*/ 1464659 w 3139710"/>
              <a:gd name="connsiteY57" fmla="*/ 1286634 h 1893537"/>
              <a:gd name="connsiteX58" fmla="*/ 1472751 w 3139710"/>
              <a:gd name="connsiteY58" fmla="*/ 1221898 h 1893537"/>
              <a:gd name="connsiteX59" fmla="*/ 1488935 w 3139710"/>
              <a:gd name="connsiteY59" fmla="*/ 1197622 h 1893537"/>
              <a:gd name="connsiteX60" fmla="*/ 1480843 w 3139710"/>
              <a:gd name="connsiteY60" fmla="*/ 1116701 h 1893537"/>
              <a:gd name="connsiteX61" fmla="*/ 1472751 w 3139710"/>
              <a:gd name="connsiteY61" fmla="*/ 1092425 h 1893537"/>
              <a:gd name="connsiteX62" fmla="*/ 1448475 w 3139710"/>
              <a:gd name="connsiteY62" fmla="*/ 1084333 h 1893537"/>
              <a:gd name="connsiteX63" fmla="*/ 1424199 w 3139710"/>
              <a:gd name="connsiteY63" fmla="*/ 1068149 h 1893537"/>
              <a:gd name="connsiteX64" fmla="*/ 1286634 w 3139710"/>
              <a:gd name="connsiteY64" fmla="*/ 1051965 h 1893537"/>
              <a:gd name="connsiteX65" fmla="*/ 1181437 w 3139710"/>
              <a:gd name="connsiteY65" fmla="*/ 1027689 h 1893537"/>
              <a:gd name="connsiteX66" fmla="*/ 1149069 w 3139710"/>
              <a:gd name="connsiteY66" fmla="*/ 1019597 h 1893537"/>
              <a:gd name="connsiteX67" fmla="*/ 1060057 w 3139710"/>
              <a:gd name="connsiteY67" fmla="*/ 1003413 h 1893537"/>
              <a:gd name="connsiteX68" fmla="*/ 1019597 w 3139710"/>
              <a:gd name="connsiteY68" fmla="*/ 1011505 h 1893537"/>
              <a:gd name="connsiteX69" fmla="*/ 971045 w 3139710"/>
              <a:gd name="connsiteY69" fmla="*/ 1043873 h 1893537"/>
              <a:gd name="connsiteX70" fmla="*/ 946768 w 3139710"/>
              <a:gd name="connsiteY70" fmla="*/ 1051965 h 1893537"/>
              <a:gd name="connsiteX71" fmla="*/ 922492 w 3139710"/>
              <a:gd name="connsiteY71" fmla="*/ 1068149 h 1893537"/>
              <a:gd name="connsiteX72" fmla="*/ 873940 w 3139710"/>
              <a:gd name="connsiteY72" fmla="*/ 1084333 h 1893537"/>
              <a:gd name="connsiteX73" fmla="*/ 865848 w 3139710"/>
              <a:gd name="connsiteY73" fmla="*/ 1108609 h 1893537"/>
              <a:gd name="connsiteX74" fmla="*/ 841572 w 3139710"/>
              <a:gd name="connsiteY74" fmla="*/ 1116701 h 1893537"/>
              <a:gd name="connsiteX75" fmla="*/ 550259 w 3139710"/>
              <a:gd name="connsiteY75" fmla="*/ 1149069 h 1893537"/>
              <a:gd name="connsiteX76" fmla="*/ 525983 w 3139710"/>
              <a:gd name="connsiteY76" fmla="*/ 1165253 h 1893537"/>
              <a:gd name="connsiteX77" fmla="*/ 493614 w 3139710"/>
              <a:gd name="connsiteY77" fmla="*/ 1270450 h 1893537"/>
              <a:gd name="connsiteX78" fmla="*/ 501706 w 3139710"/>
              <a:gd name="connsiteY78" fmla="*/ 1391830 h 1893537"/>
              <a:gd name="connsiteX79" fmla="*/ 509799 w 3139710"/>
              <a:gd name="connsiteY79" fmla="*/ 1416107 h 1893537"/>
              <a:gd name="connsiteX80" fmla="*/ 558351 w 3139710"/>
              <a:gd name="connsiteY80" fmla="*/ 1432291 h 1893537"/>
              <a:gd name="connsiteX81" fmla="*/ 639271 w 3139710"/>
              <a:gd name="connsiteY81" fmla="*/ 1448475 h 1893537"/>
              <a:gd name="connsiteX82" fmla="*/ 712099 w 3139710"/>
              <a:gd name="connsiteY82" fmla="*/ 1464659 h 1893537"/>
              <a:gd name="connsiteX83" fmla="*/ 728283 w 3139710"/>
              <a:gd name="connsiteY83" fmla="*/ 1488935 h 1893537"/>
              <a:gd name="connsiteX84" fmla="*/ 768744 w 3139710"/>
              <a:gd name="connsiteY84" fmla="*/ 1521303 h 1893537"/>
              <a:gd name="connsiteX85" fmla="*/ 801112 w 3139710"/>
              <a:gd name="connsiteY85" fmla="*/ 1594131 h 1893537"/>
              <a:gd name="connsiteX86" fmla="*/ 776836 w 3139710"/>
              <a:gd name="connsiteY86" fmla="*/ 1755972 h 1893537"/>
              <a:gd name="connsiteX87" fmla="*/ 776836 w 3139710"/>
              <a:gd name="connsiteY87" fmla="*/ 1755972 h 1893537"/>
              <a:gd name="connsiteX88" fmla="*/ 768744 w 3139710"/>
              <a:gd name="connsiteY88" fmla="*/ 1796432 h 1893537"/>
              <a:gd name="connsiteX89" fmla="*/ 744468 w 3139710"/>
              <a:gd name="connsiteY89" fmla="*/ 1812616 h 1893537"/>
              <a:gd name="connsiteX90" fmla="*/ 720191 w 3139710"/>
              <a:gd name="connsiteY90" fmla="*/ 1853076 h 1893537"/>
              <a:gd name="connsiteX91" fmla="*/ 671639 w 3139710"/>
              <a:gd name="connsiteY91" fmla="*/ 1869261 h 1893537"/>
              <a:gd name="connsiteX92" fmla="*/ 614995 w 3139710"/>
              <a:gd name="connsiteY92" fmla="*/ 1885445 h 1893537"/>
              <a:gd name="connsiteX93" fmla="*/ 428878 w 3139710"/>
              <a:gd name="connsiteY93" fmla="*/ 1893537 h 1893537"/>
              <a:gd name="connsiteX94" fmla="*/ 307498 w 3139710"/>
              <a:gd name="connsiteY94" fmla="*/ 1885445 h 1893537"/>
              <a:gd name="connsiteX95" fmla="*/ 258945 w 3139710"/>
              <a:gd name="connsiteY95" fmla="*/ 1869261 h 1893537"/>
              <a:gd name="connsiteX96" fmla="*/ 234669 w 3139710"/>
              <a:gd name="connsiteY96" fmla="*/ 1861168 h 1893537"/>
              <a:gd name="connsiteX97" fmla="*/ 210393 w 3139710"/>
              <a:gd name="connsiteY97" fmla="*/ 1844984 h 1893537"/>
              <a:gd name="connsiteX98" fmla="*/ 113289 w 3139710"/>
              <a:gd name="connsiteY98" fmla="*/ 1820708 h 1893537"/>
              <a:gd name="connsiteX99" fmla="*/ 145657 w 3139710"/>
              <a:gd name="connsiteY99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10910 w 3139710"/>
              <a:gd name="connsiteY30" fmla="*/ 687823 h 1893537"/>
              <a:gd name="connsiteX31" fmla="*/ 1367554 w 3139710"/>
              <a:gd name="connsiteY31" fmla="*/ 679731 h 1893537"/>
              <a:gd name="connsiteX32" fmla="*/ 1448475 w 3139710"/>
              <a:gd name="connsiteY32" fmla="*/ 614995 h 1893537"/>
              <a:gd name="connsiteX33" fmla="*/ 1513211 w 3139710"/>
              <a:gd name="connsiteY33" fmla="*/ 550259 h 1893537"/>
              <a:gd name="connsiteX34" fmla="*/ 1545579 w 3139710"/>
              <a:gd name="connsiteY34" fmla="*/ 194209 h 1893537"/>
              <a:gd name="connsiteX35" fmla="*/ 1553671 w 3139710"/>
              <a:gd name="connsiteY35" fmla="*/ 64737 h 1893537"/>
              <a:gd name="connsiteX36" fmla="*/ 1772156 w 3139710"/>
              <a:gd name="connsiteY36" fmla="*/ 0 h 1893537"/>
              <a:gd name="connsiteX37" fmla="*/ 1909721 w 3139710"/>
              <a:gd name="connsiteY37" fmla="*/ 40461 h 1893537"/>
              <a:gd name="connsiteX38" fmla="*/ 2298138 w 3139710"/>
              <a:gd name="connsiteY38" fmla="*/ 72829 h 1893537"/>
              <a:gd name="connsiteX39" fmla="*/ 2468071 w 3139710"/>
              <a:gd name="connsiteY39" fmla="*/ 121381 h 1893537"/>
              <a:gd name="connsiteX40" fmla="*/ 2735108 w 3139710"/>
              <a:gd name="connsiteY40" fmla="*/ 210393 h 1893537"/>
              <a:gd name="connsiteX41" fmla="*/ 3002145 w 3139710"/>
              <a:gd name="connsiteY41" fmla="*/ 186117 h 1893537"/>
              <a:gd name="connsiteX42" fmla="*/ 3042606 w 3139710"/>
              <a:gd name="connsiteY42" fmla="*/ 380326 h 1893537"/>
              <a:gd name="connsiteX43" fmla="*/ 3123526 w 3139710"/>
              <a:gd name="connsiteY43" fmla="*/ 1027689 h 1893537"/>
              <a:gd name="connsiteX44" fmla="*/ 3123526 w 3139710"/>
              <a:gd name="connsiteY44" fmla="*/ 1594131 h 1893537"/>
              <a:gd name="connsiteX45" fmla="*/ 2686556 w 3139710"/>
              <a:gd name="connsiteY45" fmla="*/ 1626499 h 1893537"/>
              <a:gd name="connsiteX46" fmla="*/ 2500439 w 3139710"/>
              <a:gd name="connsiteY46" fmla="*/ 1561763 h 1893537"/>
              <a:gd name="connsiteX47" fmla="*/ 2419519 w 3139710"/>
              <a:gd name="connsiteY47" fmla="*/ 1537487 h 1893537"/>
              <a:gd name="connsiteX48" fmla="*/ 2168666 w 3139710"/>
              <a:gd name="connsiteY48" fmla="*/ 1472751 h 1893537"/>
              <a:gd name="connsiteX49" fmla="*/ 1885445 w 3139710"/>
              <a:gd name="connsiteY49" fmla="*/ 1505119 h 1893537"/>
              <a:gd name="connsiteX50" fmla="*/ 1602223 w 3139710"/>
              <a:gd name="connsiteY50" fmla="*/ 1497027 h 1893537"/>
              <a:gd name="connsiteX51" fmla="*/ 1497027 w 3139710"/>
              <a:gd name="connsiteY51" fmla="*/ 1521303 h 1893537"/>
              <a:gd name="connsiteX52" fmla="*/ 1472751 w 3139710"/>
              <a:gd name="connsiteY52" fmla="*/ 1529395 h 1893537"/>
              <a:gd name="connsiteX53" fmla="*/ 1448475 w 3139710"/>
              <a:gd name="connsiteY53" fmla="*/ 1521303 h 1893537"/>
              <a:gd name="connsiteX54" fmla="*/ 1440383 w 3139710"/>
              <a:gd name="connsiteY54" fmla="*/ 1497027 h 1893537"/>
              <a:gd name="connsiteX55" fmla="*/ 1448475 w 3139710"/>
              <a:gd name="connsiteY55" fmla="*/ 1335186 h 1893537"/>
              <a:gd name="connsiteX56" fmla="*/ 1464659 w 3139710"/>
              <a:gd name="connsiteY56" fmla="*/ 1286634 h 1893537"/>
              <a:gd name="connsiteX57" fmla="*/ 1472751 w 3139710"/>
              <a:gd name="connsiteY57" fmla="*/ 1221898 h 1893537"/>
              <a:gd name="connsiteX58" fmla="*/ 1488935 w 3139710"/>
              <a:gd name="connsiteY58" fmla="*/ 1197622 h 1893537"/>
              <a:gd name="connsiteX59" fmla="*/ 1480843 w 3139710"/>
              <a:gd name="connsiteY59" fmla="*/ 1116701 h 1893537"/>
              <a:gd name="connsiteX60" fmla="*/ 1472751 w 3139710"/>
              <a:gd name="connsiteY60" fmla="*/ 1092425 h 1893537"/>
              <a:gd name="connsiteX61" fmla="*/ 1448475 w 3139710"/>
              <a:gd name="connsiteY61" fmla="*/ 1084333 h 1893537"/>
              <a:gd name="connsiteX62" fmla="*/ 1424199 w 3139710"/>
              <a:gd name="connsiteY62" fmla="*/ 1068149 h 1893537"/>
              <a:gd name="connsiteX63" fmla="*/ 1286634 w 3139710"/>
              <a:gd name="connsiteY63" fmla="*/ 1051965 h 1893537"/>
              <a:gd name="connsiteX64" fmla="*/ 1181437 w 3139710"/>
              <a:gd name="connsiteY64" fmla="*/ 1027689 h 1893537"/>
              <a:gd name="connsiteX65" fmla="*/ 1149069 w 3139710"/>
              <a:gd name="connsiteY65" fmla="*/ 1019597 h 1893537"/>
              <a:gd name="connsiteX66" fmla="*/ 1060057 w 3139710"/>
              <a:gd name="connsiteY66" fmla="*/ 1003413 h 1893537"/>
              <a:gd name="connsiteX67" fmla="*/ 1019597 w 3139710"/>
              <a:gd name="connsiteY67" fmla="*/ 1011505 h 1893537"/>
              <a:gd name="connsiteX68" fmla="*/ 971045 w 3139710"/>
              <a:gd name="connsiteY68" fmla="*/ 1043873 h 1893537"/>
              <a:gd name="connsiteX69" fmla="*/ 946768 w 3139710"/>
              <a:gd name="connsiteY69" fmla="*/ 1051965 h 1893537"/>
              <a:gd name="connsiteX70" fmla="*/ 922492 w 3139710"/>
              <a:gd name="connsiteY70" fmla="*/ 1068149 h 1893537"/>
              <a:gd name="connsiteX71" fmla="*/ 873940 w 3139710"/>
              <a:gd name="connsiteY71" fmla="*/ 1084333 h 1893537"/>
              <a:gd name="connsiteX72" fmla="*/ 865848 w 3139710"/>
              <a:gd name="connsiteY72" fmla="*/ 1108609 h 1893537"/>
              <a:gd name="connsiteX73" fmla="*/ 841572 w 3139710"/>
              <a:gd name="connsiteY73" fmla="*/ 1116701 h 1893537"/>
              <a:gd name="connsiteX74" fmla="*/ 550259 w 3139710"/>
              <a:gd name="connsiteY74" fmla="*/ 1149069 h 1893537"/>
              <a:gd name="connsiteX75" fmla="*/ 525983 w 3139710"/>
              <a:gd name="connsiteY75" fmla="*/ 1165253 h 1893537"/>
              <a:gd name="connsiteX76" fmla="*/ 493614 w 3139710"/>
              <a:gd name="connsiteY76" fmla="*/ 1270450 h 1893537"/>
              <a:gd name="connsiteX77" fmla="*/ 501706 w 3139710"/>
              <a:gd name="connsiteY77" fmla="*/ 1391830 h 1893537"/>
              <a:gd name="connsiteX78" fmla="*/ 509799 w 3139710"/>
              <a:gd name="connsiteY78" fmla="*/ 1416107 h 1893537"/>
              <a:gd name="connsiteX79" fmla="*/ 558351 w 3139710"/>
              <a:gd name="connsiteY79" fmla="*/ 1432291 h 1893537"/>
              <a:gd name="connsiteX80" fmla="*/ 639271 w 3139710"/>
              <a:gd name="connsiteY80" fmla="*/ 1448475 h 1893537"/>
              <a:gd name="connsiteX81" fmla="*/ 712099 w 3139710"/>
              <a:gd name="connsiteY81" fmla="*/ 1464659 h 1893537"/>
              <a:gd name="connsiteX82" fmla="*/ 728283 w 3139710"/>
              <a:gd name="connsiteY82" fmla="*/ 1488935 h 1893537"/>
              <a:gd name="connsiteX83" fmla="*/ 768744 w 3139710"/>
              <a:gd name="connsiteY83" fmla="*/ 1521303 h 1893537"/>
              <a:gd name="connsiteX84" fmla="*/ 801112 w 3139710"/>
              <a:gd name="connsiteY84" fmla="*/ 1594131 h 1893537"/>
              <a:gd name="connsiteX85" fmla="*/ 776836 w 3139710"/>
              <a:gd name="connsiteY85" fmla="*/ 1755972 h 1893537"/>
              <a:gd name="connsiteX86" fmla="*/ 776836 w 3139710"/>
              <a:gd name="connsiteY86" fmla="*/ 1755972 h 1893537"/>
              <a:gd name="connsiteX87" fmla="*/ 768744 w 3139710"/>
              <a:gd name="connsiteY87" fmla="*/ 1796432 h 1893537"/>
              <a:gd name="connsiteX88" fmla="*/ 744468 w 3139710"/>
              <a:gd name="connsiteY88" fmla="*/ 1812616 h 1893537"/>
              <a:gd name="connsiteX89" fmla="*/ 720191 w 3139710"/>
              <a:gd name="connsiteY89" fmla="*/ 1853076 h 1893537"/>
              <a:gd name="connsiteX90" fmla="*/ 671639 w 3139710"/>
              <a:gd name="connsiteY90" fmla="*/ 1869261 h 1893537"/>
              <a:gd name="connsiteX91" fmla="*/ 614995 w 3139710"/>
              <a:gd name="connsiteY91" fmla="*/ 1885445 h 1893537"/>
              <a:gd name="connsiteX92" fmla="*/ 428878 w 3139710"/>
              <a:gd name="connsiteY92" fmla="*/ 1893537 h 1893537"/>
              <a:gd name="connsiteX93" fmla="*/ 307498 w 3139710"/>
              <a:gd name="connsiteY93" fmla="*/ 1885445 h 1893537"/>
              <a:gd name="connsiteX94" fmla="*/ 258945 w 3139710"/>
              <a:gd name="connsiteY94" fmla="*/ 1869261 h 1893537"/>
              <a:gd name="connsiteX95" fmla="*/ 234669 w 3139710"/>
              <a:gd name="connsiteY95" fmla="*/ 1861168 h 1893537"/>
              <a:gd name="connsiteX96" fmla="*/ 210393 w 3139710"/>
              <a:gd name="connsiteY96" fmla="*/ 1844984 h 1893537"/>
              <a:gd name="connsiteX97" fmla="*/ 113289 w 3139710"/>
              <a:gd name="connsiteY97" fmla="*/ 1820708 h 1893537"/>
              <a:gd name="connsiteX98" fmla="*/ 145657 w 3139710"/>
              <a:gd name="connsiteY98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027689 w 3139710"/>
              <a:gd name="connsiteY29" fmla="*/ 712099 h 1893537"/>
              <a:gd name="connsiteX30" fmla="*/ 1367554 w 3139710"/>
              <a:gd name="connsiteY30" fmla="*/ 679731 h 1893537"/>
              <a:gd name="connsiteX31" fmla="*/ 1448475 w 3139710"/>
              <a:gd name="connsiteY31" fmla="*/ 614995 h 1893537"/>
              <a:gd name="connsiteX32" fmla="*/ 1513211 w 3139710"/>
              <a:gd name="connsiteY32" fmla="*/ 550259 h 1893537"/>
              <a:gd name="connsiteX33" fmla="*/ 1545579 w 3139710"/>
              <a:gd name="connsiteY33" fmla="*/ 194209 h 1893537"/>
              <a:gd name="connsiteX34" fmla="*/ 1553671 w 3139710"/>
              <a:gd name="connsiteY34" fmla="*/ 64737 h 1893537"/>
              <a:gd name="connsiteX35" fmla="*/ 1772156 w 3139710"/>
              <a:gd name="connsiteY35" fmla="*/ 0 h 1893537"/>
              <a:gd name="connsiteX36" fmla="*/ 1909721 w 3139710"/>
              <a:gd name="connsiteY36" fmla="*/ 40461 h 1893537"/>
              <a:gd name="connsiteX37" fmla="*/ 2298138 w 3139710"/>
              <a:gd name="connsiteY37" fmla="*/ 72829 h 1893537"/>
              <a:gd name="connsiteX38" fmla="*/ 2468071 w 3139710"/>
              <a:gd name="connsiteY38" fmla="*/ 121381 h 1893537"/>
              <a:gd name="connsiteX39" fmla="*/ 2735108 w 3139710"/>
              <a:gd name="connsiteY39" fmla="*/ 210393 h 1893537"/>
              <a:gd name="connsiteX40" fmla="*/ 3002145 w 3139710"/>
              <a:gd name="connsiteY40" fmla="*/ 186117 h 1893537"/>
              <a:gd name="connsiteX41" fmla="*/ 3042606 w 3139710"/>
              <a:gd name="connsiteY41" fmla="*/ 380326 h 1893537"/>
              <a:gd name="connsiteX42" fmla="*/ 3123526 w 3139710"/>
              <a:gd name="connsiteY42" fmla="*/ 1027689 h 1893537"/>
              <a:gd name="connsiteX43" fmla="*/ 3123526 w 3139710"/>
              <a:gd name="connsiteY43" fmla="*/ 1594131 h 1893537"/>
              <a:gd name="connsiteX44" fmla="*/ 2686556 w 3139710"/>
              <a:gd name="connsiteY44" fmla="*/ 1626499 h 1893537"/>
              <a:gd name="connsiteX45" fmla="*/ 2500439 w 3139710"/>
              <a:gd name="connsiteY45" fmla="*/ 1561763 h 1893537"/>
              <a:gd name="connsiteX46" fmla="*/ 2419519 w 3139710"/>
              <a:gd name="connsiteY46" fmla="*/ 1537487 h 1893537"/>
              <a:gd name="connsiteX47" fmla="*/ 2168666 w 3139710"/>
              <a:gd name="connsiteY47" fmla="*/ 1472751 h 1893537"/>
              <a:gd name="connsiteX48" fmla="*/ 1885445 w 3139710"/>
              <a:gd name="connsiteY48" fmla="*/ 1505119 h 1893537"/>
              <a:gd name="connsiteX49" fmla="*/ 1602223 w 3139710"/>
              <a:gd name="connsiteY49" fmla="*/ 1497027 h 1893537"/>
              <a:gd name="connsiteX50" fmla="*/ 1497027 w 3139710"/>
              <a:gd name="connsiteY50" fmla="*/ 1521303 h 1893537"/>
              <a:gd name="connsiteX51" fmla="*/ 1472751 w 3139710"/>
              <a:gd name="connsiteY51" fmla="*/ 1529395 h 1893537"/>
              <a:gd name="connsiteX52" fmla="*/ 1448475 w 3139710"/>
              <a:gd name="connsiteY52" fmla="*/ 1521303 h 1893537"/>
              <a:gd name="connsiteX53" fmla="*/ 1440383 w 3139710"/>
              <a:gd name="connsiteY53" fmla="*/ 1497027 h 1893537"/>
              <a:gd name="connsiteX54" fmla="*/ 1448475 w 3139710"/>
              <a:gd name="connsiteY54" fmla="*/ 1335186 h 1893537"/>
              <a:gd name="connsiteX55" fmla="*/ 1464659 w 3139710"/>
              <a:gd name="connsiteY55" fmla="*/ 1286634 h 1893537"/>
              <a:gd name="connsiteX56" fmla="*/ 1472751 w 3139710"/>
              <a:gd name="connsiteY56" fmla="*/ 1221898 h 1893537"/>
              <a:gd name="connsiteX57" fmla="*/ 1488935 w 3139710"/>
              <a:gd name="connsiteY57" fmla="*/ 1197622 h 1893537"/>
              <a:gd name="connsiteX58" fmla="*/ 1480843 w 3139710"/>
              <a:gd name="connsiteY58" fmla="*/ 1116701 h 1893537"/>
              <a:gd name="connsiteX59" fmla="*/ 1472751 w 3139710"/>
              <a:gd name="connsiteY59" fmla="*/ 1092425 h 1893537"/>
              <a:gd name="connsiteX60" fmla="*/ 1448475 w 3139710"/>
              <a:gd name="connsiteY60" fmla="*/ 1084333 h 1893537"/>
              <a:gd name="connsiteX61" fmla="*/ 1424199 w 3139710"/>
              <a:gd name="connsiteY61" fmla="*/ 1068149 h 1893537"/>
              <a:gd name="connsiteX62" fmla="*/ 1286634 w 3139710"/>
              <a:gd name="connsiteY62" fmla="*/ 1051965 h 1893537"/>
              <a:gd name="connsiteX63" fmla="*/ 1181437 w 3139710"/>
              <a:gd name="connsiteY63" fmla="*/ 1027689 h 1893537"/>
              <a:gd name="connsiteX64" fmla="*/ 1149069 w 3139710"/>
              <a:gd name="connsiteY64" fmla="*/ 1019597 h 1893537"/>
              <a:gd name="connsiteX65" fmla="*/ 1060057 w 3139710"/>
              <a:gd name="connsiteY65" fmla="*/ 1003413 h 1893537"/>
              <a:gd name="connsiteX66" fmla="*/ 1019597 w 3139710"/>
              <a:gd name="connsiteY66" fmla="*/ 1011505 h 1893537"/>
              <a:gd name="connsiteX67" fmla="*/ 971045 w 3139710"/>
              <a:gd name="connsiteY67" fmla="*/ 1043873 h 1893537"/>
              <a:gd name="connsiteX68" fmla="*/ 946768 w 3139710"/>
              <a:gd name="connsiteY68" fmla="*/ 1051965 h 1893537"/>
              <a:gd name="connsiteX69" fmla="*/ 922492 w 3139710"/>
              <a:gd name="connsiteY69" fmla="*/ 1068149 h 1893537"/>
              <a:gd name="connsiteX70" fmla="*/ 873940 w 3139710"/>
              <a:gd name="connsiteY70" fmla="*/ 1084333 h 1893537"/>
              <a:gd name="connsiteX71" fmla="*/ 865848 w 3139710"/>
              <a:gd name="connsiteY71" fmla="*/ 1108609 h 1893537"/>
              <a:gd name="connsiteX72" fmla="*/ 841572 w 3139710"/>
              <a:gd name="connsiteY72" fmla="*/ 1116701 h 1893537"/>
              <a:gd name="connsiteX73" fmla="*/ 550259 w 3139710"/>
              <a:gd name="connsiteY73" fmla="*/ 1149069 h 1893537"/>
              <a:gd name="connsiteX74" fmla="*/ 525983 w 3139710"/>
              <a:gd name="connsiteY74" fmla="*/ 1165253 h 1893537"/>
              <a:gd name="connsiteX75" fmla="*/ 493614 w 3139710"/>
              <a:gd name="connsiteY75" fmla="*/ 1270450 h 1893537"/>
              <a:gd name="connsiteX76" fmla="*/ 501706 w 3139710"/>
              <a:gd name="connsiteY76" fmla="*/ 1391830 h 1893537"/>
              <a:gd name="connsiteX77" fmla="*/ 509799 w 3139710"/>
              <a:gd name="connsiteY77" fmla="*/ 1416107 h 1893537"/>
              <a:gd name="connsiteX78" fmla="*/ 558351 w 3139710"/>
              <a:gd name="connsiteY78" fmla="*/ 1432291 h 1893537"/>
              <a:gd name="connsiteX79" fmla="*/ 639271 w 3139710"/>
              <a:gd name="connsiteY79" fmla="*/ 1448475 h 1893537"/>
              <a:gd name="connsiteX80" fmla="*/ 712099 w 3139710"/>
              <a:gd name="connsiteY80" fmla="*/ 1464659 h 1893537"/>
              <a:gd name="connsiteX81" fmla="*/ 728283 w 3139710"/>
              <a:gd name="connsiteY81" fmla="*/ 1488935 h 1893537"/>
              <a:gd name="connsiteX82" fmla="*/ 768744 w 3139710"/>
              <a:gd name="connsiteY82" fmla="*/ 1521303 h 1893537"/>
              <a:gd name="connsiteX83" fmla="*/ 801112 w 3139710"/>
              <a:gd name="connsiteY83" fmla="*/ 1594131 h 1893537"/>
              <a:gd name="connsiteX84" fmla="*/ 776836 w 3139710"/>
              <a:gd name="connsiteY84" fmla="*/ 1755972 h 1893537"/>
              <a:gd name="connsiteX85" fmla="*/ 776836 w 3139710"/>
              <a:gd name="connsiteY85" fmla="*/ 1755972 h 1893537"/>
              <a:gd name="connsiteX86" fmla="*/ 768744 w 3139710"/>
              <a:gd name="connsiteY86" fmla="*/ 1796432 h 1893537"/>
              <a:gd name="connsiteX87" fmla="*/ 744468 w 3139710"/>
              <a:gd name="connsiteY87" fmla="*/ 1812616 h 1893537"/>
              <a:gd name="connsiteX88" fmla="*/ 720191 w 3139710"/>
              <a:gd name="connsiteY88" fmla="*/ 1853076 h 1893537"/>
              <a:gd name="connsiteX89" fmla="*/ 671639 w 3139710"/>
              <a:gd name="connsiteY89" fmla="*/ 1869261 h 1893537"/>
              <a:gd name="connsiteX90" fmla="*/ 614995 w 3139710"/>
              <a:gd name="connsiteY90" fmla="*/ 1885445 h 1893537"/>
              <a:gd name="connsiteX91" fmla="*/ 428878 w 3139710"/>
              <a:gd name="connsiteY91" fmla="*/ 1893537 h 1893537"/>
              <a:gd name="connsiteX92" fmla="*/ 307498 w 3139710"/>
              <a:gd name="connsiteY92" fmla="*/ 1885445 h 1893537"/>
              <a:gd name="connsiteX93" fmla="*/ 258945 w 3139710"/>
              <a:gd name="connsiteY93" fmla="*/ 1869261 h 1893537"/>
              <a:gd name="connsiteX94" fmla="*/ 234669 w 3139710"/>
              <a:gd name="connsiteY94" fmla="*/ 1861168 h 1893537"/>
              <a:gd name="connsiteX95" fmla="*/ 210393 w 3139710"/>
              <a:gd name="connsiteY95" fmla="*/ 1844984 h 1893537"/>
              <a:gd name="connsiteX96" fmla="*/ 113289 w 3139710"/>
              <a:gd name="connsiteY96" fmla="*/ 1820708 h 1893537"/>
              <a:gd name="connsiteX97" fmla="*/ 145657 w 3139710"/>
              <a:gd name="connsiteY97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647363 w 3139710"/>
              <a:gd name="connsiteY26" fmla="*/ 639271 h 1893537"/>
              <a:gd name="connsiteX27" fmla="*/ 784928 w 3139710"/>
              <a:gd name="connsiteY27" fmla="*/ 655455 h 1893537"/>
              <a:gd name="connsiteX28" fmla="*/ 857756 w 3139710"/>
              <a:gd name="connsiteY28" fmla="*/ 671639 h 1893537"/>
              <a:gd name="connsiteX29" fmla="*/ 1367554 w 3139710"/>
              <a:gd name="connsiteY29" fmla="*/ 679731 h 1893537"/>
              <a:gd name="connsiteX30" fmla="*/ 1448475 w 3139710"/>
              <a:gd name="connsiteY30" fmla="*/ 614995 h 1893537"/>
              <a:gd name="connsiteX31" fmla="*/ 1513211 w 3139710"/>
              <a:gd name="connsiteY31" fmla="*/ 550259 h 1893537"/>
              <a:gd name="connsiteX32" fmla="*/ 1545579 w 3139710"/>
              <a:gd name="connsiteY32" fmla="*/ 194209 h 1893537"/>
              <a:gd name="connsiteX33" fmla="*/ 1553671 w 3139710"/>
              <a:gd name="connsiteY33" fmla="*/ 64737 h 1893537"/>
              <a:gd name="connsiteX34" fmla="*/ 1772156 w 3139710"/>
              <a:gd name="connsiteY34" fmla="*/ 0 h 1893537"/>
              <a:gd name="connsiteX35" fmla="*/ 1909721 w 3139710"/>
              <a:gd name="connsiteY35" fmla="*/ 40461 h 1893537"/>
              <a:gd name="connsiteX36" fmla="*/ 2298138 w 3139710"/>
              <a:gd name="connsiteY36" fmla="*/ 72829 h 1893537"/>
              <a:gd name="connsiteX37" fmla="*/ 2468071 w 3139710"/>
              <a:gd name="connsiteY37" fmla="*/ 121381 h 1893537"/>
              <a:gd name="connsiteX38" fmla="*/ 2735108 w 3139710"/>
              <a:gd name="connsiteY38" fmla="*/ 210393 h 1893537"/>
              <a:gd name="connsiteX39" fmla="*/ 3002145 w 3139710"/>
              <a:gd name="connsiteY39" fmla="*/ 186117 h 1893537"/>
              <a:gd name="connsiteX40" fmla="*/ 3042606 w 3139710"/>
              <a:gd name="connsiteY40" fmla="*/ 380326 h 1893537"/>
              <a:gd name="connsiteX41" fmla="*/ 3123526 w 3139710"/>
              <a:gd name="connsiteY41" fmla="*/ 1027689 h 1893537"/>
              <a:gd name="connsiteX42" fmla="*/ 3123526 w 3139710"/>
              <a:gd name="connsiteY42" fmla="*/ 1594131 h 1893537"/>
              <a:gd name="connsiteX43" fmla="*/ 2686556 w 3139710"/>
              <a:gd name="connsiteY43" fmla="*/ 1626499 h 1893537"/>
              <a:gd name="connsiteX44" fmla="*/ 2500439 w 3139710"/>
              <a:gd name="connsiteY44" fmla="*/ 1561763 h 1893537"/>
              <a:gd name="connsiteX45" fmla="*/ 2419519 w 3139710"/>
              <a:gd name="connsiteY45" fmla="*/ 1537487 h 1893537"/>
              <a:gd name="connsiteX46" fmla="*/ 2168666 w 3139710"/>
              <a:gd name="connsiteY46" fmla="*/ 1472751 h 1893537"/>
              <a:gd name="connsiteX47" fmla="*/ 1885445 w 3139710"/>
              <a:gd name="connsiteY47" fmla="*/ 1505119 h 1893537"/>
              <a:gd name="connsiteX48" fmla="*/ 1602223 w 3139710"/>
              <a:gd name="connsiteY48" fmla="*/ 1497027 h 1893537"/>
              <a:gd name="connsiteX49" fmla="*/ 1497027 w 3139710"/>
              <a:gd name="connsiteY49" fmla="*/ 1521303 h 1893537"/>
              <a:gd name="connsiteX50" fmla="*/ 1472751 w 3139710"/>
              <a:gd name="connsiteY50" fmla="*/ 1529395 h 1893537"/>
              <a:gd name="connsiteX51" fmla="*/ 1448475 w 3139710"/>
              <a:gd name="connsiteY51" fmla="*/ 1521303 h 1893537"/>
              <a:gd name="connsiteX52" fmla="*/ 1440383 w 3139710"/>
              <a:gd name="connsiteY52" fmla="*/ 1497027 h 1893537"/>
              <a:gd name="connsiteX53" fmla="*/ 1448475 w 3139710"/>
              <a:gd name="connsiteY53" fmla="*/ 1335186 h 1893537"/>
              <a:gd name="connsiteX54" fmla="*/ 1464659 w 3139710"/>
              <a:gd name="connsiteY54" fmla="*/ 1286634 h 1893537"/>
              <a:gd name="connsiteX55" fmla="*/ 1472751 w 3139710"/>
              <a:gd name="connsiteY55" fmla="*/ 1221898 h 1893537"/>
              <a:gd name="connsiteX56" fmla="*/ 1488935 w 3139710"/>
              <a:gd name="connsiteY56" fmla="*/ 1197622 h 1893537"/>
              <a:gd name="connsiteX57" fmla="*/ 1480843 w 3139710"/>
              <a:gd name="connsiteY57" fmla="*/ 1116701 h 1893537"/>
              <a:gd name="connsiteX58" fmla="*/ 1472751 w 3139710"/>
              <a:gd name="connsiteY58" fmla="*/ 1092425 h 1893537"/>
              <a:gd name="connsiteX59" fmla="*/ 1448475 w 3139710"/>
              <a:gd name="connsiteY59" fmla="*/ 1084333 h 1893537"/>
              <a:gd name="connsiteX60" fmla="*/ 1424199 w 3139710"/>
              <a:gd name="connsiteY60" fmla="*/ 1068149 h 1893537"/>
              <a:gd name="connsiteX61" fmla="*/ 1286634 w 3139710"/>
              <a:gd name="connsiteY61" fmla="*/ 1051965 h 1893537"/>
              <a:gd name="connsiteX62" fmla="*/ 1181437 w 3139710"/>
              <a:gd name="connsiteY62" fmla="*/ 1027689 h 1893537"/>
              <a:gd name="connsiteX63" fmla="*/ 1149069 w 3139710"/>
              <a:gd name="connsiteY63" fmla="*/ 1019597 h 1893537"/>
              <a:gd name="connsiteX64" fmla="*/ 1060057 w 3139710"/>
              <a:gd name="connsiteY64" fmla="*/ 1003413 h 1893537"/>
              <a:gd name="connsiteX65" fmla="*/ 1019597 w 3139710"/>
              <a:gd name="connsiteY65" fmla="*/ 1011505 h 1893537"/>
              <a:gd name="connsiteX66" fmla="*/ 971045 w 3139710"/>
              <a:gd name="connsiteY66" fmla="*/ 1043873 h 1893537"/>
              <a:gd name="connsiteX67" fmla="*/ 946768 w 3139710"/>
              <a:gd name="connsiteY67" fmla="*/ 1051965 h 1893537"/>
              <a:gd name="connsiteX68" fmla="*/ 922492 w 3139710"/>
              <a:gd name="connsiteY68" fmla="*/ 1068149 h 1893537"/>
              <a:gd name="connsiteX69" fmla="*/ 873940 w 3139710"/>
              <a:gd name="connsiteY69" fmla="*/ 1084333 h 1893537"/>
              <a:gd name="connsiteX70" fmla="*/ 865848 w 3139710"/>
              <a:gd name="connsiteY70" fmla="*/ 1108609 h 1893537"/>
              <a:gd name="connsiteX71" fmla="*/ 841572 w 3139710"/>
              <a:gd name="connsiteY71" fmla="*/ 1116701 h 1893537"/>
              <a:gd name="connsiteX72" fmla="*/ 550259 w 3139710"/>
              <a:gd name="connsiteY72" fmla="*/ 1149069 h 1893537"/>
              <a:gd name="connsiteX73" fmla="*/ 525983 w 3139710"/>
              <a:gd name="connsiteY73" fmla="*/ 1165253 h 1893537"/>
              <a:gd name="connsiteX74" fmla="*/ 493614 w 3139710"/>
              <a:gd name="connsiteY74" fmla="*/ 1270450 h 1893537"/>
              <a:gd name="connsiteX75" fmla="*/ 501706 w 3139710"/>
              <a:gd name="connsiteY75" fmla="*/ 1391830 h 1893537"/>
              <a:gd name="connsiteX76" fmla="*/ 509799 w 3139710"/>
              <a:gd name="connsiteY76" fmla="*/ 1416107 h 1893537"/>
              <a:gd name="connsiteX77" fmla="*/ 558351 w 3139710"/>
              <a:gd name="connsiteY77" fmla="*/ 1432291 h 1893537"/>
              <a:gd name="connsiteX78" fmla="*/ 639271 w 3139710"/>
              <a:gd name="connsiteY78" fmla="*/ 1448475 h 1893537"/>
              <a:gd name="connsiteX79" fmla="*/ 712099 w 3139710"/>
              <a:gd name="connsiteY79" fmla="*/ 1464659 h 1893537"/>
              <a:gd name="connsiteX80" fmla="*/ 728283 w 3139710"/>
              <a:gd name="connsiteY80" fmla="*/ 1488935 h 1893537"/>
              <a:gd name="connsiteX81" fmla="*/ 768744 w 3139710"/>
              <a:gd name="connsiteY81" fmla="*/ 1521303 h 1893537"/>
              <a:gd name="connsiteX82" fmla="*/ 801112 w 3139710"/>
              <a:gd name="connsiteY82" fmla="*/ 1594131 h 1893537"/>
              <a:gd name="connsiteX83" fmla="*/ 776836 w 3139710"/>
              <a:gd name="connsiteY83" fmla="*/ 1755972 h 1893537"/>
              <a:gd name="connsiteX84" fmla="*/ 776836 w 3139710"/>
              <a:gd name="connsiteY84" fmla="*/ 1755972 h 1893537"/>
              <a:gd name="connsiteX85" fmla="*/ 768744 w 3139710"/>
              <a:gd name="connsiteY85" fmla="*/ 1796432 h 1893537"/>
              <a:gd name="connsiteX86" fmla="*/ 744468 w 3139710"/>
              <a:gd name="connsiteY86" fmla="*/ 1812616 h 1893537"/>
              <a:gd name="connsiteX87" fmla="*/ 720191 w 3139710"/>
              <a:gd name="connsiteY87" fmla="*/ 1853076 h 1893537"/>
              <a:gd name="connsiteX88" fmla="*/ 671639 w 3139710"/>
              <a:gd name="connsiteY88" fmla="*/ 1869261 h 1893537"/>
              <a:gd name="connsiteX89" fmla="*/ 614995 w 3139710"/>
              <a:gd name="connsiteY89" fmla="*/ 1885445 h 1893537"/>
              <a:gd name="connsiteX90" fmla="*/ 428878 w 3139710"/>
              <a:gd name="connsiteY90" fmla="*/ 1893537 h 1893537"/>
              <a:gd name="connsiteX91" fmla="*/ 307498 w 3139710"/>
              <a:gd name="connsiteY91" fmla="*/ 1885445 h 1893537"/>
              <a:gd name="connsiteX92" fmla="*/ 258945 w 3139710"/>
              <a:gd name="connsiteY92" fmla="*/ 1869261 h 1893537"/>
              <a:gd name="connsiteX93" fmla="*/ 234669 w 3139710"/>
              <a:gd name="connsiteY93" fmla="*/ 1861168 h 1893537"/>
              <a:gd name="connsiteX94" fmla="*/ 210393 w 3139710"/>
              <a:gd name="connsiteY94" fmla="*/ 1844984 h 1893537"/>
              <a:gd name="connsiteX95" fmla="*/ 113289 w 3139710"/>
              <a:gd name="connsiteY95" fmla="*/ 1820708 h 1893537"/>
              <a:gd name="connsiteX96" fmla="*/ 145657 w 3139710"/>
              <a:gd name="connsiteY96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356050 w 3139710"/>
              <a:gd name="connsiteY22" fmla="*/ 558351 h 1893537"/>
              <a:gd name="connsiteX23" fmla="*/ 404602 w 3139710"/>
              <a:gd name="connsiteY23" fmla="*/ 574535 h 1893537"/>
              <a:gd name="connsiteX24" fmla="*/ 574535 w 3139710"/>
              <a:gd name="connsiteY24" fmla="*/ 606903 h 1893537"/>
              <a:gd name="connsiteX25" fmla="*/ 623087 w 3139710"/>
              <a:gd name="connsiteY25" fmla="*/ 623087 h 1893537"/>
              <a:gd name="connsiteX26" fmla="*/ 784928 w 3139710"/>
              <a:gd name="connsiteY26" fmla="*/ 655455 h 1893537"/>
              <a:gd name="connsiteX27" fmla="*/ 857756 w 3139710"/>
              <a:gd name="connsiteY27" fmla="*/ 671639 h 1893537"/>
              <a:gd name="connsiteX28" fmla="*/ 1367554 w 3139710"/>
              <a:gd name="connsiteY28" fmla="*/ 679731 h 1893537"/>
              <a:gd name="connsiteX29" fmla="*/ 1448475 w 3139710"/>
              <a:gd name="connsiteY29" fmla="*/ 614995 h 1893537"/>
              <a:gd name="connsiteX30" fmla="*/ 1513211 w 3139710"/>
              <a:gd name="connsiteY30" fmla="*/ 550259 h 1893537"/>
              <a:gd name="connsiteX31" fmla="*/ 1545579 w 3139710"/>
              <a:gd name="connsiteY31" fmla="*/ 194209 h 1893537"/>
              <a:gd name="connsiteX32" fmla="*/ 1553671 w 3139710"/>
              <a:gd name="connsiteY32" fmla="*/ 64737 h 1893537"/>
              <a:gd name="connsiteX33" fmla="*/ 1772156 w 3139710"/>
              <a:gd name="connsiteY33" fmla="*/ 0 h 1893537"/>
              <a:gd name="connsiteX34" fmla="*/ 1909721 w 3139710"/>
              <a:gd name="connsiteY34" fmla="*/ 40461 h 1893537"/>
              <a:gd name="connsiteX35" fmla="*/ 2298138 w 3139710"/>
              <a:gd name="connsiteY35" fmla="*/ 72829 h 1893537"/>
              <a:gd name="connsiteX36" fmla="*/ 2468071 w 3139710"/>
              <a:gd name="connsiteY36" fmla="*/ 121381 h 1893537"/>
              <a:gd name="connsiteX37" fmla="*/ 2735108 w 3139710"/>
              <a:gd name="connsiteY37" fmla="*/ 210393 h 1893537"/>
              <a:gd name="connsiteX38" fmla="*/ 3002145 w 3139710"/>
              <a:gd name="connsiteY38" fmla="*/ 186117 h 1893537"/>
              <a:gd name="connsiteX39" fmla="*/ 3042606 w 3139710"/>
              <a:gd name="connsiteY39" fmla="*/ 380326 h 1893537"/>
              <a:gd name="connsiteX40" fmla="*/ 3123526 w 3139710"/>
              <a:gd name="connsiteY40" fmla="*/ 1027689 h 1893537"/>
              <a:gd name="connsiteX41" fmla="*/ 3123526 w 3139710"/>
              <a:gd name="connsiteY41" fmla="*/ 1594131 h 1893537"/>
              <a:gd name="connsiteX42" fmla="*/ 2686556 w 3139710"/>
              <a:gd name="connsiteY42" fmla="*/ 1626499 h 1893537"/>
              <a:gd name="connsiteX43" fmla="*/ 2500439 w 3139710"/>
              <a:gd name="connsiteY43" fmla="*/ 1561763 h 1893537"/>
              <a:gd name="connsiteX44" fmla="*/ 2419519 w 3139710"/>
              <a:gd name="connsiteY44" fmla="*/ 1537487 h 1893537"/>
              <a:gd name="connsiteX45" fmla="*/ 2168666 w 3139710"/>
              <a:gd name="connsiteY45" fmla="*/ 1472751 h 1893537"/>
              <a:gd name="connsiteX46" fmla="*/ 1885445 w 3139710"/>
              <a:gd name="connsiteY46" fmla="*/ 1505119 h 1893537"/>
              <a:gd name="connsiteX47" fmla="*/ 1602223 w 3139710"/>
              <a:gd name="connsiteY47" fmla="*/ 1497027 h 1893537"/>
              <a:gd name="connsiteX48" fmla="*/ 1497027 w 3139710"/>
              <a:gd name="connsiteY48" fmla="*/ 1521303 h 1893537"/>
              <a:gd name="connsiteX49" fmla="*/ 1472751 w 3139710"/>
              <a:gd name="connsiteY49" fmla="*/ 1529395 h 1893537"/>
              <a:gd name="connsiteX50" fmla="*/ 1448475 w 3139710"/>
              <a:gd name="connsiteY50" fmla="*/ 1521303 h 1893537"/>
              <a:gd name="connsiteX51" fmla="*/ 1440383 w 3139710"/>
              <a:gd name="connsiteY51" fmla="*/ 1497027 h 1893537"/>
              <a:gd name="connsiteX52" fmla="*/ 1448475 w 3139710"/>
              <a:gd name="connsiteY52" fmla="*/ 1335186 h 1893537"/>
              <a:gd name="connsiteX53" fmla="*/ 1464659 w 3139710"/>
              <a:gd name="connsiteY53" fmla="*/ 1286634 h 1893537"/>
              <a:gd name="connsiteX54" fmla="*/ 1472751 w 3139710"/>
              <a:gd name="connsiteY54" fmla="*/ 1221898 h 1893537"/>
              <a:gd name="connsiteX55" fmla="*/ 1488935 w 3139710"/>
              <a:gd name="connsiteY55" fmla="*/ 1197622 h 1893537"/>
              <a:gd name="connsiteX56" fmla="*/ 1480843 w 3139710"/>
              <a:gd name="connsiteY56" fmla="*/ 1116701 h 1893537"/>
              <a:gd name="connsiteX57" fmla="*/ 1472751 w 3139710"/>
              <a:gd name="connsiteY57" fmla="*/ 1092425 h 1893537"/>
              <a:gd name="connsiteX58" fmla="*/ 1448475 w 3139710"/>
              <a:gd name="connsiteY58" fmla="*/ 1084333 h 1893537"/>
              <a:gd name="connsiteX59" fmla="*/ 1424199 w 3139710"/>
              <a:gd name="connsiteY59" fmla="*/ 1068149 h 1893537"/>
              <a:gd name="connsiteX60" fmla="*/ 1286634 w 3139710"/>
              <a:gd name="connsiteY60" fmla="*/ 1051965 h 1893537"/>
              <a:gd name="connsiteX61" fmla="*/ 1181437 w 3139710"/>
              <a:gd name="connsiteY61" fmla="*/ 1027689 h 1893537"/>
              <a:gd name="connsiteX62" fmla="*/ 1149069 w 3139710"/>
              <a:gd name="connsiteY62" fmla="*/ 1019597 h 1893537"/>
              <a:gd name="connsiteX63" fmla="*/ 1060057 w 3139710"/>
              <a:gd name="connsiteY63" fmla="*/ 1003413 h 1893537"/>
              <a:gd name="connsiteX64" fmla="*/ 1019597 w 3139710"/>
              <a:gd name="connsiteY64" fmla="*/ 1011505 h 1893537"/>
              <a:gd name="connsiteX65" fmla="*/ 971045 w 3139710"/>
              <a:gd name="connsiteY65" fmla="*/ 1043873 h 1893537"/>
              <a:gd name="connsiteX66" fmla="*/ 946768 w 3139710"/>
              <a:gd name="connsiteY66" fmla="*/ 1051965 h 1893537"/>
              <a:gd name="connsiteX67" fmla="*/ 922492 w 3139710"/>
              <a:gd name="connsiteY67" fmla="*/ 1068149 h 1893537"/>
              <a:gd name="connsiteX68" fmla="*/ 873940 w 3139710"/>
              <a:gd name="connsiteY68" fmla="*/ 1084333 h 1893537"/>
              <a:gd name="connsiteX69" fmla="*/ 865848 w 3139710"/>
              <a:gd name="connsiteY69" fmla="*/ 1108609 h 1893537"/>
              <a:gd name="connsiteX70" fmla="*/ 841572 w 3139710"/>
              <a:gd name="connsiteY70" fmla="*/ 1116701 h 1893537"/>
              <a:gd name="connsiteX71" fmla="*/ 550259 w 3139710"/>
              <a:gd name="connsiteY71" fmla="*/ 1149069 h 1893537"/>
              <a:gd name="connsiteX72" fmla="*/ 525983 w 3139710"/>
              <a:gd name="connsiteY72" fmla="*/ 1165253 h 1893537"/>
              <a:gd name="connsiteX73" fmla="*/ 493614 w 3139710"/>
              <a:gd name="connsiteY73" fmla="*/ 1270450 h 1893537"/>
              <a:gd name="connsiteX74" fmla="*/ 501706 w 3139710"/>
              <a:gd name="connsiteY74" fmla="*/ 1391830 h 1893537"/>
              <a:gd name="connsiteX75" fmla="*/ 509799 w 3139710"/>
              <a:gd name="connsiteY75" fmla="*/ 1416107 h 1893537"/>
              <a:gd name="connsiteX76" fmla="*/ 558351 w 3139710"/>
              <a:gd name="connsiteY76" fmla="*/ 1432291 h 1893537"/>
              <a:gd name="connsiteX77" fmla="*/ 639271 w 3139710"/>
              <a:gd name="connsiteY77" fmla="*/ 1448475 h 1893537"/>
              <a:gd name="connsiteX78" fmla="*/ 712099 w 3139710"/>
              <a:gd name="connsiteY78" fmla="*/ 1464659 h 1893537"/>
              <a:gd name="connsiteX79" fmla="*/ 728283 w 3139710"/>
              <a:gd name="connsiteY79" fmla="*/ 1488935 h 1893537"/>
              <a:gd name="connsiteX80" fmla="*/ 768744 w 3139710"/>
              <a:gd name="connsiteY80" fmla="*/ 1521303 h 1893537"/>
              <a:gd name="connsiteX81" fmla="*/ 801112 w 3139710"/>
              <a:gd name="connsiteY81" fmla="*/ 1594131 h 1893537"/>
              <a:gd name="connsiteX82" fmla="*/ 776836 w 3139710"/>
              <a:gd name="connsiteY82" fmla="*/ 1755972 h 1893537"/>
              <a:gd name="connsiteX83" fmla="*/ 776836 w 3139710"/>
              <a:gd name="connsiteY83" fmla="*/ 1755972 h 1893537"/>
              <a:gd name="connsiteX84" fmla="*/ 768744 w 3139710"/>
              <a:gd name="connsiteY84" fmla="*/ 1796432 h 1893537"/>
              <a:gd name="connsiteX85" fmla="*/ 744468 w 3139710"/>
              <a:gd name="connsiteY85" fmla="*/ 1812616 h 1893537"/>
              <a:gd name="connsiteX86" fmla="*/ 720191 w 3139710"/>
              <a:gd name="connsiteY86" fmla="*/ 1853076 h 1893537"/>
              <a:gd name="connsiteX87" fmla="*/ 671639 w 3139710"/>
              <a:gd name="connsiteY87" fmla="*/ 1869261 h 1893537"/>
              <a:gd name="connsiteX88" fmla="*/ 614995 w 3139710"/>
              <a:gd name="connsiteY88" fmla="*/ 1885445 h 1893537"/>
              <a:gd name="connsiteX89" fmla="*/ 428878 w 3139710"/>
              <a:gd name="connsiteY89" fmla="*/ 1893537 h 1893537"/>
              <a:gd name="connsiteX90" fmla="*/ 307498 w 3139710"/>
              <a:gd name="connsiteY90" fmla="*/ 1885445 h 1893537"/>
              <a:gd name="connsiteX91" fmla="*/ 258945 w 3139710"/>
              <a:gd name="connsiteY91" fmla="*/ 1869261 h 1893537"/>
              <a:gd name="connsiteX92" fmla="*/ 234669 w 3139710"/>
              <a:gd name="connsiteY92" fmla="*/ 1861168 h 1893537"/>
              <a:gd name="connsiteX93" fmla="*/ 210393 w 3139710"/>
              <a:gd name="connsiteY93" fmla="*/ 1844984 h 1893537"/>
              <a:gd name="connsiteX94" fmla="*/ 113289 w 3139710"/>
              <a:gd name="connsiteY94" fmla="*/ 1820708 h 1893537"/>
              <a:gd name="connsiteX95" fmla="*/ 145657 w 3139710"/>
              <a:gd name="connsiteY95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283222 w 3139710"/>
              <a:gd name="connsiteY21" fmla="*/ 525983 h 1893537"/>
              <a:gd name="connsiteX22" fmla="*/ 404602 w 3139710"/>
              <a:gd name="connsiteY22" fmla="*/ 574535 h 1893537"/>
              <a:gd name="connsiteX23" fmla="*/ 574535 w 3139710"/>
              <a:gd name="connsiteY23" fmla="*/ 606903 h 1893537"/>
              <a:gd name="connsiteX24" fmla="*/ 623087 w 3139710"/>
              <a:gd name="connsiteY24" fmla="*/ 623087 h 1893537"/>
              <a:gd name="connsiteX25" fmla="*/ 784928 w 3139710"/>
              <a:gd name="connsiteY25" fmla="*/ 655455 h 1893537"/>
              <a:gd name="connsiteX26" fmla="*/ 857756 w 3139710"/>
              <a:gd name="connsiteY26" fmla="*/ 671639 h 1893537"/>
              <a:gd name="connsiteX27" fmla="*/ 1367554 w 3139710"/>
              <a:gd name="connsiteY27" fmla="*/ 679731 h 1893537"/>
              <a:gd name="connsiteX28" fmla="*/ 1448475 w 3139710"/>
              <a:gd name="connsiteY28" fmla="*/ 614995 h 1893537"/>
              <a:gd name="connsiteX29" fmla="*/ 1513211 w 3139710"/>
              <a:gd name="connsiteY29" fmla="*/ 550259 h 1893537"/>
              <a:gd name="connsiteX30" fmla="*/ 1545579 w 3139710"/>
              <a:gd name="connsiteY30" fmla="*/ 194209 h 1893537"/>
              <a:gd name="connsiteX31" fmla="*/ 1553671 w 3139710"/>
              <a:gd name="connsiteY31" fmla="*/ 64737 h 1893537"/>
              <a:gd name="connsiteX32" fmla="*/ 1772156 w 3139710"/>
              <a:gd name="connsiteY32" fmla="*/ 0 h 1893537"/>
              <a:gd name="connsiteX33" fmla="*/ 1909721 w 3139710"/>
              <a:gd name="connsiteY33" fmla="*/ 40461 h 1893537"/>
              <a:gd name="connsiteX34" fmla="*/ 2298138 w 3139710"/>
              <a:gd name="connsiteY34" fmla="*/ 72829 h 1893537"/>
              <a:gd name="connsiteX35" fmla="*/ 2468071 w 3139710"/>
              <a:gd name="connsiteY35" fmla="*/ 121381 h 1893537"/>
              <a:gd name="connsiteX36" fmla="*/ 2735108 w 3139710"/>
              <a:gd name="connsiteY36" fmla="*/ 210393 h 1893537"/>
              <a:gd name="connsiteX37" fmla="*/ 3002145 w 3139710"/>
              <a:gd name="connsiteY37" fmla="*/ 186117 h 1893537"/>
              <a:gd name="connsiteX38" fmla="*/ 3042606 w 3139710"/>
              <a:gd name="connsiteY38" fmla="*/ 380326 h 1893537"/>
              <a:gd name="connsiteX39" fmla="*/ 3123526 w 3139710"/>
              <a:gd name="connsiteY39" fmla="*/ 1027689 h 1893537"/>
              <a:gd name="connsiteX40" fmla="*/ 3123526 w 3139710"/>
              <a:gd name="connsiteY40" fmla="*/ 1594131 h 1893537"/>
              <a:gd name="connsiteX41" fmla="*/ 2686556 w 3139710"/>
              <a:gd name="connsiteY41" fmla="*/ 1626499 h 1893537"/>
              <a:gd name="connsiteX42" fmla="*/ 2500439 w 3139710"/>
              <a:gd name="connsiteY42" fmla="*/ 1561763 h 1893537"/>
              <a:gd name="connsiteX43" fmla="*/ 2419519 w 3139710"/>
              <a:gd name="connsiteY43" fmla="*/ 1537487 h 1893537"/>
              <a:gd name="connsiteX44" fmla="*/ 2168666 w 3139710"/>
              <a:gd name="connsiteY44" fmla="*/ 1472751 h 1893537"/>
              <a:gd name="connsiteX45" fmla="*/ 1885445 w 3139710"/>
              <a:gd name="connsiteY45" fmla="*/ 1505119 h 1893537"/>
              <a:gd name="connsiteX46" fmla="*/ 1602223 w 3139710"/>
              <a:gd name="connsiteY46" fmla="*/ 1497027 h 1893537"/>
              <a:gd name="connsiteX47" fmla="*/ 1497027 w 3139710"/>
              <a:gd name="connsiteY47" fmla="*/ 1521303 h 1893537"/>
              <a:gd name="connsiteX48" fmla="*/ 1472751 w 3139710"/>
              <a:gd name="connsiteY48" fmla="*/ 1529395 h 1893537"/>
              <a:gd name="connsiteX49" fmla="*/ 1448475 w 3139710"/>
              <a:gd name="connsiteY49" fmla="*/ 1521303 h 1893537"/>
              <a:gd name="connsiteX50" fmla="*/ 1440383 w 3139710"/>
              <a:gd name="connsiteY50" fmla="*/ 1497027 h 1893537"/>
              <a:gd name="connsiteX51" fmla="*/ 1448475 w 3139710"/>
              <a:gd name="connsiteY51" fmla="*/ 1335186 h 1893537"/>
              <a:gd name="connsiteX52" fmla="*/ 1464659 w 3139710"/>
              <a:gd name="connsiteY52" fmla="*/ 1286634 h 1893537"/>
              <a:gd name="connsiteX53" fmla="*/ 1472751 w 3139710"/>
              <a:gd name="connsiteY53" fmla="*/ 1221898 h 1893537"/>
              <a:gd name="connsiteX54" fmla="*/ 1488935 w 3139710"/>
              <a:gd name="connsiteY54" fmla="*/ 1197622 h 1893537"/>
              <a:gd name="connsiteX55" fmla="*/ 1480843 w 3139710"/>
              <a:gd name="connsiteY55" fmla="*/ 1116701 h 1893537"/>
              <a:gd name="connsiteX56" fmla="*/ 1472751 w 3139710"/>
              <a:gd name="connsiteY56" fmla="*/ 1092425 h 1893537"/>
              <a:gd name="connsiteX57" fmla="*/ 1448475 w 3139710"/>
              <a:gd name="connsiteY57" fmla="*/ 1084333 h 1893537"/>
              <a:gd name="connsiteX58" fmla="*/ 1424199 w 3139710"/>
              <a:gd name="connsiteY58" fmla="*/ 1068149 h 1893537"/>
              <a:gd name="connsiteX59" fmla="*/ 1286634 w 3139710"/>
              <a:gd name="connsiteY59" fmla="*/ 1051965 h 1893537"/>
              <a:gd name="connsiteX60" fmla="*/ 1181437 w 3139710"/>
              <a:gd name="connsiteY60" fmla="*/ 1027689 h 1893537"/>
              <a:gd name="connsiteX61" fmla="*/ 1149069 w 3139710"/>
              <a:gd name="connsiteY61" fmla="*/ 1019597 h 1893537"/>
              <a:gd name="connsiteX62" fmla="*/ 1060057 w 3139710"/>
              <a:gd name="connsiteY62" fmla="*/ 1003413 h 1893537"/>
              <a:gd name="connsiteX63" fmla="*/ 1019597 w 3139710"/>
              <a:gd name="connsiteY63" fmla="*/ 1011505 h 1893537"/>
              <a:gd name="connsiteX64" fmla="*/ 971045 w 3139710"/>
              <a:gd name="connsiteY64" fmla="*/ 1043873 h 1893537"/>
              <a:gd name="connsiteX65" fmla="*/ 946768 w 3139710"/>
              <a:gd name="connsiteY65" fmla="*/ 1051965 h 1893537"/>
              <a:gd name="connsiteX66" fmla="*/ 922492 w 3139710"/>
              <a:gd name="connsiteY66" fmla="*/ 1068149 h 1893537"/>
              <a:gd name="connsiteX67" fmla="*/ 873940 w 3139710"/>
              <a:gd name="connsiteY67" fmla="*/ 1084333 h 1893537"/>
              <a:gd name="connsiteX68" fmla="*/ 865848 w 3139710"/>
              <a:gd name="connsiteY68" fmla="*/ 1108609 h 1893537"/>
              <a:gd name="connsiteX69" fmla="*/ 841572 w 3139710"/>
              <a:gd name="connsiteY69" fmla="*/ 1116701 h 1893537"/>
              <a:gd name="connsiteX70" fmla="*/ 550259 w 3139710"/>
              <a:gd name="connsiteY70" fmla="*/ 1149069 h 1893537"/>
              <a:gd name="connsiteX71" fmla="*/ 525983 w 3139710"/>
              <a:gd name="connsiteY71" fmla="*/ 1165253 h 1893537"/>
              <a:gd name="connsiteX72" fmla="*/ 493614 w 3139710"/>
              <a:gd name="connsiteY72" fmla="*/ 1270450 h 1893537"/>
              <a:gd name="connsiteX73" fmla="*/ 501706 w 3139710"/>
              <a:gd name="connsiteY73" fmla="*/ 1391830 h 1893537"/>
              <a:gd name="connsiteX74" fmla="*/ 509799 w 3139710"/>
              <a:gd name="connsiteY74" fmla="*/ 1416107 h 1893537"/>
              <a:gd name="connsiteX75" fmla="*/ 558351 w 3139710"/>
              <a:gd name="connsiteY75" fmla="*/ 1432291 h 1893537"/>
              <a:gd name="connsiteX76" fmla="*/ 639271 w 3139710"/>
              <a:gd name="connsiteY76" fmla="*/ 1448475 h 1893537"/>
              <a:gd name="connsiteX77" fmla="*/ 712099 w 3139710"/>
              <a:gd name="connsiteY77" fmla="*/ 1464659 h 1893537"/>
              <a:gd name="connsiteX78" fmla="*/ 728283 w 3139710"/>
              <a:gd name="connsiteY78" fmla="*/ 1488935 h 1893537"/>
              <a:gd name="connsiteX79" fmla="*/ 768744 w 3139710"/>
              <a:gd name="connsiteY79" fmla="*/ 1521303 h 1893537"/>
              <a:gd name="connsiteX80" fmla="*/ 801112 w 3139710"/>
              <a:gd name="connsiteY80" fmla="*/ 1594131 h 1893537"/>
              <a:gd name="connsiteX81" fmla="*/ 776836 w 3139710"/>
              <a:gd name="connsiteY81" fmla="*/ 1755972 h 1893537"/>
              <a:gd name="connsiteX82" fmla="*/ 776836 w 3139710"/>
              <a:gd name="connsiteY82" fmla="*/ 1755972 h 1893537"/>
              <a:gd name="connsiteX83" fmla="*/ 768744 w 3139710"/>
              <a:gd name="connsiteY83" fmla="*/ 1796432 h 1893537"/>
              <a:gd name="connsiteX84" fmla="*/ 744468 w 3139710"/>
              <a:gd name="connsiteY84" fmla="*/ 1812616 h 1893537"/>
              <a:gd name="connsiteX85" fmla="*/ 720191 w 3139710"/>
              <a:gd name="connsiteY85" fmla="*/ 1853076 h 1893537"/>
              <a:gd name="connsiteX86" fmla="*/ 671639 w 3139710"/>
              <a:gd name="connsiteY86" fmla="*/ 1869261 h 1893537"/>
              <a:gd name="connsiteX87" fmla="*/ 614995 w 3139710"/>
              <a:gd name="connsiteY87" fmla="*/ 1885445 h 1893537"/>
              <a:gd name="connsiteX88" fmla="*/ 428878 w 3139710"/>
              <a:gd name="connsiteY88" fmla="*/ 1893537 h 1893537"/>
              <a:gd name="connsiteX89" fmla="*/ 307498 w 3139710"/>
              <a:gd name="connsiteY89" fmla="*/ 1885445 h 1893537"/>
              <a:gd name="connsiteX90" fmla="*/ 258945 w 3139710"/>
              <a:gd name="connsiteY90" fmla="*/ 1869261 h 1893537"/>
              <a:gd name="connsiteX91" fmla="*/ 234669 w 3139710"/>
              <a:gd name="connsiteY91" fmla="*/ 1861168 h 1893537"/>
              <a:gd name="connsiteX92" fmla="*/ 210393 w 3139710"/>
              <a:gd name="connsiteY92" fmla="*/ 1844984 h 1893537"/>
              <a:gd name="connsiteX93" fmla="*/ 113289 w 3139710"/>
              <a:gd name="connsiteY93" fmla="*/ 1820708 h 1893537"/>
              <a:gd name="connsiteX94" fmla="*/ 145657 w 3139710"/>
              <a:gd name="connsiteY94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05197 w 3139710"/>
              <a:gd name="connsiteY17" fmla="*/ 534075 h 1893537"/>
              <a:gd name="connsiteX18" fmla="*/ 129473 w 3139710"/>
              <a:gd name="connsiteY18" fmla="*/ 517891 h 1893537"/>
              <a:gd name="connsiteX19" fmla="*/ 210393 w 3139710"/>
              <a:gd name="connsiteY19" fmla="*/ 501707 h 1893537"/>
              <a:gd name="connsiteX20" fmla="*/ 258945 w 3139710"/>
              <a:gd name="connsiteY20" fmla="*/ 517891 h 1893537"/>
              <a:gd name="connsiteX21" fmla="*/ 404602 w 3139710"/>
              <a:gd name="connsiteY21" fmla="*/ 574535 h 1893537"/>
              <a:gd name="connsiteX22" fmla="*/ 574535 w 3139710"/>
              <a:gd name="connsiteY22" fmla="*/ 606903 h 1893537"/>
              <a:gd name="connsiteX23" fmla="*/ 623087 w 3139710"/>
              <a:gd name="connsiteY23" fmla="*/ 623087 h 1893537"/>
              <a:gd name="connsiteX24" fmla="*/ 784928 w 3139710"/>
              <a:gd name="connsiteY24" fmla="*/ 655455 h 1893537"/>
              <a:gd name="connsiteX25" fmla="*/ 857756 w 3139710"/>
              <a:gd name="connsiteY25" fmla="*/ 671639 h 1893537"/>
              <a:gd name="connsiteX26" fmla="*/ 1367554 w 3139710"/>
              <a:gd name="connsiteY26" fmla="*/ 679731 h 1893537"/>
              <a:gd name="connsiteX27" fmla="*/ 1448475 w 3139710"/>
              <a:gd name="connsiteY27" fmla="*/ 614995 h 1893537"/>
              <a:gd name="connsiteX28" fmla="*/ 1513211 w 3139710"/>
              <a:gd name="connsiteY28" fmla="*/ 550259 h 1893537"/>
              <a:gd name="connsiteX29" fmla="*/ 1545579 w 3139710"/>
              <a:gd name="connsiteY29" fmla="*/ 194209 h 1893537"/>
              <a:gd name="connsiteX30" fmla="*/ 1553671 w 3139710"/>
              <a:gd name="connsiteY30" fmla="*/ 64737 h 1893537"/>
              <a:gd name="connsiteX31" fmla="*/ 1772156 w 3139710"/>
              <a:gd name="connsiteY31" fmla="*/ 0 h 1893537"/>
              <a:gd name="connsiteX32" fmla="*/ 1909721 w 3139710"/>
              <a:gd name="connsiteY32" fmla="*/ 40461 h 1893537"/>
              <a:gd name="connsiteX33" fmla="*/ 2298138 w 3139710"/>
              <a:gd name="connsiteY33" fmla="*/ 72829 h 1893537"/>
              <a:gd name="connsiteX34" fmla="*/ 2468071 w 3139710"/>
              <a:gd name="connsiteY34" fmla="*/ 121381 h 1893537"/>
              <a:gd name="connsiteX35" fmla="*/ 2735108 w 3139710"/>
              <a:gd name="connsiteY35" fmla="*/ 210393 h 1893537"/>
              <a:gd name="connsiteX36" fmla="*/ 3002145 w 3139710"/>
              <a:gd name="connsiteY36" fmla="*/ 186117 h 1893537"/>
              <a:gd name="connsiteX37" fmla="*/ 3042606 w 3139710"/>
              <a:gd name="connsiteY37" fmla="*/ 380326 h 1893537"/>
              <a:gd name="connsiteX38" fmla="*/ 3123526 w 3139710"/>
              <a:gd name="connsiteY38" fmla="*/ 1027689 h 1893537"/>
              <a:gd name="connsiteX39" fmla="*/ 3123526 w 3139710"/>
              <a:gd name="connsiteY39" fmla="*/ 1594131 h 1893537"/>
              <a:gd name="connsiteX40" fmla="*/ 2686556 w 3139710"/>
              <a:gd name="connsiteY40" fmla="*/ 1626499 h 1893537"/>
              <a:gd name="connsiteX41" fmla="*/ 2500439 w 3139710"/>
              <a:gd name="connsiteY41" fmla="*/ 1561763 h 1893537"/>
              <a:gd name="connsiteX42" fmla="*/ 2419519 w 3139710"/>
              <a:gd name="connsiteY42" fmla="*/ 1537487 h 1893537"/>
              <a:gd name="connsiteX43" fmla="*/ 2168666 w 3139710"/>
              <a:gd name="connsiteY43" fmla="*/ 1472751 h 1893537"/>
              <a:gd name="connsiteX44" fmla="*/ 1885445 w 3139710"/>
              <a:gd name="connsiteY44" fmla="*/ 1505119 h 1893537"/>
              <a:gd name="connsiteX45" fmla="*/ 1602223 w 3139710"/>
              <a:gd name="connsiteY45" fmla="*/ 1497027 h 1893537"/>
              <a:gd name="connsiteX46" fmla="*/ 1497027 w 3139710"/>
              <a:gd name="connsiteY46" fmla="*/ 1521303 h 1893537"/>
              <a:gd name="connsiteX47" fmla="*/ 1472751 w 3139710"/>
              <a:gd name="connsiteY47" fmla="*/ 1529395 h 1893537"/>
              <a:gd name="connsiteX48" fmla="*/ 1448475 w 3139710"/>
              <a:gd name="connsiteY48" fmla="*/ 1521303 h 1893537"/>
              <a:gd name="connsiteX49" fmla="*/ 1440383 w 3139710"/>
              <a:gd name="connsiteY49" fmla="*/ 1497027 h 1893537"/>
              <a:gd name="connsiteX50" fmla="*/ 1448475 w 3139710"/>
              <a:gd name="connsiteY50" fmla="*/ 1335186 h 1893537"/>
              <a:gd name="connsiteX51" fmla="*/ 1464659 w 3139710"/>
              <a:gd name="connsiteY51" fmla="*/ 1286634 h 1893537"/>
              <a:gd name="connsiteX52" fmla="*/ 1472751 w 3139710"/>
              <a:gd name="connsiteY52" fmla="*/ 1221898 h 1893537"/>
              <a:gd name="connsiteX53" fmla="*/ 1488935 w 3139710"/>
              <a:gd name="connsiteY53" fmla="*/ 1197622 h 1893537"/>
              <a:gd name="connsiteX54" fmla="*/ 1480843 w 3139710"/>
              <a:gd name="connsiteY54" fmla="*/ 1116701 h 1893537"/>
              <a:gd name="connsiteX55" fmla="*/ 1472751 w 3139710"/>
              <a:gd name="connsiteY55" fmla="*/ 1092425 h 1893537"/>
              <a:gd name="connsiteX56" fmla="*/ 1448475 w 3139710"/>
              <a:gd name="connsiteY56" fmla="*/ 1084333 h 1893537"/>
              <a:gd name="connsiteX57" fmla="*/ 1424199 w 3139710"/>
              <a:gd name="connsiteY57" fmla="*/ 1068149 h 1893537"/>
              <a:gd name="connsiteX58" fmla="*/ 1286634 w 3139710"/>
              <a:gd name="connsiteY58" fmla="*/ 1051965 h 1893537"/>
              <a:gd name="connsiteX59" fmla="*/ 1181437 w 3139710"/>
              <a:gd name="connsiteY59" fmla="*/ 1027689 h 1893537"/>
              <a:gd name="connsiteX60" fmla="*/ 1149069 w 3139710"/>
              <a:gd name="connsiteY60" fmla="*/ 1019597 h 1893537"/>
              <a:gd name="connsiteX61" fmla="*/ 1060057 w 3139710"/>
              <a:gd name="connsiteY61" fmla="*/ 1003413 h 1893537"/>
              <a:gd name="connsiteX62" fmla="*/ 1019597 w 3139710"/>
              <a:gd name="connsiteY62" fmla="*/ 1011505 h 1893537"/>
              <a:gd name="connsiteX63" fmla="*/ 971045 w 3139710"/>
              <a:gd name="connsiteY63" fmla="*/ 1043873 h 1893537"/>
              <a:gd name="connsiteX64" fmla="*/ 946768 w 3139710"/>
              <a:gd name="connsiteY64" fmla="*/ 1051965 h 1893537"/>
              <a:gd name="connsiteX65" fmla="*/ 922492 w 3139710"/>
              <a:gd name="connsiteY65" fmla="*/ 1068149 h 1893537"/>
              <a:gd name="connsiteX66" fmla="*/ 873940 w 3139710"/>
              <a:gd name="connsiteY66" fmla="*/ 1084333 h 1893537"/>
              <a:gd name="connsiteX67" fmla="*/ 865848 w 3139710"/>
              <a:gd name="connsiteY67" fmla="*/ 1108609 h 1893537"/>
              <a:gd name="connsiteX68" fmla="*/ 841572 w 3139710"/>
              <a:gd name="connsiteY68" fmla="*/ 1116701 h 1893537"/>
              <a:gd name="connsiteX69" fmla="*/ 550259 w 3139710"/>
              <a:gd name="connsiteY69" fmla="*/ 1149069 h 1893537"/>
              <a:gd name="connsiteX70" fmla="*/ 525983 w 3139710"/>
              <a:gd name="connsiteY70" fmla="*/ 1165253 h 1893537"/>
              <a:gd name="connsiteX71" fmla="*/ 493614 w 3139710"/>
              <a:gd name="connsiteY71" fmla="*/ 1270450 h 1893537"/>
              <a:gd name="connsiteX72" fmla="*/ 501706 w 3139710"/>
              <a:gd name="connsiteY72" fmla="*/ 1391830 h 1893537"/>
              <a:gd name="connsiteX73" fmla="*/ 509799 w 3139710"/>
              <a:gd name="connsiteY73" fmla="*/ 1416107 h 1893537"/>
              <a:gd name="connsiteX74" fmla="*/ 558351 w 3139710"/>
              <a:gd name="connsiteY74" fmla="*/ 1432291 h 1893537"/>
              <a:gd name="connsiteX75" fmla="*/ 639271 w 3139710"/>
              <a:gd name="connsiteY75" fmla="*/ 1448475 h 1893537"/>
              <a:gd name="connsiteX76" fmla="*/ 712099 w 3139710"/>
              <a:gd name="connsiteY76" fmla="*/ 1464659 h 1893537"/>
              <a:gd name="connsiteX77" fmla="*/ 728283 w 3139710"/>
              <a:gd name="connsiteY77" fmla="*/ 1488935 h 1893537"/>
              <a:gd name="connsiteX78" fmla="*/ 768744 w 3139710"/>
              <a:gd name="connsiteY78" fmla="*/ 1521303 h 1893537"/>
              <a:gd name="connsiteX79" fmla="*/ 801112 w 3139710"/>
              <a:gd name="connsiteY79" fmla="*/ 1594131 h 1893537"/>
              <a:gd name="connsiteX80" fmla="*/ 776836 w 3139710"/>
              <a:gd name="connsiteY80" fmla="*/ 1755972 h 1893537"/>
              <a:gd name="connsiteX81" fmla="*/ 776836 w 3139710"/>
              <a:gd name="connsiteY81" fmla="*/ 1755972 h 1893537"/>
              <a:gd name="connsiteX82" fmla="*/ 768744 w 3139710"/>
              <a:gd name="connsiteY82" fmla="*/ 1796432 h 1893537"/>
              <a:gd name="connsiteX83" fmla="*/ 744468 w 3139710"/>
              <a:gd name="connsiteY83" fmla="*/ 1812616 h 1893537"/>
              <a:gd name="connsiteX84" fmla="*/ 720191 w 3139710"/>
              <a:gd name="connsiteY84" fmla="*/ 1853076 h 1893537"/>
              <a:gd name="connsiteX85" fmla="*/ 671639 w 3139710"/>
              <a:gd name="connsiteY85" fmla="*/ 1869261 h 1893537"/>
              <a:gd name="connsiteX86" fmla="*/ 614995 w 3139710"/>
              <a:gd name="connsiteY86" fmla="*/ 1885445 h 1893537"/>
              <a:gd name="connsiteX87" fmla="*/ 428878 w 3139710"/>
              <a:gd name="connsiteY87" fmla="*/ 1893537 h 1893537"/>
              <a:gd name="connsiteX88" fmla="*/ 307498 w 3139710"/>
              <a:gd name="connsiteY88" fmla="*/ 1885445 h 1893537"/>
              <a:gd name="connsiteX89" fmla="*/ 258945 w 3139710"/>
              <a:gd name="connsiteY89" fmla="*/ 1869261 h 1893537"/>
              <a:gd name="connsiteX90" fmla="*/ 234669 w 3139710"/>
              <a:gd name="connsiteY90" fmla="*/ 1861168 h 1893537"/>
              <a:gd name="connsiteX91" fmla="*/ 210393 w 3139710"/>
              <a:gd name="connsiteY91" fmla="*/ 1844984 h 1893537"/>
              <a:gd name="connsiteX92" fmla="*/ 113289 w 3139710"/>
              <a:gd name="connsiteY92" fmla="*/ 1820708 h 1893537"/>
              <a:gd name="connsiteX93" fmla="*/ 145657 w 3139710"/>
              <a:gd name="connsiteY93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80921 w 3139710"/>
              <a:gd name="connsiteY16" fmla="*/ 582627 h 1893537"/>
              <a:gd name="connsiteX17" fmla="*/ 129473 w 3139710"/>
              <a:gd name="connsiteY17" fmla="*/ 517891 h 1893537"/>
              <a:gd name="connsiteX18" fmla="*/ 210393 w 3139710"/>
              <a:gd name="connsiteY18" fmla="*/ 501707 h 1893537"/>
              <a:gd name="connsiteX19" fmla="*/ 258945 w 3139710"/>
              <a:gd name="connsiteY19" fmla="*/ 517891 h 1893537"/>
              <a:gd name="connsiteX20" fmla="*/ 404602 w 3139710"/>
              <a:gd name="connsiteY20" fmla="*/ 574535 h 1893537"/>
              <a:gd name="connsiteX21" fmla="*/ 574535 w 3139710"/>
              <a:gd name="connsiteY21" fmla="*/ 606903 h 1893537"/>
              <a:gd name="connsiteX22" fmla="*/ 623087 w 3139710"/>
              <a:gd name="connsiteY22" fmla="*/ 623087 h 1893537"/>
              <a:gd name="connsiteX23" fmla="*/ 784928 w 3139710"/>
              <a:gd name="connsiteY23" fmla="*/ 655455 h 1893537"/>
              <a:gd name="connsiteX24" fmla="*/ 857756 w 3139710"/>
              <a:gd name="connsiteY24" fmla="*/ 671639 h 1893537"/>
              <a:gd name="connsiteX25" fmla="*/ 1367554 w 3139710"/>
              <a:gd name="connsiteY25" fmla="*/ 679731 h 1893537"/>
              <a:gd name="connsiteX26" fmla="*/ 1448475 w 3139710"/>
              <a:gd name="connsiteY26" fmla="*/ 614995 h 1893537"/>
              <a:gd name="connsiteX27" fmla="*/ 1513211 w 3139710"/>
              <a:gd name="connsiteY27" fmla="*/ 550259 h 1893537"/>
              <a:gd name="connsiteX28" fmla="*/ 1545579 w 3139710"/>
              <a:gd name="connsiteY28" fmla="*/ 194209 h 1893537"/>
              <a:gd name="connsiteX29" fmla="*/ 1553671 w 3139710"/>
              <a:gd name="connsiteY29" fmla="*/ 64737 h 1893537"/>
              <a:gd name="connsiteX30" fmla="*/ 1772156 w 3139710"/>
              <a:gd name="connsiteY30" fmla="*/ 0 h 1893537"/>
              <a:gd name="connsiteX31" fmla="*/ 1909721 w 3139710"/>
              <a:gd name="connsiteY31" fmla="*/ 40461 h 1893537"/>
              <a:gd name="connsiteX32" fmla="*/ 2298138 w 3139710"/>
              <a:gd name="connsiteY32" fmla="*/ 72829 h 1893537"/>
              <a:gd name="connsiteX33" fmla="*/ 2468071 w 3139710"/>
              <a:gd name="connsiteY33" fmla="*/ 121381 h 1893537"/>
              <a:gd name="connsiteX34" fmla="*/ 2735108 w 3139710"/>
              <a:gd name="connsiteY34" fmla="*/ 210393 h 1893537"/>
              <a:gd name="connsiteX35" fmla="*/ 3002145 w 3139710"/>
              <a:gd name="connsiteY35" fmla="*/ 186117 h 1893537"/>
              <a:gd name="connsiteX36" fmla="*/ 3042606 w 3139710"/>
              <a:gd name="connsiteY36" fmla="*/ 380326 h 1893537"/>
              <a:gd name="connsiteX37" fmla="*/ 3123526 w 3139710"/>
              <a:gd name="connsiteY37" fmla="*/ 1027689 h 1893537"/>
              <a:gd name="connsiteX38" fmla="*/ 3123526 w 3139710"/>
              <a:gd name="connsiteY38" fmla="*/ 1594131 h 1893537"/>
              <a:gd name="connsiteX39" fmla="*/ 2686556 w 3139710"/>
              <a:gd name="connsiteY39" fmla="*/ 1626499 h 1893537"/>
              <a:gd name="connsiteX40" fmla="*/ 2500439 w 3139710"/>
              <a:gd name="connsiteY40" fmla="*/ 1561763 h 1893537"/>
              <a:gd name="connsiteX41" fmla="*/ 2419519 w 3139710"/>
              <a:gd name="connsiteY41" fmla="*/ 1537487 h 1893537"/>
              <a:gd name="connsiteX42" fmla="*/ 2168666 w 3139710"/>
              <a:gd name="connsiteY42" fmla="*/ 1472751 h 1893537"/>
              <a:gd name="connsiteX43" fmla="*/ 1885445 w 3139710"/>
              <a:gd name="connsiteY43" fmla="*/ 1505119 h 1893537"/>
              <a:gd name="connsiteX44" fmla="*/ 1602223 w 3139710"/>
              <a:gd name="connsiteY44" fmla="*/ 1497027 h 1893537"/>
              <a:gd name="connsiteX45" fmla="*/ 1497027 w 3139710"/>
              <a:gd name="connsiteY45" fmla="*/ 1521303 h 1893537"/>
              <a:gd name="connsiteX46" fmla="*/ 1472751 w 3139710"/>
              <a:gd name="connsiteY46" fmla="*/ 1529395 h 1893537"/>
              <a:gd name="connsiteX47" fmla="*/ 1448475 w 3139710"/>
              <a:gd name="connsiteY47" fmla="*/ 1521303 h 1893537"/>
              <a:gd name="connsiteX48" fmla="*/ 1440383 w 3139710"/>
              <a:gd name="connsiteY48" fmla="*/ 1497027 h 1893537"/>
              <a:gd name="connsiteX49" fmla="*/ 1448475 w 3139710"/>
              <a:gd name="connsiteY49" fmla="*/ 1335186 h 1893537"/>
              <a:gd name="connsiteX50" fmla="*/ 1464659 w 3139710"/>
              <a:gd name="connsiteY50" fmla="*/ 1286634 h 1893537"/>
              <a:gd name="connsiteX51" fmla="*/ 1472751 w 3139710"/>
              <a:gd name="connsiteY51" fmla="*/ 1221898 h 1893537"/>
              <a:gd name="connsiteX52" fmla="*/ 1488935 w 3139710"/>
              <a:gd name="connsiteY52" fmla="*/ 1197622 h 1893537"/>
              <a:gd name="connsiteX53" fmla="*/ 1480843 w 3139710"/>
              <a:gd name="connsiteY53" fmla="*/ 1116701 h 1893537"/>
              <a:gd name="connsiteX54" fmla="*/ 1472751 w 3139710"/>
              <a:gd name="connsiteY54" fmla="*/ 1092425 h 1893537"/>
              <a:gd name="connsiteX55" fmla="*/ 1448475 w 3139710"/>
              <a:gd name="connsiteY55" fmla="*/ 1084333 h 1893537"/>
              <a:gd name="connsiteX56" fmla="*/ 1424199 w 3139710"/>
              <a:gd name="connsiteY56" fmla="*/ 1068149 h 1893537"/>
              <a:gd name="connsiteX57" fmla="*/ 1286634 w 3139710"/>
              <a:gd name="connsiteY57" fmla="*/ 1051965 h 1893537"/>
              <a:gd name="connsiteX58" fmla="*/ 1181437 w 3139710"/>
              <a:gd name="connsiteY58" fmla="*/ 1027689 h 1893537"/>
              <a:gd name="connsiteX59" fmla="*/ 1149069 w 3139710"/>
              <a:gd name="connsiteY59" fmla="*/ 1019597 h 1893537"/>
              <a:gd name="connsiteX60" fmla="*/ 1060057 w 3139710"/>
              <a:gd name="connsiteY60" fmla="*/ 1003413 h 1893537"/>
              <a:gd name="connsiteX61" fmla="*/ 1019597 w 3139710"/>
              <a:gd name="connsiteY61" fmla="*/ 1011505 h 1893537"/>
              <a:gd name="connsiteX62" fmla="*/ 971045 w 3139710"/>
              <a:gd name="connsiteY62" fmla="*/ 1043873 h 1893537"/>
              <a:gd name="connsiteX63" fmla="*/ 946768 w 3139710"/>
              <a:gd name="connsiteY63" fmla="*/ 1051965 h 1893537"/>
              <a:gd name="connsiteX64" fmla="*/ 922492 w 3139710"/>
              <a:gd name="connsiteY64" fmla="*/ 1068149 h 1893537"/>
              <a:gd name="connsiteX65" fmla="*/ 873940 w 3139710"/>
              <a:gd name="connsiteY65" fmla="*/ 1084333 h 1893537"/>
              <a:gd name="connsiteX66" fmla="*/ 865848 w 3139710"/>
              <a:gd name="connsiteY66" fmla="*/ 1108609 h 1893537"/>
              <a:gd name="connsiteX67" fmla="*/ 841572 w 3139710"/>
              <a:gd name="connsiteY67" fmla="*/ 1116701 h 1893537"/>
              <a:gd name="connsiteX68" fmla="*/ 550259 w 3139710"/>
              <a:gd name="connsiteY68" fmla="*/ 1149069 h 1893537"/>
              <a:gd name="connsiteX69" fmla="*/ 525983 w 3139710"/>
              <a:gd name="connsiteY69" fmla="*/ 1165253 h 1893537"/>
              <a:gd name="connsiteX70" fmla="*/ 493614 w 3139710"/>
              <a:gd name="connsiteY70" fmla="*/ 1270450 h 1893537"/>
              <a:gd name="connsiteX71" fmla="*/ 501706 w 3139710"/>
              <a:gd name="connsiteY71" fmla="*/ 1391830 h 1893537"/>
              <a:gd name="connsiteX72" fmla="*/ 509799 w 3139710"/>
              <a:gd name="connsiteY72" fmla="*/ 1416107 h 1893537"/>
              <a:gd name="connsiteX73" fmla="*/ 558351 w 3139710"/>
              <a:gd name="connsiteY73" fmla="*/ 1432291 h 1893537"/>
              <a:gd name="connsiteX74" fmla="*/ 639271 w 3139710"/>
              <a:gd name="connsiteY74" fmla="*/ 1448475 h 1893537"/>
              <a:gd name="connsiteX75" fmla="*/ 712099 w 3139710"/>
              <a:gd name="connsiteY75" fmla="*/ 1464659 h 1893537"/>
              <a:gd name="connsiteX76" fmla="*/ 728283 w 3139710"/>
              <a:gd name="connsiteY76" fmla="*/ 1488935 h 1893537"/>
              <a:gd name="connsiteX77" fmla="*/ 768744 w 3139710"/>
              <a:gd name="connsiteY77" fmla="*/ 1521303 h 1893537"/>
              <a:gd name="connsiteX78" fmla="*/ 801112 w 3139710"/>
              <a:gd name="connsiteY78" fmla="*/ 1594131 h 1893537"/>
              <a:gd name="connsiteX79" fmla="*/ 776836 w 3139710"/>
              <a:gd name="connsiteY79" fmla="*/ 1755972 h 1893537"/>
              <a:gd name="connsiteX80" fmla="*/ 776836 w 3139710"/>
              <a:gd name="connsiteY80" fmla="*/ 1755972 h 1893537"/>
              <a:gd name="connsiteX81" fmla="*/ 768744 w 3139710"/>
              <a:gd name="connsiteY81" fmla="*/ 1796432 h 1893537"/>
              <a:gd name="connsiteX82" fmla="*/ 744468 w 3139710"/>
              <a:gd name="connsiteY82" fmla="*/ 1812616 h 1893537"/>
              <a:gd name="connsiteX83" fmla="*/ 720191 w 3139710"/>
              <a:gd name="connsiteY83" fmla="*/ 1853076 h 1893537"/>
              <a:gd name="connsiteX84" fmla="*/ 671639 w 3139710"/>
              <a:gd name="connsiteY84" fmla="*/ 1869261 h 1893537"/>
              <a:gd name="connsiteX85" fmla="*/ 614995 w 3139710"/>
              <a:gd name="connsiteY85" fmla="*/ 1885445 h 1893537"/>
              <a:gd name="connsiteX86" fmla="*/ 428878 w 3139710"/>
              <a:gd name="connsiteY86" fmla="*/ 1893537 h 1893537"/>
              <a:gd name="connsiteX87" fmla="*/ 307498 w 3139710"/>
              <a:gd name="connsiteY87" fmla="*/ 1885445 h 1893537"/>
              <a:gd name="connsiteX88" fmla="*/ 258945 w 3139710"/>
              <a:gd name="connsiteY88" fmla="*/ 1869261 h 1893537"/>
              <a:gd name="connsiteX89" fmla="*/ 234669 w 3139710"/>
              <a:gd name="connsiteY89" fmla="*/ 1861168 h 1893537"/>
              <a:gd name="connsiteX90" fmla="*/ 210393 w 3139710"/>
              <a:gd name="connsiteY90" fmla="*/ 1844984 h 1893537"/>
              <a:gd name="connsiteX91" fmla="*/ 113289 w 3139710"/>
              <a:gd name="connsiteY91" fmla="*/ 1820708 h 1893537"/>
              <a:gd name="connsiteX92" fmla="*/ 145657 w 3139710"/>
              <a:gd name="connsiteY92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32368 w 3139710"/>
              <a:gd name="connsiteY14" fmla="*/ 695915 h 1893537"/>
              <a:gd name="connsiteX15" fmla="*/ 40460 w 3139710"/>
              <a:gd name="connsiteY15" fmla="*/ 671639 h 1893537"/>
              <a:gd name="connsiteX16" fmla="*/ 129473 w 3139710"/>
              <a:gd name="connsiteY16" fmla="*/ 517891 h 1893537"/>
              <a:gd name="connsiteX17" fmla="*/ 210393 w 3139710"/>
              <a:gd name="connsiteY17" fmla="*/ 501707 h 1893537"/>
              <a:gd name="connsiteX18" fmla="*/ 258945 w 3139710"/>
              <a:gd name="connsiteY18" fmla="*/ 517891 h 1893537"/>
              <a:gd name="connsiteX19" fmla="*/ 404602 w 3139710"/>
              <a:gd name="connsiteY19" fmla="*/ 574535 h 1893537"/>
              <a:gd name="connsiteX20" fmla="*/ 574535 w 3139710"/>
              <a:gd name="connsiteY20" fmla="*/ 606903 h 1893537"/>
              <a:gd name="connsiteX21" fmla="*/ 623087 w 3139710"/>
              <a:gd name="connsiteY21" fmla="*/ 623087 h 1893537"/>
              <a:gd name="connsiteX22" fmla="*/ 784928 w 3139710"/>
              <a:gd name="connsiteY22" fmla="*/ 655455 h 1893537"/>
              <a:gd name="connsiteX23" fmla="*/ 857756 w 3139710"/>
              <a:gd name="connsiteY23" fmla="*/ 671639 h 1893537"/>
              <a:gd name="connsiteX24" fmla="*/ 1367554 w 3139710"/>
              <a:gd name="connsiteY24" fmla="*/ 679731 h 1893537"/>
              <a:gd name="connsiteX25" fmla="*/ 1448475 w 3139710"/>
              <a:gd name="connsiteY25" fmla="*/ 614995 h 1893537"/>
              <a:gd name="connsiteX26" fmla="*/ 1513211 w 3139710"/>
              <a:gd name="connsiteY26" fmla="*/ 550259 h 1893537"/>
              <a:gd name="connsiteX27" fmla="*/ 1545579 w 3139710"/>
              <a:gd name="connsiteY27" fmla="*/ 194209 h 1893537"/>
              <a:gd name="connsiteX28" fmla="*/ 1553671 w 3139710"/>
              <a:gd name="connsiteY28" fmla="*/ 64737 h 1893537"/>
              <a:gd name="connsiteX29" fmla="*/ 1772156 w 3139710"/>
              <a:gd name="connsiteY29" fmla="*/ 0 h 1893537"/>
              <a:gd name="connsiteX30" fmla="*/ 1909721 w 3139710"/>
              <a:gd name="connsiteY30" fmla="*/ 40461 h 1893537"/>
              <a:gd name="connsiteX31" fmla="*/ 2298138 w 3139710"/>
              <a:gd name="connsiteY31" fmla="*/ 72829 h 1893537"/>
              <a:gd name="connsiteX32" fmla="*/ 2468071 w 3139710"/>
              <a:gd name="connsiteY32" fmla="*/ 121381 h 1893537"/>
              <a:gd name="connsiteX33" fmla="*/ 2735108 w 3139710"/>
              <a:gd name="connsiteY33" fmla="*/ 210393 h 1893537"/>
              <a:gd name="connsiteX34" fmla="*/ 3002145 w 3139710"/>
              <a:gd name="connsiteY34" fmla="*/ 186117 h 1893537"/>
              <a:gd name="connsiteX35" fmla="*/ 3042606 w 3139710"/>
              <a:gd name="connsiteY35" fmla="*/ 380326 h 1893537"/>
              <a:gd name="connsiteX36" fmla="*/ 3123526 w 3139710"/>
              <a:gd name="connsiteY36" fmla="*/ 1027689 h 1893537"/>
              <a:gd name="connsiteX37" fmla="*/ 3123526 w 3139710"/>
              <a:gd name="connsiteY37" fmla="*/ 1594131 h 1893537"/>
              <a:gd name="connsiteX38" fmla="*/ 2686556 w 3139710"/>
              <a:gd name="connsiteY38" fmla="*/ 1626499 h 1893537"/>
              <a:gd name="connsiteX39" fmla="*/ 2500439 w 3139710"/>
              <a:gd name="connsiteY39" fmla="*/ 1561763 h 1893537"/>
              <a:gd name="connsiteX40" fmla="*/ 2419519 w 3139710"/>
              <a:gd name="connsiteY40" fmla="*/ 1537487 h 1893537"/>
              <a:gd name="connsiteX41" fmla="*/ 2168666 w 3139710"/>
              <a:gd name="connsiteY41" fmla="*/ 1472751 h 1893537"/>
              <a:gd name="connsiteX42" fmla="*/ 1885445 w 3139710"/>
              <a:gd name="connsiteY42" fmla="*/ 1505119 h 1893537"/>
              <a:gd name="connsiteX43" fmla="*/ 1602223 w 3139710"/>
              <a:gd name="connsiteY43" fmla="*/ 1497027 h 1893537"/>
              <a:gd name="connsiteX44" fmla="*/ 1497027 w 3139710"/>
              <a:gd name="connsiteY44" fmla="*/ 1521303 h 1893537"/>
              <a:gd name="connsiteX45" fmla="*/ 1472751 w 3139710"/>
              <a:gd name="connsiteY45" fmla="*/ 1529395 h 1893537"/>
              <a:gd name="connsiteX46" fmla="*/ 1448475 w 3139710"/>
              <a:gd name="connsiteY46" fmla="*/ 1521303 h 1893537"/>
              <a:gd name="connsiteX47" fmla="*/ 1440383 w 3139710"/>
              <a:gd name="connsiteY47" fmla="*/ 1497027 h 1893537"/>
              <a:gd name="connsiteX48" fmla="*/ 1448475 w 3139710"/>
              <a:gd name="connsiteY48" fmla="*/ 1335186 h 1893537"/>
              <a:gd name="connsiteX49" fmla="*/ 1464659 w 3139710"/>
              <a:gd name="connsiteY49" fmla="*/ 1286634 h 1893537"/>
              <a:gd name="connsiteX50" fmla="*/ 1472751 w 3139710"/>
              <a:gd name="connsiteY50" fmla="*/ 1221898 h 1893537"/>
              <a:gd name="connsiteX51" fmla="*/ 1488935 w 3139710"/>
              <a:gd name="connsiteY51" fmla="*/ 1197622 h 1893537"/>
              <a:gd name="connsiteX52" fmla="*/ 1480843 w 3139710"/>
              <a:gd name="connsiteY52" fmla="*/ 1116701 h 1893537"/>
              <a:gd name="connsiteX53" fmla="*/ 1472751 w 3139710"/>
              <a:gd name="connsiteY53" fmla="*/ 1092425 h 1893537"/>
              <a:gd name="connsiteX54" fmla="*/ 1448475 w 3139710"/>
              <a:gd name="connsiteY54" fmla="*/ 1084333 h 1893537"/>
              <a:gd name="connsiteX55" fmla="*/ 1424199 w 3139710"/>
              <a:gd name="connsiteY55" fmla="*/ 1068149 h 1893537"/>
              <a:gd name="connsiteX56" fmla="*/ 1286634 w 3139710"/>
              <a:gd name="connsiteY56" fmla="*/ 1051965 h 1893537"/>
              <a:gd name="connsiteX57" fmla="*/ 1181437 w 3139710"/>
              <a:gd name="connsiteY57" fmla="*/ 1027689 h 1893537"/>
              <a:gd name="connsiteX58" fmla="*/ 1149069 w 3139710"/>
              <a:gd name="connsiteY58" fmla="*/ 1019597 h 1893537"/>
              <a:gd name="connsiteX59" fmla="*/ 1060057 w 3139710"/>
              <a:gd name="connsiteY59" fmla="*/ 1003413 h 1893537"/>
              <a:gd name="connsiteX60" fmla="*/ 1019597 w 3139710"/>
              <a:gd name="connsiteY60" fmla="*/ 1011505 h 1893537"/>
              <a:gd name="connsiteX61" fmla="*/ 971045 w 3139710"/>
              <a:gd name="connsiteY61" fmla="*/ 1043873 h 1893537"/>
              <a:gd name="connsiteX62" fmla="*/ 946768 w 3139710"/>
              <a:gd name="connsiteY62" fmla="*/ 1051965 h 1893537"/>
              <a:gd name="connsiteX63" fmla="*/ 922492 w 3139710"/>
              <a:gd name="connsiteY63" fmla="*/ 1068149 h 1893537"/>
              <a:gd name="connsiteX64" fmla="*/ 873940 w 3139710"/>
              <a:gd name="connsiteY64" fmla="*/ 1084333 h 1893537"/>
              <a:gd name="connsiteX65" fmla="*/ 865848 w 3139710"/>
              <a:gd name="connsiteY65" fmla="*/ 1108609 h 1893537"/>
              <a:gd name="connsiteX66" fmla="*/ 841572 w 3139710"/>
              <a:gd name="connsiteY66" fmla="*/ 1116701 h 1893537"/>
              <a:gd name="connsiteX67" fmla="*/ 550259 w 3139710"/>
              <a:gd name="connsiteY67" fmla="*/ 1149069 h 1893537"/>
              <a:gd name="connsiteX68" fmla="*/ 525983 w 3139710"/>
              <a:gd name="connsiteY68" fmla="*/ 1165253 h 1893537"/>
              <a:gd name="connsiteX69" fmla="*/ 493614 w 3139710"/>
              <a:gd name="connsiteY69" fmla="*/ 1270450 h 1893537"/>
              <a:gd name="connsiteX70" fmla="*/ 501706 w 3139710"/>
              <a:gd name="connsiteY70" fmla="*/ 1391830 h 1893537"/>
              <a:gd name="connsiteX71" fmla="*/ 509799 w 3139710"/>
              <a:gd name="connsiteY71" fmla="*/ 1416107 h 1893537"/>
              <a:gd name="connsiteX72" fmla="*/ 558351 w 3139710"/>
              <a:gd name="connsiteY72" fmla="*/ 1432291 h 1893537"/>
              <a:gd name="connsiteX73" fmla="*/ 639271 w 3139710"/>
              <a:gd name="connsiteY73" fmla="*/ 1448475 h 1893537"/>
              <a:gd name="connsiteX74" fmla="*/ 712099 w 3139710"/>
              <a:gd name="connsiteY74" fmla="*/ 1464659 h 1893537"/>
              <a:gd name="connsiteX75" fmla="*/ 728283 w 3139710"/>
              <a:gd name="connsiteY75" fmla="*/ 1488935 h 1893537"/>
              <a:gd name="connsiteX76" fmla="*/ 768744 w 3139710"/>
              <a:gd name="connsiteY76" fmla="*/ 1521303 h 1893537"/>
              <a:gd name="connsiteX77" fmla="*/ 801112 w 3139710"/>
              <a:gd name="connsiteY77" fmla="*/ 1594131 h 1893537"/>
              <a:gd name="connsiteX78" fmla="*/ 776836 w 3139710"/>
              <a:gd name="connsiteY78" fmla="*/ 1755972 h 1893537"/>
              <a:gd name="connsiteX79" fmla="*/ 776836 w 3139710"/>
              <a:gd name="connsiteY79" fmla="*/ 1755972 h 1893537"/>
              <a:gd name="connsiteX80" fmla="*/ 768744 w 3139710"/>
              <a:gd name="connsiteY80" fmla="*/ 1796432 h 1893537"/>
              <a:gd name="connsiteX81" fmla="*/ 744468 w 3139710"/>
              <a:gd name="connsiteY81" fmla="*/ 1812616 h 1893537"/>
              <a:gd name="connsiteX82" fmla="*/ 720191 w 3139710"/>
              <a:gd name="connsiteY82" fmla="*/ 1853076 h 1893537"/>
              <a:gd name="connsiteX83" fmla="*/ 671639 w 3139710"/>
              <a:gd name="connsiteY83" fmla="*/ 1869261 h 1893537"/>
              <a:gd name="connsiteX84" fmla="*/ 614995 w 3139710"/>
              <a:gd name="connsiteY84" fmla="*/ 1885445 h 1893537"/>
              <a:gd name="connsiteX85" fmla="*/ 428878 w 3139710"/>
              <a:gd name="connsiteY85" fmla="*/ 1893537 h 1893537"/>
              <a:gd name="connsiteX86" fmla="*/ 307498 w 3139710"/>
              <a:gd name="connsiteY86" fmla="*/ 1885445 h 1893537"/>
              <a:gd name="connsiteX87" fmla="*/ 258945 w 3139710"/>
              <a:gd name="connsiteY87" fmla="*/ 1869261 h 1893537"/>
              <a:gd name="connsiteX88" fmla="*/ 234669 w 3139710"/>
              <a:gd name="connsiteY88" fmla="*/ 1861168 h 1893537"/>
              <a:gd name="connsiteX89" fmla="*/ 210393 w 3139710"/>
              <a:gd name="connsiteY89" fmla="*/ 1844984 h 1893537"/>
              <a:gd name="connsiteX90" fmla="*/ 113289 w 3139710"/>
              <a:gd name="connsiteY90" fmla="*/ 1820708 h 1893537"/>
              <a:gd name="connsiteX91" fmla="*/ 145657 w 3139710"/>
              <a:gd name="connsiteY91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40460 w 3139710"/>
              <a:gd name="connsiteY14" fmla="*/ 671639 h 1893537"/>
              <a:gd name="connsiteX15" fmla="*/ 129473 w 3139710"/>
              <a:gd name="connsiteY15" fmla="*/ 517891 h 1893537"/>
              <a:gd name="connsiteX16" fmla="*/ 210393 w 3139710"/>
              <a:gd name="connsiteY16" fmla="*/ 501707 h 1893537"/>
              <a:gd name="connsiteX17" fmla="*/ 258945 w 3139710"/>
              <a:gd name="connsiteY17" fmla="*/ 517891 h 1893537"/>
              <a:gd name="connsiteX18" fmla="*/ 404602 w 3139710"/>
              <a:gd name="connsiteY18" fmla="*/ 574535 h 1893537"/>
              <a:gd name="connsiteX19" fmla="*/ 574535 w 3139710"/>
              <a:gd name="connsiteY19" fmla="*/ 606903 h 1893537"/>
              <a:gd name="connsiteX20" fmla="*/ 623087 w 3139710"/>
              <a:gd name="connsiteY20" fmla="*/ 623087 h 1893537"/>
              <a:gd name="connsiteX21" fmla="*/ 784928 w 3139710"/>
              <a:gd name="connsiteY21" fmla="*/ 655455 h 1893537"/>
              <a:gd name="connsiteX22" fmla="*/ 857756 w 3139710"/>
              <a:gd name="connsiteY22" fmla="*/ 671639 h 1893537"/>
              <a:gd name="connsiteX23" fmla="*/ 1367554 w 3139710"/>
              <a:gd name="connsiteY23" fmla="*/ 679731 h 1893537"/>
              <a:gd name="connsiteX24" fmla="*/ 1448475 w 3139710"/>
              <a:gd name="connsiteY24" fmla="*/ 614995 h 1893537"/>
              <a:gd name="connsiteX25" fmla="*/ 1513211 w 3139710"/>
              <a:gd name="connsiteY25" fmla="*/ 550259 h 1893537"/>
              <a:gd name="connsiteX26" fmla="*/ 1545579 w 3139710"/>
              <a:gd name="connsiteY26" fmla="*/ 194209 h 1893537"/>
              <a:gd name="connsiteX27" fmla="*/ 1553671 w 3139710"/>
              <a:gd name="connsiteY27" fmla="*/ 64737 h 1893537"/>
              <a:gd name="connsiteX28" fmla="*/ 1772156 w 3139710"/>
              <a:gd name="connsiteY28" fmla="*/ 0 h 1893537"/>
              <a:gd name="connsiteX29" fmla="*/ 1909721 w 3139710"/>
              <a:gd name="connsiteY29" fmla="*/ 40461 h 1893537"/>
              <a:gd name="connsiteX30" fmla="*/ 2298138 w 3139710"/>
              <a:gd name="connsiteY30" fmla="*/ 72829 h 1893537"/>
              <a:gd name="connsiteX31" fmla="*/ 2468071 w 3139710"/>
              <a:gd name="connsiteY31" fmla="*/ 121381 h 1893537"/>
              <a:gd name="connsiteX32" fmla="*/ 2735108 w 3139710"/>
              <a:gd name="connsiteY32" fmla="*/ 210393 h 1893537"/>
              <a:gd name="connsiteX33" fmla="*/ 3002145 w 3139710"/>
              <a:gd name="connsiteY33" fmla="*/ 186117 h 1893537"/>
              <a:gd name="connsiteX34" fmla="*/ 3042606 w 3139710"/>
              <a:gd name="connsiteY34" fmla="*/ 380326 h 1893537"/>
              <a:gd name="connsiteX35" fmla="*/ 3123526 w 3139710"/>
              <a:gd name="connsiteY35" fmla="*/ 1027689 h 1893537"/>
              <a:gd name="connsiteX36" fmla="*/ 3123526 w 3139710"/>
              <a:gd name="connsiteY36" fmla="*/ 1594131 h 1893537"/>
              <a:gd name="connsiteX37" fmla="*/ 2686556 w 3139710"/>
              <a:gd name="connsiteY37" fmla="*/ 1626499 h 1893537"/>
              <a:gd name="connsiteX38" fmla="*/ 2500439 w 3139710"/>
              <a:gd name="connsiteY38" fmla="*/ 1561763 h 1893537"/>
              <a:gd name="connsiteX39" fmla="*/ 2419519 w 3139710"/>
              <a:gd name="connsiteY39" fmla="*/ 1537487 h 1893537"/>
              <a:gd name="connsiteX40" fmla="*/ 2168666 w 3139710"/>
              <a:gd name="connsiteY40" fmla="*/ 1472751 h 1893537"/>
              <a:gd name="connsiteX41" fmla="*/ 1885445 w 3139710"/>
              <a:gd name="connsiteY41" fmla="*/ 1505119 h 1893537"/>
              <a:gd name="connsiteX42" fmla="*/ 1602223 w 3139710"/>
              <a:gd name="connsiteY42" fmla="*/ 1497027 h 1893537"/>
              <a:gd name="connsiteX43" fmla="*/ 1497027 w 3139710"/>
              <a:gd name="connsiteY43" fmla="*/ 1521303 h 1893537"/>
              <a:gd name="connsiteX44" fmla="*/ 1472751 w 3139710"/>
              <a:gd name="connsiteY44" fmla="*/ 1529395 h 1893537"/>
              <a:gd name="connsiteX45" fmla="*/ 1448475 w 3139710"/>
              <a:gd name="connsiteY45" fmla="*/ 1521303 h 1893537"/>
              <a:gd name="connsiteX46" fmla="*/ 1440383 w 3139710"/>
              <a:gd name="connsiteY46" fmla="*/ 1497027 h 1893537"/>
              <a:gd name="connsiteX47" fmla="*/ 1448475 w 3139710"/>
              <a:gd name="connsiteY47" fmla="*/ 1335186 h 1893537"/>
              <a:gd name="connsiteX48" fmla="*/ 1464659 w 3139710"/>
              <a:gd name="connsiteY48" fmla="*/ 1286634 h 1893537"/>
              <a:gd name="connsiteX49" fmla="*/ 1472751 w 3139710"/>
              <a:gd name="connsiteY49" fmla="*/ 1221898 h 1893537"/>
              <a:gd name="connsiteX50" fmla="*/ 1488935 w 3139710"/>
              <a:gd name="connsiteY50" fmla="*/ 1197622 h 1893537"/>
              <a:gd name="connsiteX51" fmla="*/ 1480843 w 3139710"/>
              <a:gd name="connsiteY51" fmla="*/ 1116701 h 1893537"/>
              <a:gd name="connsiteX52" fmla="*/ 1472751 w 3139710"/>
              <a:gd name="connsiteY52" fmla="*/ 1092425 h 1893537"/>
              <a:gd name="connsiteX53" fmla="*/ 1448475 w 3139710"/>
              <a:gd name="connsiteY53" fmla="*/ 1084333 h 1893537"/>
              <a:gd name="connsiteX54" fmla="*/ 1424199 w 3139710"/>
              <a:gd name="connsiteY54" fmla="*/ 1068149 h 1893537"/>
              <a:gd name="connsiteX55" fmla="*/ 1286634 w 3139710"/>
              <a:gd name="connsiteY55" fmla="*/ 1051965 h 1893537"/>
              <a:gd name="connsiteX56" fmla="*/ 1181437 w 3139710"/>
              <a:gd name="connsiteY56" fmla="*/ 1027689 h 1893537"/>
              <a:gd name="connsiteX57" fmla="*/ 1149069 w 3139710"/>
              <a:gd name="connsiteY57" fmla="*/ 1019597 h 1893537"/>
              <a:gd name="connsiteX58" fmla="*/ 1060057 w 3139710"/>
              <a:gd name="connsiteY58" fmla="*/ 1003413 h 1893537"/>
              <a:gd name="connsiteX59" fmla="*/ 1019597 w 3139710"/>
              <a:gd name="connsiteY59" fmla="*/ 1011505 h 1893537"/>
              <a:gd name="connsiteX60" fmla="*/ 971045 w 3139710"/>
              <a:gd name="connsiteY60" fmla="*/ 1043873 h 1893537"/>
              <a:gd name="connsiteX61" fmla="*/ 946768 w 3139710"/>
              <a:gd name="connsiteY61" fmla="*/ 1051965 h 1893537"/>
              <a:gd name="connsiteX62" fmla="*/ 922492 w 3139710"/>
              <a:gd name="connsiteY62" fmla="*/ 1068149 h 1893537"/>
              <a:gd name="connsiteX63" fmla="*/ 873940 w 3139710"/>
              <a:gd name="connsiteY63" fmla="*/ 1084333 h 1893537"/>
              <a:gd name="connsiteX64" fmla="*/ 865848 w 3139710"/>
              <a:gd name="connsiteY64" fmla="*/ 1108609 h 1893537"/>
              <a:gd name="connsiteX65" fmla="*/ 841572 w 3139710"/>
              <a:gd name="connsiteY65" fmla="*/ 1116701 h 1893537"/>
              <a:gd name="connsiteX66" fmla="*/ 550259 w 3139710"/>
              <a:gd name="connsiteY66" fmla="*/ 1149069 h 1893537"/>
              <a:gd name="connsiteX67" fmla="*/ 525983 w 3139710"/>
              <a:gd name="connsiteY67" fmla="*/ 1165253 h 1893537"/>
              <a:gd name="connsiteX68" fmla="*/ 493614 w 3139710"/>
              <a:gd name="connsiteY68" fmla="*/ 1270450 h 1893537"/>
              <a:gd name="connsiteX69" fmla="*/ 501706 w 3139710"/>
              <a:gd name="connsiteY69" fmla="*/ 1391830 h 1893537"/>
              <a:gd name="connsiteX70" fmla="*/ 509799 w 3139710"/>
              <a:gd name="connsiteY70" fmla="*/ 1416107 h 1893537"/>
              <a:gd name="connsiteX71" fmla="*/ 558351 w 3139710"/>
              <a:gd name="connsiteY71" fmla="*/ 1432291 h 1893537"/>
              <a:gd name="connsiteX72" fmla="*/ 639271 w 3139710"/>
              <a:gd name="connsiteY72" fmla="*/ 1448475 h 1893537"/>
              <a:gd name="connsiteX73" fmla="*/ 712099 w 3139710"/>
              <a:gd name="connsiteY73" fmla="*/ 1464659 h 1893537"/>
              <a:gd name="connsiteX74" fmla="*/ 728283 w 3139710"/>
              <a:gd name="connsiteY74" fmla="*/ 1488935 h 1893537"/>
              <a:gd name="connsiteX75" fmla="*/ 768744 w 3139710"/>
              <a:gd name="connsiteY75" fmla="*/ 1521303 h 1893537"/>
              <a:gd name="connsiteX76" fmla="*/ 801112 w 3139710"/>
              <a:gd name="connsiteY76" fmla="*/ 1594131 h 1893537"/>
              <a:gd name="connsiteX77" fmla="*/ 776836 w 3139710"/>
              <a:gd name="connsiteY77" fmla="*/ 1755972 h 1893537"/>
              <a:gd name="connsiteX78" fmla="*/ 776836 w 3139710"/>
              <a:gd name="connsiteY78" fmla="*/ 1755972 h 1893537"/>
              <a:gd name="connsiteX79" fmla="*/ 768744 w 3139710"/>
              <a:gd name="connsiteY79" fmla="*/ 1796432 h 1893537"/>
              <a:gd name="connsiteX80" fmla="*/ 744468 w 3139710"/>
              <a:gd name="connsiteY80" fmla="*/ 1812616 h 1893537"/>
              <a:gd name="connsiteX81" fmla="*/ 720191 w 3139710"/>
              <a:gd name="connsiteY81" fmla="*/ 1853076 h 1893537"/>
              <a:gd name="connsiteX82" fmla="*/ 671639 w 3139710"/>
              <a:gd name="connsiteY82" fmla="*/ 1869261 h 1893537"/>
              <a:gd name="connsiteX83" fmla="*/ 614995 w 3139710"/>
              <a:gd name="connsiteY83" fmla="*/ 1885445 h 1893537"/>
              <a:gd name="connsiteX84" fmla="*/ 428878 w 3139710"/>
              <a:gd name="connsiteY84" fmla="*/ 1893537 h 1893537"/>
              <a:gd name="connsiteX85" fmla="*/ 307498 w 3139710"/>
              <a:gd name="connsiteY85" fmla="*/ 1885445 h 1893537"/>
              <a:gd name="connsiteX86" fmla="*/ 258945 w 3139710"/>
              <a:gd name="connsiteY86" fmla="*/ 1869261 h 1893537"/>
              <a:gd name="connsiteX87" fmla="*/ 234669 w 3139710"/>
              <a:gd name="connsiteY87" fmla="*/ 1861168 h 1893537"/>
              <a:gd name="connsiteX88" fmla="*/ 210393 w 3139710"/>
              <a:gd name="connsiteY88" fmla="*/ 1844984 h 1893537"/>
              <a:gd name="connsiteX89" fmla="*/ 113289 w 3139710"/>
              <a:gd name="connsiteY89" fmla="*/ 1820708 h 1893537"/>
              <a:gd name="connsiteX90" fmla="*/ 145657 w 3139710"/>
              <a:gd name="connsiteY90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6184 w 3139710"/>
              <a:gd name="connsiteY13" fmla="*/ 744468 h 1893537"/>
              <a:gd name="connsiteX14" fmla="*/ 129473 w 3139710"/>
              <a:gd name="connsiteY14" fmla="*/ 517891 h 1893537"/>
              <a:gd name="connsiteX15" fmla="*/ 210393 w 3139710"/>
              <a:gd name="connsiteY15" fmla="*/ 501707 h 1893537"/>
              <a:gd name="connsiteX16" fmla="*/ 258945 w 3139710"/>
              <a:gd name="connsiteY16" fmla="*/ 517891 h 1893537"/>
              <a:gd name="connsiteX17" fmla="*/ 404602 w 3139710"/>
              <a:gd name="connsiteY17" fmla="*/ 574535 h 1893537"/>
              <a:gd name="connsiteX18" fmla="*/ 574535 w 3139710"/>
              <a:gd name="connsiteY18" fmla="*/ 606903 h 1893537"/>
              <a:gd name="connsiteX19" fmla="*/ 623087 w 3139710"/>
              <a:gd name="connsiteY19" fmla="*/ 623087 h 1893537"/>
              <a:gd name="connsiteX20" fmla="*/ 784928 w 3139710"/>
              <a:gd name="connsiteY20" fmla="*/ 655455 h 1893537"/>
              <a:gd name="connsiteX21" fmla="*/ 857756 w 3139710"/>
              <a:gd name="connsiteY21" fmla="*/ 671639 h 1893537"/>
              <a:gd name="connsiteX22" fmla="*/ 1367554 w 3139710"/>
              <a:gd name="connsiteY22" fmla="*/ 679731 h 1893537"/>
              <a:gd name="connsiteX23" fmla="*/ 1448475 w 3139710"/>
              <a:gd name="connsiteY23" fmla="*/ 614995 h 1893537"/>
              <a:gd name="connsiteX24" fmla="*/ 1513211 w 3139710"/>
              <a:gd name="connsiteY24" fmla="*/ 550259 h 1893537"/>
              <a:gd name="connsiteX25" fmla="*/ 1545579 w 3139710"/>
              <a:gd name="connsiteY25" fmla="*/ 194209 h 1893537"/>
              <a:gd name="connsiteX26" fmla="*/ 1553671 w 3139710"/>
              <a:gd name="connsiteY26" fmla="*/ 64737 h 1893537"/>
              <a:gd name="connsiteX27" fmla="*/ 1772156 w 3139710"/>
              <a:gd name="connsiteY27" fmla="*/ 0 h 1893537"/>
              <a:gd name="connsiteX28" fmla="*/ 1909721 w 3139710"/>
              <a:gd name="connsiteY28" fmla="*/ 40461 h 1893537"/>
              <a:gd name="connsiteX29" fmla="*/ 2298138 w 3139710"/>
              <a:gd name="connsiteY29" fmla="*/ 72829 h 1893537"/>
              <a:gd name="connsiteX30" fmla="*/ 2468071 w 3139710"/>
              <a:gd name="connsiteY30" fmla="*/ 121381 h 1893537"/>
              <a:gd name="connsiteX31" fmla="*/ 2735108 w 3139710"/>
              <a:gd name="connsiteY31" fmla="*/ 210393 h 1893537"/>
              <a:gd name="connsiteX32" fmla="*/ 3002145 w 3139710"/>
              <a:gd name="connsiteY32" fmla="*/ 186117 h 1893537"/>
              <a:gd name="connsiteX33" fmla="*/ 3042606 w 3139710"/>
              <a:gd name="connsiteY33" fmla="*/ 380326 h 1893537"/>
              <a:gd name="connsiteX34" fmla="*/ 3123526 w 3139710"/>
              <a:gd name="connsiteY34" fmla="*/ 1027689 h 1893537"/>
              <a:gd name="connsiteX35" fmla="*/ 3123526 w 3139710"/>
              <a:gd name="connsiteY35" fmla="*/ 1594131 h 1893537"/>
              <a:gd name="connsiteX36" fmla="*/ 2686556 w 3139710"/>
              <a:gd name="connsiteY36" fmla="*/ 1626499 h 1893537"/>
              <a:gd name="connsiteX37" fmla="*/ 2500439 w 3139710"/>
              <a:gd name="connsiteY37" fmla="*/ 1561763 h 1893537"/>
              <a:gd name="connsiteX38" fmla="*/ 2419519 w 3139710"/>
              <a:gd name="connsiteY38" fmla="*/ 1537487 h 1893537"/>
              <a:gd name="connsiteX39" fmla="*/ 2168666 w 3139710"/>
              <a:gd name="connsiteY39" fmla="*/ 1472751 h 1893537"/>
              <a:gd name="connsiteX40" fmla="*/ 1885445 w 3139710"/>
              <a:gd name="connsiteY40" fmla="*/ 1505119 h 1893537"/>
              <a:gd name="connsiteX41" fmla="*/ 1602223 w 3139710"/>
              <a:gd name="connsiteY41" fmla="*/ 1497027 h 1893537"/>
              <a:gd name="connsiteX42" fmla="*/ 1497027 w 3139710"/>
              <a:gd name="connsiteY42" fmla="*/ 1521303 h 1893537"/>
              <a:gd name="connsiteX43" fmla="*/ 1472751 w 3139710"/>
              <a:gd name="connsiteY43" fmla="*/ 1529395 h 1893537"/>
              <a:gd name="connsiteX44" fmla="*/ 1448475 w 3139710"/>
              <a:gd name="connsiteY44" fmla="*/ 1521303 h 1893537"/>
              <a:gd name="connsiteX45" fmla="*/ 1440383 w 3139710"/>
              <a:gd name="connsiteY45" fmla="*/ 1497027 h 1893537"/>
              <a:gd name="connsiteX46" fmla="*/ 1448475 w 3139710"/>
              <a:gd name="connsiteY46" fmla="*/ 1335186 h 1893537"/>
              <a:gd name="connsiteX47" fmla="*/ 1464659 w 3139710"/>
              <a:gd name="connsiteY47" fmla="*/ 1286634 h 1893537"/>
              <a:gd name="connsiteX48" fmla="*/ 1472751 w 3139710"/>
              <a:gd name="connsiteY48" fmla="*/ 1221898 h 1893537"/>
              <a:gd name="connsiteX49" fmla="*/ 1488935 w 3139710"/>
              <a:gd name="connsiteY49" fmla="*/ 1197622 h 1893537"/>
              <a:gd name="connsiteX50" fmla="*/ 1480843 w 3139710"/>
              <a:gd name="connsiteY50" fmla="*/ 1116701 h 1893537"/>
              <a:gd name="connsiteX51" fmla="*/ 1472751 w 3139710"/>
              <a:gd name="connsiteY51" fmla="*/ 1092425 h 1893537"/>
              <a:gd name="connsiteX52" fmla="*/ 1448475 w 3139710"/>
              <a:gd name="connsiteY52" fmla="*/ 1084333 h 1893537"/>
              <a:gd name="connsiteX53" fmla="*/ 1424199 w 3139710"/>
              <a:gd name="connsiteY53" fmla="*/ 1068149 h 1893537"/>
              <a:gd name="connsiteX54" fmla="*/ 1286634 w 3139710"/>
              <a:gd name="connsiteY54" fmla="*/ 1051965 h 1893537"/>
              <a:gd name="connsiteX55" fmla="*/ 1181437 w 3139710"/>
              <a:gd name="connsiteY55" fmla="*/ 1027689 h 1893537"/>
              <a:gd name="connsiteX56" fmla="*/ 1149069 w 3139710"/>
              <a:gd name="connsiteY56" fmla="*/ 1019597 h 1893537"/>
              <a:gd name="connsiteX57" fmla="*/ 1060057 w 3139710"/>
              <a:gd name="connsiteY57" fmla="*/ 1003413 h 1893537"/>
              <a:gd name="connsiteX58" fmla="*/ 1019597 w 3139710"/>
              <a:gd name="connsiteY58" fmla="*/ 1011505 h 1893537"/>
              <a:gd name="connsiteX59" fmla="*/ 971045 w 3139710"/>
              <a:gd name="connsiteY59" fmla="*/ 1043873 h 1893537"/>
              <a:gd name="connsiteX60" fmla="*/ 946768 w 3139710"/>
              <a:gd name="connsiteY60" fmla="*/ 1051965 h 1893537"/>
              <a:gd name="connsiteX61" fmla="*/ 922492 w 3139710"/>
              <a:gd name="connsiteY61" fmla="*/ 1068149 h 1893537"/>
              <a:gd name="connsiteX62" fmla="*/ 873940 w 3139710"/>
              <a:gd name="connsiteY62" fmla="*/ 1084333 h 1893537"/>
              <a:gd name="connsiteX63" fmla="*/ 865848 w 3139710"/>
              <a:gd name="connsiteY63" fmla="*/ 1108609 h 1893537"/>
              <a:gd name="connsiteX64" fmla="*/ 841572 w 3139710"/>
              <a:gd name="connsiteY64" fmla="*/ 1116701 h 1893537"/>
              <a:gd name="connsiteX65" fmla="*/ 550259 w 3139710"/>
              <a:gd name="connsiteY65" fmla="*/ 1149069 h 1893537"/>
              <a:gd name="connsiteX66" fmla="*/ 525983 w 3139710"/>
              <a:gd name="connsiteY66" fmla="*/ 1165253 h 1893537"/>
              <a:gd name="connsiteX67" fmla="*/ 493614 w 3139710"/>
              <a:gd name="connsiteY67" fmla="*/ 1270450 h 1893537"/>
              <a:gd name="connsiteX68" fmla="*/ 501706 w 3139710"/>
              <a:gd name="connsiteY68" fmla="*/ 1391830 h 1893537"/>
              <a:gd name="connsiteX69" fmla="*/ 509799 w 3139710"/>
              <a:gd name="connsiteY69" fmla="*/ 1416107 h 1893537"/>
              <a:gd name="connsiteX70" fmla="*/ 558351 w 3139710"/>
              <a:gd name="connsiteY70" fmla="*/ 1432291 h 1893537"/>
              <a:gd name="connsiteX71" fmla="*/ 639271 w 3139710"/>
              <a:gd name="connsiteY71" fmla="*/ 1448475 h 1893537"/>
              <a:gd name="connsiteX72" fmla="*/ 712099 w 3139710"/>
              <a:gd name="connsiteY72" fmla="*/ 1464659 h 1893537"/>
              <a:gd name="connsiteX73" fmla="*/ 728283 w 3139710"/>
              <a:gd name="connsiteY73" fmla="*/ 1488935 h 1893537"/>
              <a:gd name="connsiteX74" fmla="*/ 768744 w 3139710"/>
              <a:gd name="connsiteY74" fmla="*/ 1521303 h 1893537"/>
              <a:gd name="connsiteX75" fmla="*/ 801112 w 3139710"/>
              <a:gd name="connsiteY75" fmla="*/ 1594131 h 1893537"/>
              <a:gd name="connsiteX76" fmla="*/ 776836 w 3139710"/>
              <a:gd name="connsiteY76" fmla="*/ 1755972 h 1893537"/>
              <a:gd name="connsiteX77" fmla="*/ 776836 w 3139710"/>
              <a:gd name="connsiteY77" fmla="*/ 1755972 h 1893537"/>
              <a:gd name="connsiteX78" fmla="*/ 768744 w 3139710"/>
              <a:gd name="connsiteY78" fmla="*/ 1796432 h 1893537"/>
              <a:gd name="connsiteX79" fmla="*/ 744468 w 3139710"/>
              <a:gd name="connsiteY79" fmla="*/ 1812616 h 1893537"/>
              <a:gd name="connsiteX80" fmla="*/ 720191 w 3139710"/>
              <a:gd name="connsiteY80" fmla="*/ 1853076 h 1893537"/>
              <a:gd name="connsiteX81" fmla="*/ 671639 w 3139710"/>
              <a:gd name="connsiteY81" fmla="*/ 1869261 h 1893537"/>
              <a:gd name="connsiteX82" fmla="*/ 614995 w 3139710"/>
              <a:gd name="connsiteY82" fmla="*/ 1885445 h 1893537"/>
              <a:gd name="connsiteX83" fmla="*/ 428878 w 3139710"/>
              <a:gd name="connsiteY83" fmla="*/ 1893537 h 1893537"/>
              <a:gd name="connsiteX84" fmla="*/ 307498 w 3139710"/>
              <a:gd name="connsiteY84" fmla="*/ 1885445 h 1893537"/>
              <a:gd name="connsiteX85" fmla="*/ 258945 w 3139710"/>
              <a:gd name="connsiteY85" fmla="*/ 1869261 h 1893537"/>
              <a:gd name="connsiteX86" fmla="*/ 234669 w 3139710"/>
              <a:gd name="connsiteY86" fmla="*/ 1861168 h 1893537"/>
              <a:gd name="connsiteX87" fmla="*/ 210393 w 3139710"/>
              <a:gd name="connsiteY87" fmla="*/ 1844984 h 1893537"/>
              <a:gd name="connsiteX88" fmla="*/ 113289 w 3139710"/>
              <a:gd name="connsiteY88" fmla="*/ 1820708 h 1893537"/>
              <a:gd name="connsiteX89" fmla="*/ 145657 w 3139710"/>
              <a:gd name="connsiteY89" fmla="*/ 1820708 h 1893537"/>
              <a:gd name="connsiteX0" fmla="*/ 145657 w 3139710"/>
              <a:gd name="connsiteY0" fmla="*/ 1820708 h 1893537"/>
              <a:gd name="connsiteX1" fmla="*/ 137565 w 3139710"/>
              <a:gd name="connsiteY1" fmla="*/ 1796432 h 1893537"/>
              <a:gd name="connsiteX2" fmla="*/ 121381 w 3139710"/>
              <a:gd name="connsiteY2" fmla="*/ 1772156 h 1893537"/>
              <a:gd name="connsiteX3" fmla="*/ 113289 w 3139710"/>
              <a:gd name="connsiteY3" fmla="*/ 1683144 h 1893537"/>
              <a:gd name="connsiteX4" fmla="*/ 105197 w 3139710"/>
              <a:gd name="connsiteY4" fmla="*/ 1626499 h 1893537"/>
              <a:gd name="connsiteX5" fmla="*/ 89013 w 3139710"/>
              <a:gd name="connsiteY5" fmla="*/ 1480843 h 1893537"/>
              <a:gd name="connsiteX6" fmla="*/ 72829 w 3139710"/>
              <a:gd name="connsiteY6" fmla="*/ 1294726 h 1893537"/>
              <a:gd name="connsiteX7" fmla="*/ 56645 w 3139710"/>
              <a:gd name="connsiteY7" fmla="*/ 1246174 h 1893537"/>
              <a:gd name="connsiteX8" fmla="*/ 48553 w 3139710"/>
              <a:gd name="connsiteY8" fmla="*/ 1221898 h 1893537"/>
              <a:gd name="connsiteX9" fmla="*/ 16184 w 3139710"/>
              <a:gd name="connsiteY9" fmla="*/ 1132885 h 1893537"/>
              <a:gd name="connsiteX10" fmla="*/ 8092 w 3139710"/>
              <a:gd name="connsiteY10" fmla="*/ 1068149 h 1893537"/>
              <a:gd name="connsiteX11" fmla="*/ 0 w 3139710"/>
              <a:gd name="connsiteY11" fmla="*/ 1011505 h 1893537"/>
              <a:gd name="connsiteX12" fmla="*/ 8092 w 3139710"/>
              <a:gd name="connsiteY12" fmla="*/ 776836 h 1893537"/>
              <a:gd name="connsiteX13" fmla="*/ 129473 w 3139710"/>
              <a:gd name="connsiteY13" fmla="*/ 517891 h 1893537"/>
              <a:gd name="connsiteX14" fmla="*/ 210393 w 3139710"/>
              <a:gd name="connsiteY14" fmla="*/ 501707 h 1893537"/>
              <a:gd name="connsiteX15" fmla="*/ 258945 w 3139710"/>
              <a:gd name="connsiteY15" fmla="*/ 517891 h 1893537"/>
              <a:gd name="connsiteX16" fmla="*/ 404602 w 3139710"/>
              <a:gd name="connsiteY16" fmla="*/ 574535 h 1893537"/>
              <a:gd name="connsiteX17" fmla="*/ 574535 w 3139710"/>
              <a:gd name="connsiteY17" fmla="*/ 606903 h 1893537"/>
              <a:gd name="connsiteX18" fmla="*/ 623087 w 3139710"/>
              <a:gd name="connsiteY18" fmla="*/ 623087 h 1893537"/>
              <a:gd name="connsiteX19" fmla="*/ 784928 w 3139710"/>
              <a:gd name="connsiteY19" fmla="*/ 655455 h 1893537"/>
              <a:gd name="connsiteX20" fmla="*/ 857756 w 3139710"/>
              <a:gd name="connsiteY20" fmla="*/ 671639 h 1893537"/>
              <a:gd name="connsiteX21" fmla="*/ 1367554 w 3139710"/>
              <a:gd name="connsiteY21" fmla="*/ 679731 h 1893537"/>
              <a:gd name="connsiteX22" fmla="*/ 1448475 w 3139710"/>
              <a:gd name="connsiteY22" fmla="*/ 614995 h 1893537"/>
              <a:gd name="connsiteX23" fmla="*/ 1513211 w 3139710"/>
              <a:gd name="connsiteY23" fmla="*/ 550259 h 1893537"/>
              <a:gd name="connsiteX24" fmla="*/ 1545579 w 3139710"/>
              <a:gd name="connsiteY24" fmla="*/ 194209 h 1893537"/>
              <a:gd name="connsiteX25" fmla="*/ 1553671 w 3139710"/>
              <a:gd name="connsiteY25" fmla="*/ 64737 h 1893537"/>
              <a:gd name="connsiteX26" fmla="*/ 1772156 w 3139710"/>
              <a:gd name="connsiteY26" fmla="*/ 0 h 1893537"/>
              <a:gd name="connsiteX27" fmla="*/ 1909721 w 3139710"/>
              <a:gd name="connsiteY27" fmla="*/ 40461 h 1893537"/>
              <a:gd name="connsiteX28" fmla="*/ 2298138 w 3139710"/>
              <a:gd name="connsiteY28" fmla="*/ 72829 h 1893537"/>
              <a:gd name="connsiteX29" fmla="*/ 2468071 w 3139710"/>
              <a:gd name="connsiteY29" fmla="*/ 121381 h 1893537"/>
              <a:gd name="connsiteX30" fmla="*/ 2735108 w 3139710"/>
              <a:gd name="connsiteY30" fmla="*/ 210393 h 1893537"/>
              <a:gd name="connsiteX31" fmla="*/ 3002145 w 3139710"/>
              <a:gd name="connsiteY31" fmla="*/ 186117 h 1893537"/>
              <a:gd name="connsiteX32" fmla="*/ 3042606 w 3139710"/>
              <a:gd name="connsiteY32" fmla="*/ 380326 h 1893537"/>
              <a:gd name="connsiteX33" fmla="*/ 3123526 w 3139710"/>
              <a:gd name="connsiteY33" fmla="*/ 1027689 h 1893537"/>
              <a:gd name="connsiteX34" fmla="*/ 3123526 w 3139710"/>
              <a:gd name="connsiteY34" fmla="*/ 1594131 h 1893537"/>
              <a:gd name="connsiteX35" fmla="*/ 2686556 w 3139710"/>
              <a:gd name="connsiteY35" fmla="*/ 1626499 h 1893537"/>
              <a:gd name="connsiteX36" fmla="*/ 2500439 w 3139710"/>
              <a:gd name="connsiteY36" fmla="*/ 1561763 h 1893537"/>
              <a:gd name="connsiteX37" fmla="*/ 2419519 w 3139710"/>
              <a:gd name="connsiteY37" fmla="*/ 1537487 h 1893537"/>
              <a:gd name="connsiteX38" fmla="*/ 2168666 w 3139710"/>
              <a:gd name="connsiteY38" fmla="*/ 1472751 h 1893537"/>
              <a:gd name="connsiteX39" fmla="*/ 1885445 w 3139710"/>
              <a:gd name="connsiteY39" fmla="*/ 1505119 h 1893537"/>
              <a:gd name="connsiteX40" fmla="*/ 1602223 w 3139710"/>
              <a:gd name="connsiteY40" fmla="*/ 1497027 h 1893537"/>
              <a:gd name="connsiteX41" fmla="*/ 1497027 w 3139710"/>
              <a:gd name="connsiteY41" fmla="*/ 1521303 h 1893537"/>
              <a:gd name="connsiteX42" fmla="*/ 1472751 w 3139710"/>
              <a:gd name="connsiteY42" fmla="*/ 1529395 h 1893537"/>
              <a:gd name="connsiteX43" fmla="*/ 1448475 w 3139710"/>
              <a:gd name="connsiteY43" fmla="*/ 1521303 h 1893537"/>
              <a:gd name="connsiteX44" fmla="*/ 1440383 w 3139710"/>
              <a:gd name="connsiteY44" fmla="*/ 1497027 h 1893537"/>
              <a:gd name="connsiteX45" fmla="*/ 1448475 w 3139710"/>
              <a:gd name="connsiteY45" fmla="*/ 1335186 h 1893537"/>
              <a:gd name="connsiteX46" fmla="*/ 1464659 w 3139710"/>
              <a:gd name="connsiteY46" fmla="*/ 1286634 h 1893537"/>
              <a:gd name="connsiteX47" fmla="*/ 1472751 w 3139710"/>
              <a:gd name="connsiteY47" fmla="*/ 1221898 h 1893537"/>
              <a:gd name="connsiteX48" fmla="*/ 1488935 w 3139710"/>
              <a:gd name="connsiteY48" fmla="*/ 1197622 h 1893537"/>
              <a:gd name="connsiteX49" fmla="*/ 1480843 w 3139710"/>
              <a:gd name="connsiteY49" fmla="*/ 1116701 h 1893537"/>
              <a:gd name="connsiteX50" fmla="*/ 1472751 w 3139710"/>
              <a:gd name="connsiteY50" fmla="*/ 1092425 h 1893537"/>
              <a:gd name="connsiteX51" fmla="*/ 1448475 w 3139710"/>
              <a:gd name="connsiteY51" fmla="*/ 1084333 h 1893537"/>
              <a:gd name="connsiteX52" fmla="*/ 1424199 w 3139710"/>
              <a:gd name="connsiteY52" fmla="*/ 1068149 h 1893537"/>
              <a:gd name="connsiteX53" fmla="*/ 1286634 w 3139710"/>
              <a:gd name="connsiteY53" fmla="*/ 1051965 h 1893537"/>
              <a:gd name="connsiteX54" fmla="*/ 1181437 w 3139710"/>
              <a:gd name="connsiteY54" fmla="*/ 1027689 h 1893537"/>
              <a:gd name="connsiteX55" fmla="*/ 1149069 w 3139710"/>
              <a:gd name="connsiteY55" fmla="*/ 1019597 h 1893537"/>
              <a:gd name="connsiteX56" fmla="*/ 1060057 w 3139710"/>
              <a:gd name="connsiteY56" fmla="*/ 1003413 h 1893537"/>
              <a:gd name="connsiteX57" fmla="*/ 1019597 w 3139710"/>
              <a:gd name="connsiteY57" fmla="*/ 1011505 h 1893537"/>
              <a:gd name="connsiteX58" fmla="*/ 971045 w 3139710"/>
              <a:gd name="connsiteY58" fmla="*/ 1043873 h 1893537"/>
              <a:gd name="connsiteX59" fmla="*/ 946768 w 3139710"/>
              <a:gd name="connsiteY59" fmla="*/ 1051965 h 1893537"/>
              <a:gd name="connsiteX60" fmla="*/ 922492 w 3139710"/>
              <a:gd name="connsiteY60" fmla="*/ 1068149 h 1893537"/>
              <a:gd name="connsiteX61" fmla="*/ 873940 w 3139710"/>
              <a:gd name="connsiteY61" fmla="*/ 1084333 h 1893537"/>
              <a:gd name="connsiteX62" fmla="*/ 865848 w 3139710"/>
              <a:gd name="connsiteY62" fmla="*/ 1108609 h 1893537"/>
              <a:gd name="connsiteX63" fmla="*/ 841572 w 3139710"/>
              <a:gd name="connsiteY63" fmla="*/ 1116701 h 1893537"/>
              <a:gd name="connsiteX64" fmla="*/ 550259 w 3139710"/>
              <a:gd name="connsiteY64" fmla="*/ 1149069 h 1893537"/>
              <a:gd name="connsiteX65" fmla="*/ 525983 w 3139710"/>
              <a:gd name="connsiteY65" fmla="*/ 1165253 h 1893537"/>
              <a:gd name="connsiteX66" fmla="*/ 493614 w 3139710"/>
              <a:gd name="connsiteY66" fmla="*/ 1270450 h 1893537"/>
              <a:gd name="connsiteX67" fmla="*/ 501706 w 3139710"/>
              <a:gd name="connsiteY67" fmla="*/ 1391830 h 1893537"/>
              <a:gd name="connsiteX68" fmla="*/ 509799 w 3139710"/>
              <a:gd name="connsiteY68" fmla="*/ 1416107 h 1893537"/>
              <a:gd name="connsiteX69" fmla="*/ 558351 w 3139710"/>
              <a:gd name="connsiteY69" fmla="*/ 1432291 h 1893537"/>
              <a:gd name="connsiteX70" fmla="*/ 639271 w 3139710"/>
              <a:gd name="connsiteY70" fmla="*/ 1448475 h 1893537"/>
              <a:gd name="connsiteX71" fmla="*/ 712099 w 3139710"/>
              <a:gd name="connsiteY71" fmla="*/ 1464659 h 1893537"/>
              <a:gd name="connsiteX72" fmla="*/ 728283 w 3139710"/>
              <a:gd name="connsiteY72" fmla="*/ 1488935 h 1893537"/>
              <a:gd name="connsiteX73" fmla="*/ 768744 w 3139710"/>
              <a:gd name="connsiteY73" fmla="*/ 1521303 h 1893537"/>
              <a:gd name="connsiteX74" fmla="*/ 801112 w 3139710"/>
              <a:gd name="connsiteY74" fmla="*/ 1594131 h 1893537"/>
              <a:gd name="connsiteX75" fmla="*/ 776836 w 3139710"/>
              <a:gd name="connsiteY75" fmla="*/ 1755972 h 1893537"/>
              <a:gd name="connsiteX76" fmla="*/ 776836 w 3139710"/>
              <a:gd name="connsiteY76" fmla="*/ 1755972 h 1893537"/>
              <a:gd name="connsiteX77" fmla="*/ 768744 w 3139710"/>
              <a:gd name="connsiteY77" fmla="*/ 1796432 h 1893537"/>
              <a:gd name="connsiteX78" fmla="*/ 744468 w 3139710"/>
              <a:gd name="connsiteY78" fmla="*/ 1812616 h 1893537"/>
              <a:gd name="connsiteX79" fmla="*/ 720191 w 3139710"/>
              <a:gd name="connsiteY79" fmla="*/ 1853076 h 1893537"/>
              <a:gd name="connsiteX80" fmla="*/ 671639 w 3139710"/>
              <a:gd name="connsiteY80" fmla="*/ 1869261 h 1893537"/>
              <a:gd name="connsiteX81" fmla="*/ 614995 w 3139710"/>
              <a:gd name="connsiteY81" fmla="*/ 1885445 h 1893537"/>
              <a:gd name="connsiteX82" fmla="*/ 428878 w 3139710"/>
              <a:gd name="connsiteY82" fmla="*/ 1893537 h 1893537"/>
              <a:gd name="connsiteX83" fmla="*/ 307498 w 3139710"/>
              <a:gd name="connsiteY83" fmla="*/ 1885445 h 1893537"/>
              <a:gd name="connsiteX84" fmla="*/ 258945 w 3139710"/>
              <a:gd name="connsiteY84" fmla="*/ 1869261 h 1893537"/>
              <a:gd name="connsiteX85" fmla="*/ 234669 w 3139710"/>
              <a:gd name="connsiteY85" fmla="*/ 1861168 h 1893537"/>
              <a:gd name="connsiteX86" fmla="*/ 210393 w 3139710"/>
              <a:gd name="connsiteY86" fmla="*/ 1844984 h 1893537"/>
              <a:gd name="connsiteX87" fmla="*/ 113289 w 3139710"/>
              <a:gd name="connsiteY87" fmla="*/ 1820708 h 1893537"/>
              <a:gd name="connsiteX88" fmla="*/ 145657 w 3139710"/>
              <a:gd name="connsiteY88" fmla="*/ 1820708 h 1893537"/>
              <a:gd name="connsiteX0" fmla="*/ 157795 w 3151848"/>
              <a:gd name="connsiteY0" fmla="*/ 1820708 h 1893537"/>
              <a:gd name="connsiteX1" fmla="*/ 149703 w 3151848"/>
              <a:gd name="connsiteY1" fmla="*/ 1796432 h 1893537"/>
              <a:gd name="connsiteX2" fmla="*/ 133519 w 3151848"/>
              <a:gd name="connsiteY2" fmla="*/ 1772156 h 1893537"/>
              <a:gd name="connsiteX3" fmla="*/ 125427 w 3151848"/>
              <a:gd name="connsiteY3" fmla="*/ 1683144 h 1893537"/>
              <a:gd name="connsiteX4" fmla="*/ 117335 w 3151848"/>
              <a:gd name="connsiteY4" fmla="*/ 1626499 h 1893537"/>
              <a:gd name="connsiteX5" fmla="*/ 101151 w 3151848"/>
              <a:gd name="connsiteY5" fmla="*/ 1480843 h 1893537"/>
              <a:gd name="connsiteX6" fmla="*/ 84967 w 3151848"/>
              <a:gd name="connsiteY6" fmla="*/ 1294726 h 1893537"/>
              <a:gd name="connsiteX7" fmla="*/ 68783 w 3151848"/>
              <a:gd name="connsiteY7" fmla="*/ 1246174 h 1893537"/>
              <a:gd name="connsiteX8" fmla="*/ 60691 w 3151848"/>
              <a:gd name="connsiteY8" fmla="*/ 1221898 h 1893537"/>
              <a:gd name="connsiteX9" fmla="*/ 28322 w 3151848"/>
              <a:gd name="connsiteY9" fmla="*/ 1132885 h 1893537"/>
              <a:gd name="connsiteX10" fmla="*/ 20230 w 3151848"/>
              <a:gd name="connsiteY10" fmla="*/ 1068149 h 1893537"/>
              <a:gd name="connsiteX11" fmla="*/ 20230 w 3151848"/>
              <a:gd name="connsiteY11" fmla="*/ 776836 h 1893537"/>
              <a:gd name="connsiteX12" fmla="*/ 141611 w 3151848"/>
              <a:gd name="connsiteY12" fmla="*/ 517891 h 1893537"/>
              <a:gd name="connsiteX13" fmla="*/ 222531 w 3151848"/>
              <a:gd name="connsiteY13" fmla="*/ 501707 h 1893537"/>
              <a:gd name="connsiteX14" fmla="*/ 271083 w 3151848"/>
              <a:gd name="connsiteY14" fmla="*/ 517891 h 1893537"/>
              <a:gd name="connsiteX15" fmla="*/ 416740 w 3151848"/>
              <a:gd name="connsiteY15" fmla="*/ 574535 h 1893537"/>
              <a:gd name="connsiteX16" fmla="*/ 586673 w 3151848"/>
              <a:gd name="connsiteY16" fmla="*/ 606903 h 1893537"/>
              <a:gd name="connsiteX17" fmla="*/ 635225 w 3151848"/>
              <a:gd name="connsiteY17" fmla="*/ 623087 h 1893537"/>
              <a:gd name="connsiteX18" fmla="*/ 797066 w 3151848"/>
              <a:gd name="connsiteY18" fmla="*/ 655455 h 1893537"/>
              <a:gd name="connsiteX19" fmla="*/ 869894 w 3151848"/>
              <a:gd name="connsiteY19" fmla="*/ 671639 h 1893537"/>
              <a:gd name="connsiteX20" fmla="*/ 1379692 w 3151848"/>
              <a:gd name="connsiteY20" fmla="*/ 679731 h 1893537"/>
              <a:gd name="connsiteX21" fmla="*/ 1460613 w 3151848"/>
              <a:gd name="connsiteY21" fmla="*/ 614995 h 1893537"/>
              <a:gd name="connsiteX22" fmla="*/ 1525349 w 3151848"/>
              <a:gd name="connsiteY22" fmla="*/ 550259 h 1893537"/>
              <a:gd name="connsiteX23" fmla="*/ 1557717 w 3151848"/>
              <a:gd name="connsiteY23" fmla="*/ 194209 h 1893537"/>
              <a:gd name="connsiteX24" fmla="*/ 1565809 w 3151848"/>
              <a:gd name="connsiteY24" fmla="*/ 64737 h 1893537"/>
              <a:gd name="connsiteX25" fmla="*/ 1784294 w 3151848"/>
              <a:gd name="connsiteY25" fmla="*/ 0 h 1893537"/>
              <a:gd name="connsiteX26" fmla="*/ 1921859 w 3151848"/>
              <a:gd name="connsiteY26" fmla="*/ 40461 h 1893537"/>
              <a:gd name="connsiteX27" fmla="*/ 2310276 w 3151848"/>
              <a:gd name="connsiteY27" fmla="*/ 72829 h 1893537"/>
              <a:gd name="connsiteX28" fmla="*/ 2480209 w 3151848"/>
              <a:gd name="connsiteY28" fmla="*/ 121381 h 1893537"/>
              <a:gd name="connsiteX29" fmla="*/ 2747246 w 3151848"/>
              <a:gd name="connsiteY29" fmla="*/ 210393 h 1893537"/>
              <a:gd name="connsiteX30" fmla="*/ 3014283 w 3151848"/>
              <a:gd name="connsiteY30" fmla="*/ 186117 h 1893537"/>
              <a:gd name="connsiteX31" fmla="*/ 3054744 w 3151848"/>
              <a:gd name="connsiteY31" fmla="*/ 380326 h 1893537"/>
              <a:gd name="connsiteX32" fmla="*/ 3135664 w 3151848"/>
              <a:gd name="connsiteY32" fmla="*/ 1027689 h 1893537"/>
              <a:gd name="connsiteX33" fmla="*/ 3135664 w 3151848"/>
              <a:gd name="connsiteY33" fmla="*/ 1594131 h 1893537"/>
              <a:gd name="connsiteX34" fmla="*/ 2698694 w 3151848"/>
              <a:gd name="connsiteY34" fmla="*/ 1626499 h 1893537"/>
              <a:gd name="connsiteX35" fmla="*/ 2512577 w 3151848"/>
              <a:gd name="connsiteY35" fmla="*/ 1561763 h 1893537"/>
              <a:gd name="connsiteX36" fmla="*/ 2431657 w 3151848"/>
              <a:gd name="connsiteY36" fmla="*/ 1537487 h 1893537"/>
              <a:gd name="connsiteX37" fmla="*/ 2180804 w 3151848"/>
              <a:gd name="connsiteY37" fmla="*/ 1472751 h 1893537"/>
              <a:gd name="connsiteX38" fmla="*/ 1897583 w 3151848"/>
              <a:gd name="connsiteY38" fmla="*/ 1505119 h 1893537"/>
              <a:gd name="connsiteX39" fmla="*/ 1614361 w 3151848"/>
              <a:gd name="connsiteY39" fmla="*/ 1497027 h 1893537"/>
              <a:gd name="connsiteX40" fmla="*/ 1509165 w 3151848"/>
              <a:gd name="connsiteY40" fmla="*/ 1521303 h 1893537"/>
              <a:gd name="connsiteX41" fmla="*/ 1484889 w 3151848"/>
              <a:gd name="connsiteY41" fmla="*/ 1529395 h 1893537"/>
              <a:gd name="connsiteX42" fmla="*/ 1460613 w 3151848"/>
              <a:gd name="connsiteY42" fmla="*/ 1521303 h 1893537"/>
              <a:gd name="connsiteX43" fmla="*/ 1452521 w 3151848"/>
              <a:gd name="connsiteY43" fmla="*/ 1497027 h 1893537"/>
              <a:gd name="connsiteX44" fmla="*/ 1460613 w 3151848"/>
              <a:gd name="connsiteY44" fmla="*/ 1335186 h 1893537"/>
              <a:gd name="connsiteX45" fmla="*/ 1476797 w 3151848"/>
              <a:gd name="connsiteY45" fmla="*/ 1286634 h 1893537"/>
              <a:gd name="connsiteX46" fmla="*/ 1484889 w 3151848"/>
              <a:gd name="connsiteY46" fmla="*/ 1221898 h 1893537"/>
              <a:gd name="connsiteX47" fmla="*/ 1501073 w 3151848"/>
              <a:gd name="connsiteY47" fmla="*/ 1197622 h 1893537"/>
              <a:gd name="connsiteX48" fmla="*/ 1492981 w 3151848"/>
              <a:gd name="connsiteY48" fmla="*/ 1116701 h 1893537"/>
              <a:gd name="connsiteX49" fmla="*/ 1484889 w 3151848"/>
              <a:gd name="connsiteY49" fmla="*/ 1092425 h 1893537"/>
              <a:gd name="connsiteX50" fmla="*/ 1460613 w 3151848"/>
              <a:gd name="connsiteY50" fmla="*/ 1084333 h 1893537"/>
              <a:gd name="connsiteX51" fmla="*/ 1436337 w 3151848"/>
              <a:gd name="connsiteY51" fmla="*/ 1068149 h 1893537"/>
              <a:gd name="connsiteX52" fmla="*/ 1298772 w 3151848"/>
              <a:gd name="connsiteY52" fmla="*/ 1051965 h 1893537"/>
              <a:gd name="connsiteX53" fmla="*/ 1193575 w 3151848"/>
              <a:gd name="connsiteY53" fmla="*/ 1027689 h 1893537"/>
              <a:gd name="connsiteX54" fmla="*/ 1161207 w 3151848"/>
              <a:gd name="connsiteY54" fmla="*/ 1019597 h 1893537"/>
              <a:gd name="connsiteX55" fmla="*/ 1072195 w 3151848"/>
              <a:gd name="connsiteY55" fmla="*/ 1003413 h 1893537"/>
              <a:gd name="connsiteX56" fmla="*/ 1031735 w 3151848"/>
              <a:gd name="connsiteY56" fmla="*/ 1011505 h 1893537"/>
              <a:gd name="connsiteX57" fmla="*/ 983183 w 3151848"/>
              <a:gd name="connsiteY57" fmla="*/ 1043873 h 1893537"/>
              <a:gd name="connsiteX58" fmla="*/ 958906 w 3151848"/>
              <a:gd name="connsiteY58" fmla="*/ 1051965 h 1893537"/>
              <a:gd name="connsiteX59" fmla="*/ 934630 w 3151848"/>
              <a:gd name="connsiteY59" fmla="*/ 1068149 h 1893537"/>
              <a:gd name="connsiteX60" fmla="*/ 886078 w 3151848"/>
              <a:gd name="connsiteY60" fmla="*/ 1084333 h 1893537"/>
              <a:gd name="connsiteX61" fmla="*/ 877986 w 3151848"/>
              <a:gd name="connsiteY61" fmla="*/ 1108609 h 1893537"/>
              <a:gd name="connsiteX62" fmla="*/ 853710 w 3151848"/>
              <a:gd name="connsiteY62" fmla="*/ 1116701 h 1893537"/>
              <a:gd name="connsiteX63" fmla="*/ 562397 w 3151848"/>
              <a:gd name="connsiteY63" fmla="*/ 1149069 h 1893537"/>
              <a:gd name="connsiteX64" fmla="*/ 538121 w 3151848"/>
              <a:gd name="connsiteY64" fmla="*/ 1165253 h 1893537"/>
              <a:gd name="connsiteX65" fmla="*/ 505752 w 3151848"/>
              <a:gd name="connsiteY65" fmla="*/ 1270450 h 1893537"/>
              <a:gd name="connsiteX66" fmla="*/ 513844 w 3151848"/>
              <a:gd name="connsiteY66" fmla="*/ 1391830 h 1893537"/>
              <a:gd name="connsiteX67" fmla="*/ 521937 w 3151848"/>
              <a:gd name="connsiteY67" fmla="*/ 1416107 h 1893537"/>
              <a:gd name="connsiteX68" fmla="*/ 570489 w 3151848"/>
              <a:gd name="connsiteY68" fmla="*/ 1432291 h 1893537"/>
              <a:gd name="connsiteX69" fmla="*/ 651409 w 3151848"/>
              <a:gd name="connsiteY69" fmla="*/ 1448475 h 1893537"/>
              <a:gd name="connsiteX70" fmla="*/ 724237 w 3151848"/>
              <a:gd name="connsiteY70" fmla="*/ 1464659 h 1893537"/>
              <a:gd name="connsiteX71" fmla="*/ 740421 w 3151848"/>
              <a:gd name="connsiteY71" fmla="*/ 1488935 h 1893537"/>
              <a:gd name="connsiteX72" fmla="*/ 780882 w 3151848"/>
              <a:gd name="connsiteY72" fmla="*/ 1521303 h 1893537"/>
              <a:gd name="connsiteX73" fmla="*/ 813250 w 3151848"/>
              <a:gd name="connsiteY73" fmla="*/ 1594131 h 1893537"/>
              <a:gd name="connsiteX74" fmla="*/ 788974 w 3151848"/>
              <a:gd name="connsiteY74" fmla="*/ 1755972 h 1893537"/>
              <a:gd name="connsiteX75" fmla="*/ 788974 w 3151848"/>
              <a:gd name="connsiteY75" fmla="*/ 1755972 h 1893537"/>
              <a:gd name="connsiteX76" fmla="*/ 780882 w 3151848"/>
              <a:gd name="connsiteY76" fmla="*/ 1796432 h 1893537"/>
              <a:gd name="connsiteX77" fmla="*/ 756606 w 3151848"/>
              <a:gd name="connsiteY77" fmla="*/ 1812616 h 1893537"/>
              <a:gd name="connsiteX78" fmla="*/ 732329 w 3151848"/>
              <a:gd name="connsiteY78" fmla="*/ 1853076 h 1893537"/>
              <a:gd name="connsiteX79" fmla="*/ 683777 w 3151848"/>
              <a:gd name="connsiteY79" fmla="*/ 1869261 h 1893537"/>
              <a:gd name="connsiteX80" fmla="*/ 627133 w 3151848"/>
              <a:gd name="connsiteY80" fmla="*/ 1885445 h 1893537"/>
              <a:gd name="connsiteX81" fmla="*/ 441016 w 3151848"/>
              <a:gd name="connsiteY81" fmla="*/ 1893537 h 1893537"/>
              <a:gd name="connsiteX82" fmla="*/ 319636 w 3151848"/>
              <a:gd name="connsiteY82" fmla="*/ 1885445 h 1893537"/>
              <a:gd name="connsiteX83" fmla="*/ 271083 w 3151848"/>
              <a:gd name="connsiteY83" fmla="*/ 1869261 h 1893537"/>
              <a:gd name="connsiteX84" fmla="*/ 246807 w 3151848"/>
              <a:gd name="connsiteY84" fmla="*/ 1861168 h 1893537"/>
              <a:gd name="connsiteX85" fmla="*/ 222531 w 3151848"/>
              <a:gd name="connsiteY85" fmla="*/ 1844984 h 1893537"/>
              <a:gd name="connsiteX86" fmla="*/ 125427 w 3151848"/>
              <a:gd name="connsiteY86" fmla="*/ 1820708 h 1893537"/>
              <a:gd name="connsiteX87" fmla="*/ 157795 w 3151848"/>
              <a:gd name="connsiteY87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99802 w 3150499"/>
              <a:gd name="connsiteY5" fmla="*/ 1480843 h 1893537"/>
              <a:gd name="connsiteX6" fmla="*/ 83618 w 3150499"/>
              <a:gd name="connsiteY6" fmla="*/ 1294726 h 1893537"/>
              <a:gd name="connsiteX7" fmla="*/ 67434 w 3150499"/>
              <a:gd name="connsiteY7" fmla="*/ 1246174 h 1893537"/>
              <a:gd name="connsiteX8" fmla="*/ 59342 w 3150499"/>
              <a:gd name="connsiteY8" fmla="*/ 1221898 h 1893537"/>
              <a:gd name="connsiteX9" fmla="*/ 26973 w 3150499"/>
              <a:gd name="connsiteY9" fmla="*/ 1132885 h 1893537"/>
              <a:gd name="connsiteX10" fmla="*/ 18881 w 3150499"/>
              <a:gd name="connsiteY10" fmla="*/ 776836 h 1893537"/>
              <a:gd name="connsiteX11" fmla="*/ 140262 w 3150499"/>
              <a:gd name="connsiteY11" fmla="*/ 517891 h 1893537"/>
              <a:gd name="connsiteX12" fmla="*/ 221182 w 3150499"/>
              <a:gd name="connsiteY12" fmla="*/ 501707 h 1893537"/>
              <a:gd name="connsiteX13" fmla="*/ 269734 w 3150499"/>
              <a:gd name="connsiteY13" fmla="*/ 517891 h 1893537"/>
              <a:gd name="connsiteX14" fmla="*/ 415391 w 3150499"/>
              <a:gd name="connsiteY14" fmla="*/ 574535 h 1893537"/>
              <a:gd name="connsiteX15" fmla="*/ 585324 w 3150499"/>
              <a:gd name="connsiteY15" fmla="*/ 606903 h 1893537"/>
              <a:gd name="connsiteX16" fmla="*/ 633876 w 3150499"/>
              <a:gd name="connsiteY16" fmla="*/ 623087 h 1893537"/>
              <a:gd name="connsiteX17" fmla="*/ 795717 w 3150499"/>
              <a:gd name="connsiteY17" fmla="*/ 655455 h 1893537"/>
              <a:gd name="connsiteX18" fmla="*/ 868545 w 3150499"/>
              <a:gd name="connsiteY18" fmla="*/ 671639 h 1893537"/>
              <a:gd name="connsiteX19" fmla="*/ 1378343 w 3150499"/>
              <a:gd name="connsiteY19" fmla="*/ 679731 h 1893537"/>
              <a:gd name="connsiteX20" fmla="*/ 1459264 w 3150499"/>
              <a:gd name="connsiteY20" fmla="*/ 614995 h 1893537"/>
              <a:gd name="connsiteX21" fmla="*/ 1524000 w 3150499"/>
              <a:gd name="connsiteY21" fmla="*/ 550259 h 1893537"/>
              <a:gd name="connsiteX22" fmla="*/ 1556368 w 3150499"/>
              <a:gd name="connsiteY22" fmla="*/ 194209 h 1893537"/>
              <a:gd name="connsiteX23" fmla="*/ 1564460 w 3150499"/>
              <a:gd name="connsiteY23" fmla="*/ 64737 h 1893537"/>
              <a:gd name="connsiteX24" fmla="*/ 1782945 w 3150499"/>
              <a:gd name="connsiteY24" fmla="*/ 0 h 1893537"/>
              <a:gd name="connsiteX25" fmla="*/ 1920510 w 3150499"/>
              <a:gd name="connsiteY25" fmla="*/ 40461 h 1893537"/>
              <a:gd name="connsiteX26" fmla="*/ 2308927 w 3150499"/>
              <a:gd name="connsiteY26" fmla="*/ 72829 h 1893537"/>
              <a:gd name="connsiteX27" fmla="*/ 2478860 w 3150499"/>
              <a:gd name="connsiteY27" fmla="*/ 121381 h 1893537"/>
              <a:gd name="connsiteX28" fmla="*/ 2745897 w 3150499"/>
              <a:gd name="connsiteY28" fmla="*/ 210393 h 1893537"/>
              <a:gd name="connsiteX29" fmla="*/ 3012934 w 3150499"/>
              <a:gd name="connsiteY29" fmla="*/ 186117 h 1893537"/>
              <a:gd name="connsiteX30" fmla="*/ 3053395 w 3150499"/>
              <a:gd name="connsiteY30" fmla="*/ 380326 h 1893537"/>
              <a:gd name="connsiteX31" fmla="*/ 3134315 w 3150499"/>
              <a:gd name="connsiteY31" fmla="*/ 1027689 h 1893537"/>
              <a:gd name="connsiteX32" fmla="*/ 3134315 w 3150499"/>
              <a:gd name="connsiteY32" fmla="*/ 1594131 h 1893537"/>
              <a:gd name="connsiteX33" fmla="*/ 2697345 w 3150499"/>
              <a:gd name="connsiteY33" fmla="*/ 1626499 h 1893537"/>
              <a:gd name="connsiteX34" fmla="*/ 2511228 w 3150499"/>
              <a:gd name="connsiteY34" fmla="*/ 1561763 h 1893537"/>
              <a:gd name="connsiteX35" fmla="*/ 2430308 w 3150499"/>
              <a:gd name="connsiteY35" fmla="*/ 1537487 h 1893537"/>
              <a:gd name="connsiteX36" fmla="*/ 2179455 w 3150499"/>
              <a:gd name="connsiteY36" fmla="*/ 1472751 h 1893537"/>
              <a:gd name="connsiteX37" fmla="*/ 1896234 w 3150499"/>
              <a:gd name="connsiteY37" fmla="*/ 1505119 h 1893537"/>
              <a:gd name="connsiteX38" fmla="*/ 1613012 w 3150499"/>
              <a:gd name="connsiteY38" fmla="*/ 1497027 h 1893537"/>
              <a:gd name="connsiteX39" fmla="*/ 1507816 w 3150499"/>
              <a:gd name="connsiteY39" fmla="*/ 1521303 h 1893537"/>
              <a:gd name="connsiteX40" fmla="*/ 1483540 w 3150499"/>
              <a:gd name="connsiteY40" fmla="*/ 1529395 h 1893537"/>
              <a:gd name="connsiteX41" fmla="*/ 1459264 w 3150499"/>
              <a:gd name="connsiteY41" fmla="*/ 1521303 h 1893537"/>
              <a:gd name="connsiteX42" fmla="*/ 1451172 w 3150499"/>
              <a:gd name="connsiteY42" fmla="*/ 1497027 h 1893537"/>
              <a:gd name="connsiteX43" fmla="*/ 1459264 w 3150499"/>
              <a:gd name="connsiteY43" fmla="*/ 1335186 h 1893537"/>
              <a:gd name="connsiteX44" fmla="*/ 1475448 w 3150499"/>
              <a:gd name="connsiteY44" fmla="*/ 1286634 h 1893537"/>
              <a:gd name="connsiteX45" fmla="*/ 1483540 w 3150499"/>
              <a:gd name="connsiteY45" fmla="*/ 1221898 h 1893537"/>
              <a:gd name="connsiteX46" fmla="*/ 1499724 w 3150499"/>
              <a:gd name="connsiteY46" fmla="*/ 1197622 h 1893537"/>
              <a:gd name="connsiteX47" fmla="*/ 1491632 w 3150499"/>
              <a:gd name="connsiteY47" fmla="*/ 1116701 h 1893537"/>
              <a:gd name="connsiteX48" fmla="*/ 1483540 w 3150499"/>
              <a:gd name="connsiteY48" fmla="*/ 1092425 h 1893537"/>
              <a:gd name="connsiteX49" fmla="*/ 1459264 w 3150499"/>
              <a:gd name="connsiteY49" fmla="*/ 1084333 h 1893537"/>
              <a:gd name="connsiteX50" fmla="*/ 1434988 w 3150499"/>
              <a:gd name="connsiteY50" fmla="*/ 1068149 h 1893537"/>
              <a:gd name="connsiteX51" fmla="*/ 1297423 w 3150499"/>
              <a:gd name="connsiteY51" fmla="*/ 1051965 h 1893537"/>
              <a:gd name="connsiteX52" fmla="*/ 1192226 w 3150499"/>
              <a:gd name="connsiteY52" fmla="*/ 1027689 h 1893537"/>
              <a:gd name="connsiteX53" fmla="*/ 1159858 w 3150499"/>
              <a:gd name="connsiteY53" fmla="*/ 1019597 h 1893537"/>
              <a:gd name="connsiteX54" fmla="*/ 1070846 w 3150499"/>
              <a:gd name="connsiteY54" fmla="*/ 1003413 h 1893537"/>
              <a:gd name="connsiteX55" fmla="*/ 1030386 w 3150499"/>
              <a:gd name="connsiteY55" fmla="*/ 1011505 h 1893537"/>
              <a:gd name="connsiteX56" fmla="*/ 981834 w 3150499"/>
              <a:gd name="connsiteY56" fmla="*/ 1043873 h 1893537"/>
              <a:gd name="connsiteX57" fmla="*/ 957557 w 3150499"/>
              <a:gd name="connsiteY57" fmla="*/ 1051965 h 1893537"/>
              <a:gd name="connsiteX58" fmla="*/ 933281 w 3150499"/>
              <a:gd name="connsiteY58" fmla="*/ 1068149 h 1893537"/>
              <a:gd name="connsiteX59" fmla="*/ 884729 w 3150499"/>
              <a:gd name="connsiteY59" fmla="*/ 1084333 h 1893537"/>
              <a:gd name="connsiteX60" fmla="*/ 876637 w 3150499"/>
              <a:gd name="connsiteY60" fmla="*/ 1108609 h 1893537"/>
              <a:gd name="connsiteX61" fmla="*/ 852361 w 3150499"/>
              <a:gd name="connsiteY61" fmla="*/ 1116701 h 1893537"/>
              <a:gd name="connsiteX62" fmla="*/ 561048 w 3150499"/>
              <a:gd name="connsiteY62" fmla="*/ 1149069 h 1893537"/>
              <a:gd name="connsiteX63" fmla="*/ 536772 w 3150499"/>
              <a:gd name="connsiteY63" fmla="*/ 1165253 h 1893537"/>
              <a:gd name="connsiteX64" fmla="*/ 504403 w 3150499"/>
              <a:gd name="connsiteY64" fmla="*/ 1270450 h 1893537"/>
              <a:gd name="connsiteX65" fmla="*/ 512495 w 3150499"/>
              <a:gd name="connsiteY65" fmla="*/ 1391830 h 1893537"/>
              <a:gd name="connsiteX66" fmla="*/ 520588 w 3150499"/>
              <a:gd name="connsiteY66" fmla="*/ 1416107 h 1893537"/>
              <a:gd name="connsiteX67" fmla="*/ 569140 w 3150499"/>
              <a:gd name="connsiteY67" fmla="*/ 1432291 h 1893537"/>
              <a:gd name="connsiteX68" fmla="*/ 650060 w 3150499"/>
              <a:gd name="connsiteY68" fmla="*/ 1448475 h 1893537"/>
              <a:gd name="connsiteX69" fmla="*/ 722888 w 3150499"/>
              <a:gd name="connsiteY69" fmla="*/ 1464659 h 1893537"/>
              <a:gd name="connsiteX70" fmla="*/ 739072 w 3150499"/>
              <a:gd name="connsiteY70" fmla="*/ 1488935 h 1893537"/>
              <a:gd name="connsiteX71" fmla="*/ 779533 w 3150499"/>
              <a:gd name="connsiteY71" fmla="*/ 1521303 h 1893537"/>
              <a:gd name="connsiteX72" fmla="*/ 811901 w 3150499"/>
              <a:gd name="connsiteY72" fmla="*/ 1594131 h 1893537"/>
              <a:gd name="connsiteX73" fmla="*/ 787625 w 3150499"/>
              <a:gd name="connsiteY73" fmla="*/ 1755972 h 1893537"/>
              <a:gd name="connsiteX74" fmla="*/ 787625 w 3150499"/>
              <a:gd name="connsiteY74" fmla="*/ 1755972 h 1893537"/>
              <a:gd name="connsiteX75" fmla="*/ 779533 w 3150499"/>
              <a:gd name="connsiteY75" fmla="*/ 1796432 h 1893537"/>
              <a:gd name="connsiteX76" fmla="*/ 755257 w 3150499"/>
              <a:gd name="connsiteY76" fmla="*/ 1812616 h 1893537"/>
              <a:gd name="connsiteX77" fmla="*/ 730980 w 3150499"/>
              <a:gd name="connsiteY77" fmla="*/ 1853076 h 1893537"/>
              <a:gd name="connsiteX78" fmla="*/ 682428 w 3150499"/>
              <a:gd name="connsiteY78" fmla="*/ 1869261 h 1893537"/>
              <a:gd name="connsiteX79" fmla="*/ 625784 w 3150499"/>
              <a:gd name="connsiteY79" fmla="*/ 1885445 h 1893537"/>
              <a:gd name="connsiteX80" fmla="*/ 439667 w 3150499"/>
              <a:gd name="connsiteY80" fmla="*/ 1893537 h 1893537"/>
              <a:gd name="connsiteX81" fmla="*/ 318287 w 3150499"/>
              <a:gd name="connsiteY81" fmla="*/ 1885445 h 1893537"/>
              <a:gd name="connsiteX82" fmla="*/ 269734 w 3150499"/>
              <a:gd name="connsiteY82" fmla="*/ 1869261 h 1893537"/>
              <a:gd name="connsiteX83" fmla="*/ 245458 w 3150499"/>
              <a:gd name="connsiteY83" fmla="*/ 1861168 h 1893537"/>
              <a:gd name="connsiteX84" fmla="*/ 221182 w 3150499"/>
              <a:gd name="connsiteY84" fmla="*/ 1844984 h 1893537"/>
              <a:gd name="connsiteX85" fmla="*/ 124078 w 3150499"/>
              <a:gd name="connsiteY85" fmla="*/ 1820708 h 1893537"/>
              <a:gd name="connsiteX86" fmla="*/ 156446 w 3150499"/>
              <a:gd name="connsiteY86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99802 w 3150499"/>
              <a:gd name="connsiteY5" fmla="*/ 1480843 h 1893537"/>
              <a:gd name="connsiteX6" fmla="*/ 83618 w 3150499"/>
              <a:gd name="connsiteY6" fmla="*/ 1294726 h 1893537"/>
              <a:gd name="connsiteX7" fmla="*/ 67434 w 3150499"/>
              <a:gd name="connsiteY7" fmla="*/ 1246174 h 1893537"/>
              <a:gd name="connsiteX8" fmla="*/ 26973 w 3150499"/>
              <a:gd name="connsiteY8" fmla="*/ 1132885 h 1893537"/>
              <a:gd name="connsiteX9" fmla="*/ 18881 w 3150499"/>
              <a:gd name="connsiteY9" fmla="*/ 776836 h 1893537"/>
              <a:gd name="connsiteX10" fmla="*/ 140262 w 3150499"/>
              <a:gd name="connsiteY10" fmla="*/ 517891 h 1893537"/>
              <a:gd name="connsiteX11" fmla="*/ 221182 w 3150499"/>
              <a:gd name="connsiteY11" fmla="*/ 501707 h 1893537"/>
              <a:gd name="connsiteX12" fmla="*/ 269734 w 3150499"/>
              <a:gd name="connsiteY12" fmla="*/ 517891 h 1893537"/>
              <a:gd name="connsiteX13" fmla="*/ 415391 w 3150499"/>
              <a:gd name="connsiteY13" fmla="*/ 574535 h 1893537"/>
              <a:gd name="connsiteX14" fmla="*/ 585324 w 3150499"/>
              <a:gd name="connsiteY14" fmla="*/ 606903 h 1893537"/>
              <a:gd name="connsiteX15" fmla="*/ 633876 w 3150499"/>
              <a:gd name="connsiteY15" fmla="*/ 623087 h 1893537"/>
              <a:gd name="connsiteX16" fmla="*/ 795717 w 3150499"/>
              <a:gd name="connsiteY16" fmla="*/ 655455 h 1893537"/>
              <a:gd name="connsiteX17" fmla="*/ 868545 w 3150499"/>
              <a:gd name="connsiteY17" fmla="*/ 671639 h 1893537"/>
              <a:gd name="connsiteX18" fmla="*/ 1378343 w 3150499"/>
              <a:gd name="connsiteY18" fmla="*/ 679731 h 1893537"/>
              <a:gd name="connsiteX19" fmla="*/ 1459264 w 3150499"/>
              <a:gd name="connsiteY19" fmla="*/ 614995 h 1893537"/>
              <a:gd name="connsiteX20" fmla="*/ 1524000 w 3150499"/>
              <a:gd name="connsiteY20" fmla="*/ 550259 h 1893537"/>
              <a:gd name="connsiteX21" fmla="*/ 1556368 w 3150499"/>
              <a:gd name="connsiteY21" fmla="*/ 194209 h 1893537"/>
              <a:gd name="connsiteX22" fmla="*/ 1564460 w 3150499"/>
              <a:gd name="connsiteY22" fmla="*/ 64737 h 1893537"/>
              <a:gd name="connsiteX23" fmla="*/ 1782945 w 3150499"/>
              <a:gd name="connsiteY23" fmla="*/ 0 h 1893537"/>
              <a:gd name="connsiteX24" fmla="*/ 1920510 w 3150499"/>
              <a:gd name="connsiteY24" fmla="*/ 40461 h 1893537"/>
              <a:gd name="connsiteX25" fmla="*/ 2308927 w 3150499"/>
              <a:gd name="connsiteY25" fmla="*/ 72829 h 1893537"/>
              <a:gd name="connsiteX26" fmla="*/ 2478860 w 3150499"/>
              <a:gd name="connsiteY26" fmla="*/ 121381 h 1893537"/>
              <a:gd name="connsiteX27" fmla="*/ 2745897 w 3150499"/>
              <a:gd name="connsiteY27" fmla="*/ 210393 h 1893537"/>
              <a:gd name="connsiteX28" fmla="*/ 3012934 w 3150499"/>
              <a:gd name="connsiteY28" fmla="*/ 186117 h 1893537"/>
              <a:gd name="connsiteX29" fmla="*/ 3053395 w 3150499"/>
              <a:gd name="connsiteY29" fmla="*/ 380326 h 1893537"/>
              <a:gd name="connsiteX30" fmla="*/ 3134315 w 3150499"/>
              <a:gd name="connsiteY30" fmla="*/ 1027689 h 1893537"/>
              <a:gd name="connsiteX31" fmla="*/ 3134315 w 3150499"/>
              <a:gd name="connsiteY31" fmla="*/ 1594131 h 1893537"/>
              <a:gd name="connsiteX32" fmla="*/ 2697345 w 3150499"/>
              <a:gd name="connsiteY32" fmla="*/ 1626499 h 1893537"/>
              <a:gd name="connsiteX33" fmla="*/ 2511228 w 3150499"/>
              <a:gd name="connsiteY33" fmla="*/ 1561763 h 1893537"/>
              <a:gd name="connsiteX34" fmla="*/ 2430308 w 3150499"/>
              <a:gd name="connsiteY34" fmla="*/ 1537487 h 1893537"/>
              <a:gd name="connsiteX35" fmla="*/ 2179455 w 3150499"/>
              <a:gd name="connsiteY35" fmla="*/ 1472751 h 1893537"/>
              <a:gd name="connsiteX36" fmla="*/ 1896234 w 3150499"/>
              <a:gd name="connsiteY36" fmla="*/ 1505119 h 1893537"/>
              <a:gd name="connsiteX37" fmla="*/ 1613012 w 3150499"/>
              <a:gd name="connsiteY37" fmla="*/ 1497027 h 1893537"/>
              <a:gd name="connsiteX38" fmla="*/ 1507816 w 3150499"/>
              <a:gd name="connsiteY38" fmla="*/ 1521303 h 1893537"/>
              <a:gd name="connsiteX39" fmla="*/ 1483540 w 3150499"/>
              <a:gd name="connsiteY39" fmla="*/ 1529395 h 1893537"/>
              <a:gd name="connsiteX40" fmla="*/ 1459264 w 3150499"/>
              <a:gd name="connsiteY40" fmla="*/ 1521303 h 1893537"/>
              <a:gd name="connsiteX41" fmla="*/ 1451172 w 3150499"/>
              <a:gd name="connsiteY41" fmla="*/ 1497027 h 1893537"/>
              <a:gd name="connsiteX42" fmla="*/ 1459264 w 3150499"/>
              <a:gd name="connsiteY42" fmla="*/ 1335186 h 1893537"/>
              <a:gd name="connsiteX43" fmla="*/ 1475448 w 3150499"/>
              <a:gd name="connsiteY43" fmla="*/ 1286634 h 1893537"/>
              <a:gd name="connsiteX44" fmla="*/ 1483540 w 3150499"/>
              <a:gd name="connsiteY44" fmla="*/ 1221898 h 1893537"/>
              <a:gd name="connsiteX45" fmla="*/ 1499724 w 3150499"/>
              <a:gd name="connsiteY45" fmla="*/ 1197622 h 1893537"/>
              <a:gd name="connsiteX46" fmla="*/ 1491632 w 3150499"/>
              <a:gd name="connsiteY46" fmla="*/ 1116701 h 1893537"/>
              <a:gd name="connsiteX47" fmla="*/ 1483540 w 3150499"/>
              <a:gd name="connsiteY47" fmla="*/ 1092425 h 1893537"/>
              <a:gd name="connsiteX48" fmla="*/ 1459264 w 3150499"/>
              <a:gd name="connsiteY48" fmla="*/ 1084333 h 1893537"/>
              <a:gd name="connsiteX49" fmla="*/ 1434988 w 3150499"/>
              <a:gd name="connsiteY49" fmla="*/ 1068149 h 1893537"/>
              <a:gd name="connsiteX50" fmla="*/ 1297423 w 3150499"/>
              <a:gd name="connsiteY50" fmla="*/ 1051965 h 1893537"/>
              <a:gd name="connsiteX51" fmla="*/ 1192226 w 3150499"/>
              <a:gd name="connsiteY51" fmla="*/ 1027689 h 1893537"/>
              <a:gd name="connsiteX52" fmla="*/ 1159858 w 3150499"/>
              <a:gd name="connsiteY52" fmla="*/ 1019597 h 1893537"/>
              <a:gd name="connsiteX53" fmla="*/ 1070846 w 3150499"/>
              <a:gd name="connsiteY53" fmla="*/ 1003413 h 1893537"/>
              <a:gd name="connsiteX54" fmla="*/ 1030386 w 3150499"/>
              <a:gd name="connsiteY54" fmla="*/ 1011505 h 1893537"/>
              <a:gd name="connsiteX55" fmla="*/ 981834 w 3150499"/>
              <a:gd name="connsiteY55" fmla="*/ 1043873 h 1893537"/>
              <a:gd name="connsiteX56" fmla="*/ 957557 w 3150499"/>
              <a:gd name="connsiteY56" fmla="*/ 1051965 h 1893537"/>
              <a:gd name="connsiteX57" fmla="*/ 933281 w 3150499"/>
              <a:gd name="connsiteY57" fmla="*/ 1068149 h 1893537"/>
              <a:gd name="connsiteX58" fmla="*/ 884729 w 3150499"/>
              <a:gd name="connsiteY58" fmla="*/ 1084333 h 1893537"/>
              <a:gd name="connsiteX59" fmla="*/ 876637 w 3150499"/>
              <a:gd name="connsiteY59" fmla="*/ 1108609 h 1893537"/>
              <a:gd name="connsiteX60" fmla="*/ 852361 w 3150499"/>
              <a:gd name="connsiteY60" fmla="*/ 1116701 h 1893537"/>
              <a:gd name="connsiteX61" fmla="*/ 561048 w 3150499"/>
              <a:gd name="connsiteY61" fmla="*/ 1149069 h 1893537"/>
              <a:gd name="connsiteX62" fmla="*/ 536772 w 3150499"/>
              <a:gd name="connsiteY62" fmla="*/ 1165253 h 1893537"/>
              <a:gd name="connsiteX63" fmla="*/ 504403 w 3150499"/>
              <a:gd name="connsiteY63" fmla="*/ 1270450 h 1893537"/>
              <a:gd name="connsiteX64" fmla="*/ 512495 w 3150499"/>
              <a:gd name="connsiteY64" fmla="*/ 1391830 h 1893537"/>
              <a:gd name="connsiteX65" fmla="*/ 520588 w 3150499"/>
              <a:gd name="connsiteY65" fmla="*/ 1416107 h 1893537"/>
              <a:gd name="connsiteX66" fmla="*/ 569140 w 3150499"/>
              <a:gd name="connsiteY66" fmla="*/ 1432291 h 1893537"/>
              <a:gd name="connsiteX67" fmla="*/ 650060 w 3150499"/>
              <a:gd name="connsiteY67" fmla="*/ 1448475 h 1893537"/>
              <a:gd name="connsiteX68" fmla="*/ 722888 w 3150499"/>
              <a:gd name="connsiteY68" fmla="*/ 1464659 h 1893537"/>
              <a:gd name="connsiteX69" fmla="*/ 739072 w 3150499"/>
              <a:gd name="connsiteY69" fmla="*/ 1488935 h 1893537"/>
              <a:gd name="connsiteX70" fmla="*/ 779533 w 3150499"/>
              <a:gd name="connsiteY70" fmla="*/ 1521303 h 1893537"/>
              <a:gd name="connsiteX71" fmla="*/ 811901 w 3150499"/>
              <a:gd name="connsiteY71" fmla="*/ 1594131 h 1893537"/>
              <a:gd name="connsiteX72" fmla="*/ 787625 w 3150499"/>
              <a:gd name="connsiteY72" fmla="*/ 1755972 h 1893537"/>
              <a:gd name="connsiteX73" fmla="*/ 787625 w 3150499"/>
              <a:gd name="connsiteY73" fmla="*/ 1755972 h 1893537"/>
              <a:gd name="connsiteX74" fmla="*/ 779533 w 3150499"/>
              <a:gd name="connsiteY74" fmla="*/ 1796432 h 1893537"/>
              <a:gd name="connsiteX75" fmla="*/ 755257 w 3150499"/>
              <a:gd name="connsiteY75" fmla="*/ 1812616 h 1893537"/>
              <a:gd name="connsiteX76" fmla="*/ 730980 w 3150499"/>
              <a:gd name="connsiteY76" fmla="*/ 1853076 h 1893537"/>
              <a:gd name="connsiteX77" fmla="*/ 682428 w 3150499"/>
              <a:gd name="connsiteY77" fmla="*/ 1869261 h 1893537"/>
              <a:gd name="connsiteX78" fmla="*/ 625784 w 3150499"/>
              <a:gd name="connsiteY78" fmla="*/ 1885445 h 1893537"/>
              <a:gd name="connsiteX79" fmla="*/ 439667 w 3150499"/>
              <a:gd name="connsiteY79" fmla="*/ 1893537 h 1893537"/>
              <a:gd name="connsiteX80" fmla="*/ 318287 w 3150499"/>
              <a:gd name="connsiteY80" fmla="*/ 1885445 h 1893537"/>
              <a:gd name="connsiteX81" fmla="*/ 269734 w 3150499"/>
              <a:gd name="connsiteY81" fmla="*/ 1869261 h 1893537"/>
              <a:gd name="connsiteX82" fmla="*/ 245458 w 3150499"/>
              <a:gd name="connsiteY82" fmla="*/ 1861168 h 1893537"/>
              <a:gd name="connsiteX83" fmla="*/ 221182 w 3150499"/>
              <a:gd name="connsiteY83" fmla="*/ 1844984 h 1893537"/>
              <a:gd name="connsiteX84" fmla="*/ 124078 w 3150499"/>
              <a:gd name="connsiteY84" fmla="*/ 1820708 h 1893537"/>
              <a:gd name="connsiteX85" fmla="*/ 156446 w 3150499"/>
              <a:gd name="connsiteY85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99802 w 3150499"/>
              <a:gd name="connsiteY5" fmla="*/ 1480843 h 1893537"/>
              <a:gd name="connsiteX6" fmla="*/ 83618 w 3150499"/>
              <a:gd name="connsiteY6" fmla="*/ 1294726 h 1893537"/>
              <a:gd name="connsiteX7" fmla="*/ 26973 w 3150499"/>
              <a:gd name="connsiteY7" fmla="*/ 1132885 h 1893537"/>
              <a:gd name="connsiteX8" fmla="*/ 18881 w 3150499"/>
              <a:gd name="connsiteY8" fmla="*/ 776836 h 1893537"/>
              <a:gd name="connsiteX9" fmla="*/ 140262 w 3150499"/>
              <a:gd name="connsiteY9" fmla="*/ 517891 h 1893537"/>
              <a:gd name="connsiteX10" fmla="*/ 221182 w 3150499"/>
              <a:gd name="connsiteY10" fmla="*/ 501707 h 1893537"/>
              <a:gd name="connsiteX11" fmla="*/ 269734 w 3150499"/>
              <a:gd name="connsiteY11" fmla="*/ 517891 h 1893537"/>
              <a:gd name="connsiteX12" fmla="*/ 415391 w 3150499"/>
              <a:gd name="connsiteY12" fmla="*/ 574535 h 1893537"/>
              <a:gd name="connsiteX13" fmla="*/ 585324 w 3150499"/>
              <a:gd name="connsiteY13" fmla="*/ 606903 h 1893537"/>
              <a:gd name="connsiteX14" fmla="*/ 633876 w 3150499"/>
              <a:gd name="connsiteY14" fmla="*/ 623087 h 1893537"/>
              <a:gd name="connsiteX15" fmla="*/ 795717 w 3150499"/>
              <a:gd name="connsiteY15" fmla="*/ 655455 h 1893537"/>
              <a:gd name="connsiteX16" fmla="*/ 868545 w 3150499"/>
              <a:gd name="connsiteY16" fmla="*/ 671639 h 1893537"/>
              <a:gd name="connsiteX17" fmla="*/ 1378343 w 3150499"/>
              <a:gd name="connsiteY17" fmla="*/ 679731 h 1893537"/>
              <a:gd name="connsiteX18" fmla="*/ 1459264 w 3150499"/>
              <a:gd name="connsiteY18" fmla="*/ 614995 h 1893537"/>
              <a:gd name="connsiteX19" fmla="*/ 1524000 w 3150499"/>
              <a:gd name="connsiteY19" fmla="*/ 550259 h 1893537"/>
              <a:gd name="connsiteX20" fmla="*/ 1556368 w 3150499"/>
              <a:gd name="connsiteY20" fmla="*/ 194209 h 1893537"/>
              <a:gd name="connsiteX21" fmla="*/ 1564460 w 3150499"/>
              <a:gd name="connsiteY21" fmla="*/ 64737 h 1893537"/>
              <a:gd name="connsiteX22" fmla="*/ 1782945 w 3150499"/>
              <a:gd name="connsiteY22" fmla="*/ 0 h 1893537"/>
              <a:gd name="connsiteX23" fmla="*/ 1920510 w 3150499"/>
              <a:gd name="connsiteY23" fmla="*/ 40461 h 1893537"/>
              <a:gd name="connsiteX24" fmla="*/ 2308927 w 3150499"/>
              <a:gd name="connsiteY24" fmla="*/ 72829 h 1893537"/>
              <a:gd name="connsiteX25" fmla="*/ 2478860 w 3150499"/>
              <a:gd name="connsiteY25" fmla="*/ 121381 h 1893537"/>
              <a:gd name="connsiteX26" fmla="*/ 2745897 w 3150499"/>
              <a:gd name="connsiteY26" fmla="*/ 210393 h 1893537"/>
              <a:gd name="connsiteX27" fmla="*/ 3012934 w 3150499"/>
              <a:gd name="connsiteY27" fmla="*/ 186117 h 1893537"/>
              <a:gd name="connsiteX28" fmla="*/ 3053395 w 3150499"/>
              <a:gd name="connsiteY28" fmla="*/ 380326 h 1893537"/>
              <a:gd name="connsiteX29" fmla="*/ 3134315 w 3150499"/>
              <a:gd name="connsiteY29" fmla="*/ 1027689 h 1893537"/>
              <a:gd name="connsiteX30" fmla="*/ 3134315 w 3150499"/>
              <a:gd name="connsiteY30" fmla="*/ 1594131 h 1893537"/>
              <a:gd name="connsiteX31" fmla="*/ 2697345 w 3150499"/>
              <a:gd name="connsiteY31" fmla="*/ 1626499 h 1893537"/>
              <a:gd name="connsiteX32" fmla="*/ 2511228 w 3150499"/>
              <a:gd name="connsiteY32" fmla="*/ 1561763 h 1893537"/>
              <a:gd name="connsiteX33" fmla="*/ 2430308 w 3150499"/>
              <a:gd name="connsiteY33" fmla="*/ 1537487 h 1893537"/>
              <a:gd name="connsiteX34" fmla="*/ 2179455 w 3150499"/>
              <a:gd name="connsiteY34" fmla="*/ 1472751 h 1893537"/>
              <a:gd name="connsiteX35" fmla="*/ 1896234 w 3150499"/>
              <a:gd name="connsiteY35" fmla="*/ 1505119 h 1893537"/>
              <a:gd name="connsiteX36" fmla="*/ 1613012 w 3150499"/>
              <a:gd name="connsiteY36" fmla="*/ 1497027 h 1893537"/>
              <a:gd name="connsiteX37" fmla="*/ 1507816 w 3150499"/>
              <a:gd name="connsiteY37" fmla="*/ 1521303 h 1893537"/>
              <a:gd name="connsiteX38" fmla="*/ 1483540 w 3150499"/>
              <a:gd name="connsiteY38" fmla="*/ 1529395 h 1893537"/>
              <a:gd name="connsiteX39" fmla="*/ 1459264 w 3150499"/>
              <a:gd name="connsiteY39" fmla="*/ 1521303 h 1893537"/>
              <a:gd name="connsiteX40" fmla="*/ 1451172 w 3150499"/>
              <a:gd name="connsiteY40" fmla="*/ 1497027 h 1893537"/>
              <a:gd name="connsiteX41" fmla="*/ 1459264 w 3150499"/>
              <a:gd name="connsiteY41" fmla="*/ 1335186 h 1893537"/>
              <a:gd name="connsiteX42" fmla="*/ 1475448 w 3150499"/>
              <a:gd name="connsiteY42" fmla="*/ 1286634 h 1893537"/>
              <a:gd name="connsiteX43" fmla="*/ 1483540 w 3150499"/>
              <a:gd name="connsiteY43" fmla="*/ 1221898 h 1893537"/>
              <a:gd name="connsiteX44" fmla="*/ 1499724 w 3150499"/>
              <a:gd name="connsiteY44" fmla="*/ 1197622 h 1893537"/>
              <a:gd name="connsiteX45" fmla="*/ 1491632 w 3150499"/>
              <a:gd name="connsiteY45" fmla="*/ 1116701 h 1893537"/>
              <a:gd name="connsiteX46" fmla="*/ 1483540 w 3150499"/>
              <a:gd name="connsiteY46" fmla="*/ 1092425 h 1893537"/>
              <a:gd name="connsiteX47" fmla="*/ 1459264 w 3150499"/>
              <a:gd name="connsiteY47" fmla="*/ 1084333 h 1893537"/>
              <a:gd name="connsiteX48" fmla="*/ 1434988 w 3150499"/>
              <a:gd name="connsiteY48" fmla="*/ 1068149 h 1893537"/>
              <a:gd name="connsiteX49" fmla="*/ 1297423 w 3150499"/>
              <a:gd name="connsiteY49" fmla="*/ 1051965 h 1893537"/>
              <a:gd name="connsiteX50" fmla="*/ 1192226 w 3150499"/>
              <a:gd name="connsiteY50" fmla="*/ 1027689 h 1893537"/>
              <a:gd name="connsiteX51" fmla="*/ 1159858 w 3150499"/>
              <a:gd name="connsiteY51" fmla="*/ 1019597 h 1893537"/>
              <a:gd name="connsiteX52" fmla="*/ 1070846 w 3150499"/>
              <a:gd name="connsiteY52" fmla="*/ 1003413 h 1893537"/>
              <a:gd name="connsiteX53" fmla="*/ 1030386 w 3150499"/>
              <a:gd name="connsiteY53" fmla="*/ 1011505 h 1893537"/>
              <a:gd name="connsiteX54" fmla="*/ 981834 w 3150499"/>
              <a:gd name="connsiteY54" fmla="*/ 1043873 h 1893537"/>
              <a:gd name="connsiteX55" fmla="*/ 957557 w 3150499"/>
              <a:gd name="connsiteY55" fmla="*/ 1051965 h 1893537"/>
              <a:gd name="connsiteX56" fmla="*/ 933281 w 3150499"/>
              <a:gd name="connsiteY56" fmla="*/ 1068149 h 1893537"/>
              <a:gd name="connsiteX57" fmla="*/ 884729 w 3150499"/>
              <a:gd name="connsiteY57" fmla="*/ 1084333 h 1893537"/>
              <a:gd name="connsiteX58" fmla="*/ 876637 w 3150499"/>
              <a:gd name="connsiteY58" fmla="*/ 1108609 h 1893537"/>
              <a:gd name="connsiteX59" fmla="*/ 852361 w 3150499"/>
              <a:gd name="connsiteY59" fmla="*/ 1116701 h 1893537"/>
              <a:gd name="connsiteX60" fmla="*/ 561048 w 3150499"/>
              <a:gd name="connsiteY60" fmla="*/ 1149069 h 1893537"/>
              <a:gd name="connsiteX61" fmla="*/ 536772 w 3150499"/>
              <a:gd name="connsiteY61" fmla="*/ 1165253 h 1893537"/>
              <a:gd name="connsiteX62" fmla="*/ 504403 w 3150499"/>
              <a:gd name="connsiteY62" fmla="*/ 1270450 h 1893537"/>
              <a:gd name="connsiteX63" fmla="*/ 512495 w 3150499"/>
              <a:gd name="connsiteY63" fmla="*/ 1391830 h 1893537"/>
              <a:gd name="connsiteX64" fmla="*/ 520588 w 3150499"/>
              <a:gd name="connsiteY64" fmla="*/ 1416107 h 1893537"/>
              <a:gd name="connsiteX65" fmla="*/ 569140 w 3150499"/>
              <a:gd name="connsiteY65" fmla="*/ 1432291 h 1893537"/>
              <a:gd name="connsiteX66" fmla="*/ 650060 w 3150499"/>
              <a:gd name="connsiteY66" fmla="*/ 1448475 h 1893537"/>
              <a:gd name="connsiteX67" fmla="*/ 722888 w 3150499"/>
              <a:gd name="connsiteY67" fmla="*/ 1464659 h 1893537"/>
              <a:gd name="connsiteX68" fmla="*/ 739072 w 3150499"/>
              <a:gd name="connsiteY68" fmla="*/ 1488935 h 1893537"/>
              <a:gd name="connsiteX69" fmla="*/ 779533 w 3150499"/>
              <a:gd name="connsiteY69" fmla="*/ 1521303 h 1893537"/>
              <a:gd name="connsiteX70" fmla="*/ 811901 w 3150499"/>
              <a:gd name="connsiteY70" fmla="*/ 1594131 h 1893537"/>
              <a:gd name="connsiteX71" fmla="*/ 787625 w 3150499"/>
              <a:gd name="connsiteY71" fmla="*/ 1755972 h 1893537"/>
              <a:gd name="connsiteX72" fmla="*/ 787625 w 3150499"/>
              <a:gd name="connsiteY72" fmla="*/ 1755972 h 1893537"/>
              <a:gd name="connsiteX73" fmla="*/ 779533 w 3150499"/>
              <a:gd name="connsiteY73" fmla="*/ 1796432 h 1893537"/>
              <a:gd name="connsiteX74" fmla="*/ 755257 w 3150499"/>
              <a:gd name="connsiteY74" fmla="*/ 1812616 h 1893537"/>
              <a:gd name="connsiteX75" fmla="*/ 730980 w 3150499"/>
              <a:gd name="connsiteY75" fmla="*/ 1853076 h 1893537"/>
              <a:gd name="connsiteX76" fmla="*/ 682428 w 3150499"/>
              <a:gd name="connsiteY76" fmla="*/ 1869261 h 1893537"/>
              <a:gd name="connsiteX77" fmla="*/ 625784 w 3150499"/>
              <a:gd name="connsiteY77" fmla="*/ 1885445 h 1893537"/>
              <a:gd name="connsiteX78" fmla="*/ 439667 w 3150499"/>
              <a:gd name="connsiteY78" fmla="*/ 1893537 h 1893537"/>
              <a:gd name="connsiteX79" fmla="*/ 318287 w 3150499"/>
              <a:gd name="connsiteY79" fmla="*/ 1885445 h 1893537"/>
              <a:gd name="connsiteX80" fmla="*/ 269734 w 3150499"/>
              <a:gd name="connsiteY80" fmla="*/ 1869261 h 1893537"/>
              <a:gd name="connsiteX81" fmla="*/ 245458 w 3150499"/>
              <a:gd name="connsiteY81" fmla="*/ 1861168 h 1893537"/>
              <a:gd name="connsiteX82" fmla="*/ 221182 w 3150499"/>
              <a:gd name="connsiteY82" fmla="*/ 1844984 h 1893537"/>
              <a:gd name="connsiteX83" fmla="*/ 124078 w 3150499"/>
              <a:gd name="connsiteY83" fmla="*/ 1820708 h 1893537"/>
              <a:gd name="connsiteX84" fmla="*/ 156446 w 3150499"/>
              <a:gd name="connsiteY84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83618 w 3150499"/>
              <a:gd name="connsiteY5" fmla="*/ 1294726 h 1893537"/>
              <a:gd name="connsiteX6" fmla="*/ 26973 w 3150499"/>
              <a:gd name="connsiteY6" fmla="*/ 1132885 h 1893537"/>
              <a:gd name="connsiteX7" fmla="*/ 18881 w 3150499"/>
              <a:gd name="connsiteY7" fmla="*/ 776836 h 1893537"/>
              <a:gd name="connsiteX8" fmla="*/ 140262 w 3150499"/>
              <a:gd name="connsiteY8" fmla="*/ 517891 h 1893537"/>
              <a:gd name="connsiteX9" fmla="*/ 221182 w 3150499"/>
              <a:gd name="connsiteY9" fmla="*/ 501707 h 1893537"/>
              <a:gd name="connsiteX10" fmla="*/ 269734 w 3150499"/>
              <a:gd name="connsiteY10" fmla="*/ 517891 h 1893537"/>
              <a:gd name="connsiteX11" fmla="*/ 415391 w 3150499"/>
              <a:gd name="connsiteY11" fmla="*/ 574535 h 1893537"/>
              <a:gd name="connsiteX12" fmla="*/ 585324 w 3150499"/>
              <a:gd name="connsiteY12" fmla="*/ 606903 h 1893537"/>
              <a:gd name="connsiteX13" fmla="*/ 633876 w 3150499"/>
              <a:gd name="connsiteY13" fmla="*/ 623087 h 1893537"/>
              <a:gd name="connsiteX14" fmla="*/ 795717 w 3150499"/>
              <a:gd name="connsiteY14" fmla="*/ 655455 h 1893537"/>
              <a:gd name="connsiteX15" fmla="*/ 868545 w 3150499"/>
              <a:gd name="connsiteY15" fmla="*/ 671639 h 1893537"/>
              <a:gd name="connsiteX16" fmla="*/ 1378343 w 3150499"/>
              <a:gd name="connsiteY16" fmla="*/ 679731 h 1893537"/>
              <a:gd name="connsiteX17" fmla="*/ 1459264 w 3150499"/>
              <a:gd name="connsiteY17" fmla="*/ 614995 h 1893537"/>
              <a:gd name="connsiteX18" fmla="*/ 1524000 w 3150499"/>
              <a:gd name="connsiteY18" fmla="*/ 550259 h 1893537"/>
              <a:gd name="connsiteX19" fmla="*/ 1556368 w 3150499"/>
              <a:gd name="connsiteY19" fmla="*/ 194209 h 1893537"/>
              <a:gd name="connsiteX20" fmla="*/ 1564460 w 3150499"/>
              <a:gd name="connsiteY20" fmla="*/ 64737 h 1893537"/>
              <a:gd name="connsiteX21" fmla="*/ 1782945 w 3150499"/>
              <a:gd name="connsiteY21" fmla="*/ 0 h 1893537"/>
              <a:gd name="connsiteX22" fmla="*/ 1920510 w 3150499"/>
              <a:gd name="connsiteY22" fmla="*/ 40461 h 1893537"/>
              <a:gd name="connsiteX23" fmla="*/ 2308927 w 3150499"/>
              <a:gd name="connsiteY23" fmla="*/ 72829 h 1893537"/>
              <a:gd name="connsiteX24" fmla="*/ 2478860 w 3150499"/>
              <a:gd name="connsiteY24" fmla="*/ 121381 h 1893537"/>
              <a:gd name="connsiteX25" fmla="*/ 2745897 w 3150499"/>
              <a:gd name="connsiteY25" fmla="*/ 210393 h 1893537"/>
              <a:gd name="connsiteX26" fmla="*/ 3012934 w 3150499"/>
              <a:gd name="connsiteY26" fmla="*/ 186117 h 1893537"/>
              <a:gd name="connsiteX27" fmla="*/ 3053395 w 3150499"/>
              <a:gd name="connsiteY27" fmla="*/ 380326 h 1893537"/>
              <a:gd name="connsiteX28" fmla="*/ 3134315 w 3150499"/>
              <a:gd name="connsiteY28" fmla="*/ 1027689 h 1893537"/>
              <a:gd name="connsiteX29" fmla="*/ 3134315 w 3150499"/>
              <a:gd name="connsiteY29" fmla="*/ 1594131 h 1893537"/>
              <a:gd name="connsiteX30" fmla="*/ 2697345 w 3150499"/>
              <a:gd name="connsiteY30" fmla="*/ 1626499 h 1893537"/>
              <a:gd name="connsiteX31" fmla="*/ 2511228 w 3150499"/>
              <a:gd name="connsiteY31" fmla="*/ 1561763 h 1893537"/>
              <a:gd name="connsiteX32" fmla="*/ 2430308 w 3150499"/>
              <a:gd name="connsiteY32" fmla="*/ 1537487 h 1893537"/>
              <a:gd name="connsiteX33" fmla="*/ 2179455 w 3150499"/>
              <a:gd name="connsiteY33" fmla="*/ 1472751 h 1893537"/>
              <a:gd name="connsiteX34" fmla="*/ 1896234 w 3150499"/>
              <a:gd name="connsiteY34" fmla="*/ 1505119 h 1893537"/>
              <a:gd name="connsiteX35" fmla="*/ 1613012 w 3150499"/>
              <a:gd name="connsiteY35" fmla="*/ 1497027 h 1893537"/>
              <a:gd name="connsiteX36" fmla="*/ 1507816 w 3150499"/>
              <a:gd name="connsiteY36" fmla="*/ 1521303 h 1893537"/>
              <a:gd name="connsiteX37" fmla="*/ 1483540 w 3150499"/>
              <a:gd name="connsiteY37" fmla="*/ 1529395 h 1893537"/>
              <a:gd name="connsiteX38" fmla="*/ 1459264 w 3150499"/>
              <a:gd name="connsiteY38" fmla="*/ 1521303 h 1893537"/>
              <a:gd name="connsiteX39" fmla="*/ 1451172 w 3150499"/>
              <a:gd name="connsiteY39" fmla="*/ 1497027 h 1893537"/>
              <a:gd name="connsiteX40" fmla="*/ 1459264 w 3150499"/>
              <a:gd name="connsiteY40" fmla="*/ 1335186 h 1893537"/>
              <a:gd name="connsiteX41" fmla="*/ 1475448 w 3150499"/>
              <a:gd name="connsiteY41" fmla="*/ 1286634 h 1893537"/>
              <a:gd name="connsiteX42" fmla="*/ 1483540 w 3150499"/>
              <a:gd name="connsiteY42" fmla="*/ 1221898 h 1893537"/>
              <a:gd name="connsiteX43" fmla="*/ 1499724 w 3150499"/>
              <a:gd name="connsiteY43" fmla="*/ 1197622 h 1893537"/>
              <a:gd name="connsiteX44" fmla="*/ 1491632 w 3150499"/>
              <a:gd name="connsiteY44" fmla="*/ 1116701 h 1893537"/>
              <a:gd name="connsiteX45" fmla="*/ 1483540 w 3150499"/>
              <a:gd name="connsiteY45" fmla="*/ 1092425 h 1893537"/>
              <a:gd name="connsiteX46" fmla="*/ 1459264 w 3150499"/>
              <a:gd name="connsiteY46" fmla="*/ 1084333 h 1893537"/>
              <a:gd name="connsiteX47" fmla="*/ 1434988 w 3150499"/>
              <a:gd name="connsiteY47" fmla="*/ 1068149 h 1893537"/>
              <a:gd name="connsiteX48" fmla="*/ 1297423 w 3150499"/>
              <a:gd name="connsiteY48" fmla="*/ 1051965 h 1893537"/>
              <a:gd name="connsiteX49" fmla="*/ 1192226 w 3150499"/>
              <a:gd name="connsiteY49" fmla="*/ 1027689 h 1893537"/>
              <a:gd name="connsiteX50" fmla="*/ 1159858 w 3150499"/>
              <a:gd name="connsiteY50" fmla="*/ 1019597 h 1893537"/>
              <a:gd name="connsiteX51" fmla="*/ 1070846 w 3150499"/>
              <a:gd name="connsiteY51" fmla="*/ 1003413 h 1893537"/>
              <a:gd name="connsiteX52" fmla="*/ 1030386 w 3150499"/>
              <a:gd name="connsiteY52" fmla="*/ 1011505 h 1893537"/>
              <a:gd name="connsiteX53" fmla="*/ 981834 w 3150499"/>
              <a:gd name="connsiteY53" fmla="*/ 1043873 h 1893537"/>
              <a:gd name="connsiteX54" fmla="*/ 957557 w 3150499"/>
              <a:gd name="connsiteY54" fmla="*/ 1051965 h 1893537"/>
              <a:gd name="connsiteX55" fmla="*/ 933281 w 3150499"/>
              <a:gd name="connsiteY55" fmla="*/ 1068149 h 1893537"/>
              <a:gd name="connsiteX56" fmla="*/ 884729 w 3150499"/>
              <a:gd name="connsiteY56" fmla="*/ 1084333 h 1893537"/>
              <a:gd name="connsiteX57" fmla="*/ 876637 w 3150499"/>
              <a:gd name="connsiteY57" fmla="*/ 1108609 h 1893537"/>
              <a:gd name="connsiteX58" fmla="*/ 852361 w 3150499"/>
              <a:gd name="connsiteY58" fmla="*/ 1116701 h 1893537"/>
              <a:gd name="connsiteX59" fmla="*/ 561048 w 3150499"/>
              <a:gd name="connsiteY59" fmla="*/ 1149069 h 1893537"/>
              <a:gd name="connsiteX60" fmla="*/ 536772 w 3150499"/>
              <a:gd name="connsiteY60" fmla="*/ 1165253 h 1893537"/>
              <a:gd name="connsiteX61" fmla="*/ 504403 w 3150499"/>
              <a:gd name="connsiteY61" fmla="*/ 1270450 h 1893537"/>
              <a:gd name="connsiteX62" fmla="*/ 512495 w 3150499"/>
              <a:gd name="connsiteY62" fmla="*/ 1391830 h 1893537"/>
              <a:gd name="connsiteX63" fmla="*/ 520588 w 3150499"/>
              <a:gd name="connsiteY63" fmla="*/ 1416107 h 1893537"/>
              <a:gd name="connsiteX64" fmla="*/ 569140 w 3150499"/>
              <a:gd name="connsiteY64" fmla="*/ 1432291 h 1893537"/>
              <a:gd name="connsiteX65" fmla="*/ 650060 w 3150499"/>
              <a:gd name="connsiteY65" fmla="*/ 1448475 h 1893537"/>
              <a:gd name="connsiteX66" fmla="*/ 722888 w 3150499"/>
              <a:gd name="connsiteY66" fmla="*/ 1464659 h 1893537"/>
              <a:gd name="connsiteX67" fmla="*/ 739072 w 3150499"/>
              <a:gd name="connsiteY67" fmla="*/ 1488935 h 1893537"/>
              <a:gd name="connsiteX68" fmla="*/ 779533 w 3150499"/>
              <a:gd name="connsiteY68" fmla="*/ 1521303 h 1893537"/>
              <a:gd name="connsiteX69" fmla="*/ 811901 w 3150499"/>
              <a:gd name="connsiteY69" fmla="*/ 1594131 h 1893537"/>
              <a:gd name="connsiteX70" fmla="*/ 787625 w 3150499"/>
              <a:gd name="connsiteY70" fmla="*/ 1755972 h 1893537"/>
              <a:gd name="connsiteX71" fmla="*/ 787625 w 3150499"/>
              <a:gd name="connsiteY71" fmla="*/ 1755972 h 1893537"/>
              <a:gd name="connsiteX72" fmla="*/ 779533 w 3150499"/>
              <a:gd name="connsiteY72" fmla="*/ 1796432 h 1893537"/>
              <a:gd name="connsiteX73" fmla="*/ 755257 w 3150499"/>
              <a:gd name="connsiteY73" fmla="*/ 1812616 h 1893537"/>
              <a:gd name="connsiteX74" fmla="*/ 730980 w 3150499"/>
              <a:gd name="connsiteY74" fmla="*/ 1853076 h 1893537"/>
              <a:gd name="connsiteX75" fmla="*/ 682428 w 3150499"/>
              <a:gd name="connsiteY75" fmla="*/ 1869261 h 1893537"/>
              <a:gd name="connsiteX76" fmla="*/ 625784 w 3150499"/>
              <a:gd name="connsiteY76" fmla="*/ 1885445 h 1893537"/>
              <a:gd name="connsiteX77" fmla="*/ 439667 w 3150499"/>
              <a:gd name="connsiteY77" fmla="*/ 1893537 h 1893537"/>
              <a:gd name="connsiteX78" fmla="*/ 318287 w 3150499"/>
              <a:gd name="connsiteY78" fmla="*/ 1885445 h 1893537"/>
              <a:gd name="connsiteX79" fmla="*/ 269734 w 3150499"/>
              <a:gd name="connsiteY79" fmla="*/ 1869261 h 1893537"/>
              <a:gd name="connsiteX80" fmla="*/ 245458 w 3150499"/>
              <a:gd name="connsiteY80" fmla="*/ 1861168 h 1893537"/>
              <a:gd name="connsiteX81" fmla="*/ 221182 w 3150499"/>
              <a:gd name="connsiteY81" fmla="*/ 1844984 h 1893537"/>
              <a:gd name="connsiteX82" fmla="*/ 124078 w 3150499"/>
              <a:gd name="connsiteY82" fmla="*/ 1820708 h 1893537"/>
              <a:gd name="connsiteX83" fmla="*/ 156446 w 3150499"/>
              <a:gd name="connsiteY83" fmla="*/ 1820708 h 1893537"/>
              <a:gd name="connsiteX0" fmla="*/ 156446 w 3150499"/>
              <a:gd name="connsiteY0" fmla="*/ 1820708 h 1893537"/>
              <a:gd name="connsiteX1" fmla="*/ 148354 w 3150499"/>
              <a:gd name="connsiteY1" fmla="*/ 1796432 h 1893537"/>
              <a:gd name="connsiteX2" fmla="*/ 132170 w 3150499"/>
              <a:gd name="connsiteY2" fmla="*/ 1772156 h 1893537"/>
              <a:gd name="connsiteX3" fmla="*/ 124078 w 3150499"/>
              <a:gd name="connsiteY3" fmla="*/ 1683144 h 1893537"/>
              <a:gd name="connsiteX4" fmla="*/ 115986 w 3150499"/>
              <a:gd name="connsiteY4" fmla="*/ 1626499 h 1893537"/>
              <a:gd name="connsiteX5" fmla="*/ 26973 w 3150499"/>
              <a:gd name="connsiteY5" fmla="*/ 1132885 h 1893537"/>
              <a:gd name="connsiteX6" fmla="*/ 18881 w 3150499"/>
              <a:gd name="connsiteY6" fmla="*/ 776836 h 1893537"/>
              <a:gd name="connsiteX7" fmla="*/ 140262 w 3150499"/>
              <a:gd name="connsiteY7" fmla="*/ 517891 h 1893537"/>
              <a:gd name="connsiteX8" fmla="*/ 221182 w 3150499"/>
              <a:gd name="connsiteY8" fmla="*/ 501707 h 1893537"/>
              <a:gd name="connsiteX9" fmla="*/ 269734 w 3150499"/>
              <a:gd name="connsiteY9" fmla="*/ 517891 h 1893537"/>
              <a:gd name="connsiteX10" fmla="*/ 415391 w 3150499"/>
              <a:gd name="connsiteY10" fmla="*/ 574535 h 1893537"/>
              <a:gd name="connsiteX11" fmla="*/ 585324 w 3150499"/>
              <a:gd name="connsiteY11" fmla="*/ 606903 h 1893537"/>
              <a:gd name="connsiteX12" fmla="*/ 633876 w 3150499"/>
              <a:gd name="connsiteY12" fmla="*/ 623087 h 1893537"/>
              <a:gd name="connsiteX13" fmla="*/ 795717 w 3150499"/>
              <a:gd name="connsiteY13" fmla="*/ 655455 h 1893537"/>
              <a:gd name="connsiteX14" fmla="*/ 868545 w 3150499"/>
              <a:gd name="connsiteY14" fmla="*/ 671639 h 1893537"/>
              <a:gd name="connsiteX15" fmla="*/ 1378343 w 3150499"/>
              <a:gd name="connsiteY15" fmla="*/ 679731 h 1893537"/>
              <a:gd name="connsiteX16" fmla="*/ 1459264 w 3150499"/>
              <a:gd name="connsiteY16" fmla="*/ 614995 h 1893537"/>
              <a:gd name="connsiteX17" fmla="*/ 1524000 w 3150499"/>
              <a:gd name="connsiteY17" fmla="*/ 550259 h 1893537"/>
              <a:gd name="connsiteX18" fmla="*/ 1556368 w 3150499"/>
              <a:gd name="connsiteY18" fmla="*/ 194209 h 1893537"/>
              <a:gd name="connsiteX19" fmla="*/ 1564460 w 3150499"/>
              <a:gd name="connsiteY19" fmla="*/ 64737 h 1893537"/>
              <a:gd name="connsiteX20" fmla="*/ 1782945 w 3150499"/>
              <a:gd name="connsiteY20" fmla="*/ 0 h 1893537"/>
              <a:gd name="connsiteX21" fmla="*/ 1920510 w 3150499"/>
              <a:gd name="connsiteY21" fmla="*/ 40461 h 1893537"/>
              <a:gd name="connsiteX22" fmla="*/ 2308927 w 3150499"/>
              <a:gd name="connsiteY22" fmla="*/ 72829 h 1893537"/>
              <a:gd name="connsiteX23" fmla="*/ 2478860 w 3150499"/>
              <a:gd name="connsiteY23" fmla="*/ 121381 h 1893537"/>
              <a:gd name="connsiteX24" fmla="*/ 2745897 w 3150499"/>
              <a:gd name="connsiteY24" fmla="*/ 210393 h 1893537"/>
              <a:gd name="connsiteX25" fmla="*/ 3012934 w 3150499"/>
              <a:gd name="connsiteY25" fmla="*/ 186117 h 1893537"/>
              <a:gd name="connsiteX26" fmla="*/ 3053395 w 3150499"/>
              <a:gd name="connsiteY26" fmla="*/ 380326 h 1893537"/>
              <a:gd name="connsiteX27" fmla="*/ 3134315 w 3150499"/>
              <a:gd name="connsiteY27" fmla="*/ 1027689 h 1893537"/>
              <a:gd name="connsiteX28" fmla="*/ 3134315 w 3150499"/>
              <a:gd name="connsiteY28" fmla="*/ 1594131 h 1893537"/>
              <a:gd name="connsiteX29" fmla="*/ 2697345 w 3150499"/>
              <a:gd name="connsiteY29" fmla="*/ 1626499 h 1893537"/>
              <a:gd name="connsiteX30" fmla="*/ 2511228 w 3150499"/>
              <a:gd name="connsiteY30" fmla="*/ 1561763 h 1893537"/>
              <a:gd name="connsiteX31" fmla="*/ 2430308 w 3150499"/>
              <a:gd name="connsiteY31" fmla="*/ 1537487 h 1893537"/>
              <a:gd name="connsiteX32" fmla="*/ 2179455 w 3150499"/>
              <a:gd name="connsiteY32" fmla="*/ 1472751 h 1893537"/>
              <a:gd name="connsiteX33" fmla="*/ 1896234 w 3150499"/>
              <a:gd name="connsiteY33" fmla="*/ 1505119 h 1893537"/>
              <a:gd name="connsiteX34" fmla="*/ 1613012 w 3150499"/>
              <a:gd name="connsiteY34" fmla="*/ 1497027 h 1893537"/>
              <a:gd name="connsiteX35" fmla="*/ 1507816 w 3150499"/>
              <a:gd name="connsiteY35" fmla="*/ 1521303 h 1893537"/>
              <a:gd name="connsiteX36" fmla="*/ 1483540 w 3150499"/>
              <a:gd name="connsiteY36" fmla="*/ 1529395 h 1893537"/>
              <a:gd name="connsiteX37" fmla="*/ 1459264 w 3150499"/>
              <a:gd name="connsiteY37" fmla="*/ 1521303 h 1893537"/>
              <a:gd name="connsiteX38" fmla="*/ 1451172 w 3150499"/>
              <a:gd name="connsiteY38" fmla="*/ 1497027 h 1893537"/>
              <a:gd name="connsiteX39" fmla="*/ 1459264 w 3150499"/>
              <a:gd name="connsiteY39" fmla="*/ 1335186 h 1893537"/>
              <a:gd name="connsiteX40" fmla="*/ 1475448 w 3150499"/>
              <a:gd name="connsiteY40" fmla="*/ 1286634 h 1893537"/>
              <a:gd name="connsiteX41" fmla="*/ 1483540 w 3150499"/>
              <a:gd name="connsiteY41" fmla="*/ 1221898 h 1893537"/>
              <a:gd name="connsiteX42" fmla="*/ 1499724 w 3150499"/>
              <a:gd name="connsiteY42" fmla="*/ 1197622 h 1893537"/>
              <a:gd name="connsiteX43" fmla="*/ 1491632 w 3150499"/>
              <a:gd name="connsiteY43" fmla="*/ 1116701 h 1893537"/>
              <a:gd name="connsiteX44" fmla="*/ 1483540 w 3150499"/>
              <a:gd name="connsiteY44" fmla="*/ 1092425 h 1893537"/>
              <a:gd name="connsiteX45" fmla="*/ 1459264 w 3150499"/>
              <a:gd name="connsiteY45" fmla="*/ 1084333 h 1893537"/>
              <a:gd name="connsiteX46" fmla="*/ 1434988 w 3150499"/>
              <a:gd name="connsiteY46" fmla="*/ 1068149 h 1893537"/>
              <a:gd name="connsiteX47" fmla="*/ 1297423 w 3150499"/>
              <a:gd name="connsiteY47" fmla="*/ 1051965 h 1893537"/>
              <a:gd name="connsiteX48" fmla="*/ 1192226 w 3150499"/>
              <a:gd name="connsiteY48" fmla="*/ 1027689 h 1893537"/>
              <a:gd name="connsiteX49" fmla="*/ 1159858 w 3150499"/>
              <a:gd name="connsiteY49" fmla="*/ 1019597 h 1893537"/>
              <a:gd name="connsiteX50" fmla="*/ 1070846 w 3150499"/>
              <a:gd name="connsiteY50" fmla="*/ 1003413 h 1893537"/>
              <a:gd name="connsiteX51" fmla="*/ 1030386 w 3150499"/>
              <a:gd name="connsiteY51" fmla="*/ 1011505 h 1893537"/>
              <a:gd name="connsiteX52" fmla="*/ 981834 w 3150499"/>
              <a:gd name="connsiteY52" fmla="*/ 1043873 h 1893537"/>
              <a:gd name="connsiteX53" fmla="*/ 957557 w 3150499"/>
              <a:gd name="connsiteY53" fmla="*/ 1051965 h 1893537"/>
              <a:gd name="connsiteX54" fmla="*/ 933281 w 3150499"/>
              <a:gd name="connsiteY54" fmla="*/ 1068149 h 1893537"/>
              <a:gd name="connsiteX55" fmla="*/ 884729 w 3150499"/>
              <a:gd name="connsiteY55" fmla="*/ 1084333 h 1893537"/>
              <a:gd name="connsiteX56" fmla="*/ 876637 w 3150499"/>
              <a:gd name="connsiteY56" fmla="*/ 1108609 h 1893537"/>
              <a:gd name="connsiteX57" fmla="*/ 852361 w 3150499"/>
              <a:gd name="connsiteY57" fmla="*/ 1116701 h 1893537"/>
              <a:gd name="connsiteX58" fmla="*/ 561048 w 3150499"/>
              <a:gd name="connsiteY58" fmla="*/ 1149069 h 1893537"/>
              <a:gd name="connsiteX59" fmla="*/ 536772 w 3150499"/>
              <a:gd name="connsiteY59" fmla="*/ 1165253 h 1893537"/>
              <a:gd name="connsiteX60" fmla="*/ 504403 w 3150499"/>
              <a:gd name="connsiteY60" fmla="*/ 1270450 h 1893537"/>
              <a:gd name="connsiteX61" fmla="*/ 512495 w 3150499"/>
              <a:gd name="connsiteY61" fmla="*/ 1391830 h 1893537"/>
              <a:gd name="connsiteX62" fmla="*/ 520588 w 3150499"/>
              <a:gd name="connsiteY62" fmla="*/ 1416107 h 1893537"/>
              <a:gd name="connsiteX63" fmla="*/ 569140 w 3150499"/>
              <a:gd name="connsiteY63" fmla="*/ 1432291 h 1893537"/>
              <a:gd name="connsiteX64" fmla="*/ 650060 w 3150499"/>
              <a:gd name="connsiteY64" fmla="*/ 1448475 h 1893537"/>
              <a:gd name="connsiteX65" fmla="*/ 722888 w 3150499"/>
              <a:gd name="connsiteY65" fmla="*/ 1464659 h 1893537"/>
              <a:gd name="connsiteX66" fmla="*/ 739072 w 3150499"/>
              <a:gd name="connsiteY66" fmla="*/ 1488935 h 1893537"/>
              <a:gd name="connsiteX67" fmla="*/ 779533 w 3150499"/>
              <a:gd name="connsiteY67" fmla="*/ 1521303 h 1893537"/>
              <a:gd name="connsiteX68" fmla="*/ 811901 w 3150499"/>
              <a:gd name="connsiteY68" fmla="*/ 1594131 h 1893537"/>
              <a:gd name="connsiteX69" fmla="*/ 787625 w 3150499"/>
              <a:gd name="connsiteY69" fmla="*/ 1755972 h 1893537"/>
              <a:gd name="connsiteX70" fmla="*/ 787625 w 3150499"/>
              <a:gd name="connsiteY70" fmla="*/ 1755972 h 1893537"/>
              <a:gd name="connsiteX71" fmla="*/ 779533 w 3150499"/>
              <a:gd name="connsiteY71" fmla="*/ 1796432 h 1893537"/>
              <a:gd name="connsiteX72" fmla="*/ 755257 w 3150499"/>
              <a:gd name="connsiteY72" fmla="*/ 1812616 h 1893537"/>
              <a:gd name="connsiteX73" fmla="*/ 730980 w 3150499"/>
              <a:gd name="connsiteY73" fmla="*/ 1853076 h 1893537"/>
              <a:gd name="connsiteX74" fmla="*/ 682428 w 3150499"/>
              <a:gd name="connsiteY74" fmla="*/ 1869261 h 1893537"/>
              <a:gd name="connsiteX75" fmla="*/ 625784 w 3150499"/>
              <a:gd name="connsiteY75" fmla="*/ 1885445 h 1893537"/>
              <a:gd name="connsiteX76" fmla="*/ 439667 w 3150499"/>
              <a:gd name="connsiteY76" fmla="*/ 1893537 h 1893537"/>
              <a:gd name="connsiteX77" fmla="*/ 318287 w 3150499"/>
              <a:gd name="connsiteY77" fmla="*/ 1885445 h 1893537"/>
              <a:gd name="connsiteX78" fmla="*/ 269734 w 3150499"/>
              <a:gd name="connsiteY78" fmla="*/ 1869261 h 1893537"/>
              <a:gd name="connsiteX79" fmla="*/ 245458 w 3150499"/>
              <a:gd name="connsiteY79" fmla="*/ 1861168 h 1893537"/>
              <a:gd name="connsiteX80" fmla="*/ 221182 w 3150499"/>
              <a:gd name="connsiteY80" fmla="*/ 1844984 h 1893537"/>
              <a:gd name="connsiteX81" fmla="*/ 124078 w 3150499"/>
              <a:gd name="connsiteY81" fmla="*/ 1820708 h 1893537"/>
              <a:gd name="connsiteX82" fmla="*/ 156446 w 3150499"/>
              <a:gd name="connsiteY82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17335 w 3135664"/>
              <a:gd name="connsiteY2" fmla="*/ 1772156 h 1893537"/>
              <a:gd name="connsiteX3" fmla="*/ 109243 w 3135664"/>
              <a:gd name="connsiteY3" fmla="*/ 1683144 h 1893537"/>
              <a:gd name="connsiteX4" fmla="*/ 101151 w 3135664"/>
              <a:gd name="connsiteY4" fmla="*/ 1626499 h 1893537"/>
              <a:gd name="connsiteX5" fmla="*/ 4046 w 3135664"/>
              <a:gd name="connsiteY5" fmla="*/ 776836 h 1893537"/>
              <a:gd name="connsiteX6" fmla="*/ 125427 w 3135664"/>
              <a:gd name="connsiteY6" fmla="*/ 517891 h 1893537"/>
              <a:gd name="connsiteX7" fmla="*/ 206347 w 3135664"/>
              <a:gd name="connsiteY7" fmla="*/ 501707 h 1893537"/>
              <a:gd name="connsiteX8" fmla="*/ 254899 w 3135664"/>
              <a:gd name="connsiteY8" fmla="*/ 517891 h 1893537"/>
              <a:gd name="connsiteX9" fmla="*/ 400556 w 3135664"/>
              <a:gd name="connsiteY9" fmla="*/ 574535 h 1893537"/>
              <a:gd name="connsiteX10" fmla="*/ 570489 w 3135664"/>
              <a:gd name="connsiteY10" fmla="*/ 606903 h 1893537"/>
              <a:gd name="connsiteX11" fmla="*/ 619041 w 3135664"/>
              <a:gd name="connsiteY11" fmla="*/ 623087 h 1893537"/>
              <a:gd name="connsiteX12" fmla="*/ 780882 w 3135664"/>
              <a:gd name="connsiteY12" fmla="*/ 655455 h 1893537"/>
              <a:gd name="connsiteX13" fmla="*/ 853710 w 3135664"/>
              <a:gd name="connsiteY13" fmla="*/ 671639 h 1893537"/>
              <a:gd name="connsiteX14" fmla="*/ 1363508 w 3135664"/>
              <a:gd name="connsiteY14" fmla="*/ 679731 h 1893537"/>
              <a:gd name="connsiteX15" fmla="*/ 1444429 w 3135664"/>
              <a:gd name="connsiteY15" fmla="*/ 614995 h 1893537"/>
              <a:gd name="connsiteX16" fmla="*/ 1509165 w 3135664"/>
              <a:gd name="connsiteY16" fmla="*/ 550259 h 1893537"/>
              <a:gd name="connsiteX17" fmla="*/ 1541533 w 3135664"/>
              <a:gd name="connsiteY17" fmla="*/ 194209 h 1893537"/>
              <a:gd name="connsiteX18" fmla="*/ 1549625 w 3135664"/>
              <a:gd name="connsiteY18" fmla="*/ 64737 h 1893537"/>
              <a:gd name="connsiteX19" fmla="*/ 1768110 w 3135664"/>
              <a:gd name="connsiteY19" fmla="*/ 0 h 1893537"/>
              <a:gd name="connsiteX20" fmla="*/ 1905675 w 3135664"/>
              <a:gd name="connsiteY20" fmla="*/ 40461 h 1893537"/>
              <a:gd name="connsiteX21" fmla="*/ 2294092 w 3135664"/>
              <a:gd name="connsiteY21" fmla="*/ 72829 h 1893537"/>
              <a:gd name="connsiteX22" fmla="*/ 2464025 w 3135664"/>
              <a:gd name="connsiteY22" fmla="*/ 121381 h 1893537"/>
              <a:gd name="connsiteX23" fmla="*/ 2731062 w 3135664"/>
              <a:gd name="connsiteY23" fmla="*/ 210393 h 1893537"/>
              <a:gd name="connsiteX24" fmla="*/ 2998099 w 3135664"/>
              <a:gd name="connsiteY24" fmla="*/ 186117 h 1893537"/>
              <a:gd name="connsiteX25" fmla="*/ 3038560 w 3135664"/>
              <a:gd name="connsiteY25" fmla="*/ 380326 h 1893537"/>
              <a:gd name="connsiteX26" fmla="*/ 3119480 w 3135664"/>
              <a:gd name="connsiteY26" fmla="*/ 1027689 h 1893537"/>
              <a:gd name="connsiteX27" fmla="*/ 3119480 w 3135664"/>
              <a:gd name="connsiteY27" fmla="*/ 1594131 h 1893537"/>
              <a:gd name="connsiteX28" fmla="*/ 2682510 w 3135664"/>
              <a:gd name="connsiteY28" fmla="*/ 1626499 h 1893537"/>
              <a:gd name="connsiteX29" fmla="*/ 2496393 w 3135664"/>
              <a:gd name="connsiteY29" fmla="*/ 1561763 h 1893537"/>
              <a:gd name="connsiteX30" fmla="*/ 2415473 w 3135664"/>
              <a:gd name="connsiteY30" fmla="*/ 1537487 h 1893537"/>
              <a:gd name="connsiteX31" fmla="*/ 2164620 w 3135664"/>
              <a:gd name="connsiteY31" fmla="*/ 1472751 h 1893537"/>
              <a:gd name="connsiteX32" fmla="*/ 1881399 w 3135664"/>
              <a:gd name="connsiteY32" fmla="*/ 1505119 h 1893537"/>
              <a:gd name="connsiteX33" fmla="*/ 1598177 w 3135664"/>
              <a:gd name="connsiteY33" fmla="*/ 1497027 h 1893537"/>
              <a:gd name="connsiteX34" fmla="*/ 1492981 w 3135664"/>
              <a:gd name="connsiteY34" fmla="*/ 1521303 h 1893537"/>
              <a:gd name="connsiteX35" fmla="*/ 1468705 w 3135664"/>
              <a:gd name="connsiteY35" fmla="*/ 1529395 h 1893537"/>
              <a:gd name="connsiteX36" fmla="*/ 1444429 w 3135664"/>
              <a:gd name="connsiteY36" fmla="*/ 1521303 h 1893537"/>
              <a:gd name="connsiteX37" fmla="*/ 1436337 w 3135664"/>
              <a:gd name="connsiteY37" fmla="*/ 1497027 h 1893537"/>
              <a:gd name="connsiteX38" fmla="*/ 1444429 w 3135664"/>
              <a:gd name="connsiteY38" fmla="*/ 1335186 h 1893537"/>
              <a:gd name="connsiteX39" fmla="*/ 1460613 w 3135664"/>
              <a:gd name="connsiteY39" fmla="*/ 1286634 h 1893537"/>
              <a:gd name="connsiteX40" fmla="*/ 1468705 w 3135664"/>
              <a:gd name="connsiteY40" fmla="*/ 1221898 h 1893537"/>
              <a:gd name="connsiteX41" fmla="*/ 1484889 w 3135664"/>
              <a:gd name="connsiteY41" fmla="*/ 1197622 h 1893537"/>
              <a:gd name="connsiteX42" fmla="*/ 1476797 w 3135664"/>
              <a:gd name="connsiteY42" fmla="*/ 1116701 h 1893537"/>
              <a:gd name="connsiteX43" fmla="*/ 1468705 w 3135664"/>
              <a:gd name="connsiteY43" fmla="*/ 1092425 h 1893537"/>
              <a:gd name="connsiteX44" fmla="*/ 1444429 w 3135664"/>
              <a:gd name="connsiteY44" fmla="*/ 1084333 h 1893537"/>
              <a:gd name="connsiteX45" fmla="*/ 1420153 w 3135664"/>
              <a:gd name="connsiteY45" fmla="*/ 1068149 h 1893537"/>
              <a:gd name="connsiteX46" fmla="*/ 1282588 w 3135664"/>
              <a:gd name="connsiteY46" fmla="*/ 1051965 h 1893537"/>
              <a:gd name="connsiteX47" fmla="*/ 1177391 w 3135664"/>
              <a:gd name="connsiteY47" fmla="*/ 1027689 h 1893537"/>
              <a:gd name="connsiteX48" fmla="*/ 1145023 w 3135664"/>
              <a:gd name="connsiteY48" fmla="*/ 1019597 h 1893537"/>
              <a:gd name="connsiteX49" fmla="*/ 1056011 w 3135664"/>
              <a:gd name="connsiteY49" fmla="*/ 1003413 h 1893537"/>
              <a:gd name="connsiteX50" fmla="*/ 1015551 w 3135664"/>
              <a:gd name="connsiteY50" fmla="*/ 1011505 h 1893537"/>
              <a:gd name="connsiteX51" fmla="*/ 966999 w 3135664"/>
              <a:gd name="connsiteY51" fmla="*/ 1043873 h 1893537"/>
              <a:gd name="connsiteX52" fmla="*/ 942722 w 3135664"/>
              <a:gd name="connsiteY52" fmla="*/ 1051965 h 1893537"/>
              <a:gd name="connsiteX53" fmla="*/ 918446 w 3135664"/>
              <a:gd name="connsiteY53" fmla="*/ 1068149 h 1893537"/>
              <a:gd name="connsiteX54" fmla="*/ 869894 w 3135664"/>
              <a:gd name="connsiteY54" fmla="*/ 1084333 h 1893537"/>
              <a:gd name="connsiteX55" fmla="*/ 861802 w 3135664"/>
              <a:gd name="connsiteY55" fmla="*/ 1108609 h 1893537"/>
              <a:gd name="connsiteX56" fmla="*/ 837526 w 3135664"/>
              <a:gd name="connsiteY56" fmla="*/ 1116701 h 1893537"/>
              <a:gd name="connsiteX57" fmla="*/ 546213 w 3135664"/>
              <a:gd name="connsiteY57" fmla="*/ 1149069 h 1893537"/>
              <a:gd name="connsiteX58" fmla="*/ 521937 w 3135664"/>
              <a:gd name="connsiteY58" fmla="*/ 1165253 h 1893537"/>
              <a:gd name="connsiteX59" fmla="*/ 489568 w 3135664"/>
              <a:gd name="connsiteY59" fmla="*/ 1270450 h 1893537"/>
              <a:gd name="connsiteX60" fmla="*/ 497660 w 3135664"/>
              <a:gd name="connsiteY60" fmla="*/ 1391830 h 1893537"/>
              <a:gd name="connsiteX61" fmla="*/ 505753 w 3135664"/>
              <a:gd name="connsiteY61" fmla="*/ 1416107 h 1893537"/>
              <a:gd name="connsiteX62" fmla="*/ 554305 w 3135664"/>
              <a:gd name="connsiteY62" fmla="*/ 1432291 h 1893537"/>
              <a:gd name="connsiteX63" fmla="*/ 635225 w 3135664"/>
              <a:gd name="connsiteY63" fmla="*/ 1448475 h 1893537"/>
              <a:gd name="connsiteX64" fmla="*/ 708053 w 3135664"/>
              <a:gd name="connsiteY64" fmla="*/ 1464659 h 1893537"/>
              <a:gd name="connsiteX65" fmla="*/ 724237 w 3135664"/>
              <a:gd name="connsiteY65" fmla="*/ 1488935 h 1893537"/>
              <a:gd name="connsiteX66" fmla="*/ 764698 w 3135664"/>
              <a:gd name="connsiteY66" fmla="*/ 1521303 h 1893537"/>
              <a:gd name="connsiteX67" fmla="*/ 797066 w 3135664"/>
              <a:gd name="connsiteY67" fmla="*/ 1594131 h 1893537"/>
              <a:gd name="connsiteX68" fmla="*/ 772790 w 3135664"/>
              <a:gd name="connsiteY68" fmla="*/ 1755972 h 1893537"/>
              <a:gd name="connsiteX69" fmla="*/ 772790 w 3135664"/>
              <a:gd name="connsiteY69" fmla="*/ 1755972 h 1893537"/>
              <a:gd name="connsiteX70" fmla="*/ 764698 w 3135664"/>
              <a:gd name="connsiteY70" fmla="*/ 1796432 h 1893537"/>
              <a:gd name="connsiteX71" fmla="*/ 740422 w 3135664"/>
              <a:gd name="connsiteY71" fmla="*/ 1812616 h 1893537"/>
              <a:gd name="connsiteX72" fmla="*/ 716145 w 3135664"/>
              <a:gd name="connsiteY72" fmla="*/ 1853076 h 1893537"/>
              <a:gd name="connsiteX73" fmla="*/ 667593 w 3135664"/>
              <a:gd name="connsiteY73" fmla="*/ 1869261 h 1893537"/>
              <a:gd name="connsiteX74" fmla="*/ 610949 w 3135664"/>
              <a:gd name="connsiteY74" fmla="*/ 1885445 h 1893537"/>
              <a:gd name="connsiteX75" fmla="*/ 424832 w 3135664"/>
              <a:gd name="connsiteY75" fmla="*/ 1893537 h 1893537"/>
              <a:gd name="connsiteX76" fmla="*/ 303452 w 3135664"/>
              <a:gd name="connsiteY76" fmla="*/ 1885445 h 1893537"/>
              <a:gd name="connsiteX77" fmla="*/ 254899 w 3135664"/>
              <a:gd name="connsiteY77" fmla="*/ 1869261 h 1893537"/>
              <a:gd name="connsiteX78" fmla="*/ 230623 w 3135664"/>
              <a:gd name="connsiteY78" fmla="*/ 1861168 h 1893537"/>
              <a:gd name="connsiteX79" fmla="*/ 206347 w 3135664"/>
              <a:gd name="connsiteY79" fmla="*/ 1844984 h 1893537"/>
              <a:gd name="connsiteX80" fmla="*/ 109243 w 3135664"/>
              <a:gd name="connsiteY80" fmla="*/ 1820708 h 1893537"/>
              <a:gd name="connsiteX81" fmla="*/ 141611 w 3135664"/>
              <a:gd name="connsiteY81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09243 w 3135664"/>
              <a:gd name="connsiteY2" fmla="*/ 1683144 h 1893537"/>
              <a:gd name="connsiteX3" fmla="*/ 101151 w 3135664"/>
              <a:gd name="connsiteY3" fmla="*/ 1626499 h 1893537"/>
              <a:gd name="connsiteX4" fmla="*/ 4046 w 3135664"/>
              <a:gd name="connsiteY4" fmla="*/ 776836 h 1893537"/>
              <a:gd name="connsiteX5" fmla="*/ 125427 w 3135664"/>
              <a:gd name="connsiteY5" fmla="*/ 517891 h 1893537"/>
              <a:gd name="connsiteX6" fmla="*/ 206347 w 3135664"/>
              <a:gd name="connsiteY6" fmla="*/ 501707 h 1893537"/>
              <a:gd name="connsiteX7" fmla="*/ 254899 w 3135664"/>
              <a:gd name="connsiteY7" fmla="*/ 517891 h 1893537"/>
              <a:gd name="connsiteX8" fmla="*/ 400556 w 3135664"/>
              <a:gd name="connsiteY8" fmla="*/ 574535 h 1893537"/>
              <a:gd name="connsiteX9" fmla="*/ 570489 w 3135664"/>
              <a:gd name="connsiteY9" fmla="*/ 606903 h 1893537"/>
              <a:gd name="connsiteX10" fmla="*/ 619041 w 3135664"/>
              <a:gd name="connsiteY10" fmla="*/ 623087 h 1893537"/>
              <a:gd name="connsiteX11" fmla="*/ 780882 w 3135664"/>
              <a:gd name="connsiteY11" fmla="*/ 655455 h 1893537"/>
              <a:gd name="connsiteX12" fmla="*/ 853710 w 3135664"/>
              <a:gd name="connsiteY12" fmla="*/ 671639 h 1893537"/>
              <a:gd name="connsiteX13" fmla="*/ 1363508 w 3135664"/>
              <a:gd name="connsiteY13" fmla="*/ 679731 h 1893537"/>
              <a:gd name="connsiteX14" fmla="*/ 1444429 w 3135664"/>
              <a:gd name="connsiteY14" fmla="*/ 614995 h 1893537"/>
              <a:gd name="connsiteX15" fmla="*/ 1509165 w 3135664"/>
              <a:gd name="connsiteY15" fmla="*/ 550259 h 1893537"/>
              <a:gd name="connsiteX16" fmla="*/ 1541533 w 3135664"/>
              <a:gd name="connsiteY16" fmla="*/ 194209 h 1893537"/>
              <a:gd name="connsiteX17" fmla="*/ 1549625 w 3135664"/>
              <a:gd name="connsiteY17" fmla="*/ 64737 h 1893537"/>
              <a:gd name="connsiteX18" fmla="*/ 1768110 w 3135664"/>
              <a:gd name="connsiteY18" fmla="*/ 0 h 1893537"/>
              <a:gd name="connsiteX19" fmla="*/ 1905675 w 3135664"/>
              <a:gd name="connsiteY19" fmla="*/ 40461 h 1893537"/>
              <a:gd name="connsiteX20" fmla="*/ 2294092 w 3135664"/>
              <a:gd name="connsiteY20" fmla="*/ 72829 h 1893537"/>
              <a:gd name="connsiteX21" fmla="*/ 2464025 w 3135664"/>
              <a:gd name="connsiteY21" fmla="*/ 121381 h 1893537"/>
              <a:gd name="connsiteX22" fmla="*/ 2731062 w 3135664"/>
              <a:gd name="connsiteY22" fmla="*/ 210393 h 1893537"/>
              <a:gd name="connsiteX23" fmla="*/ 2998099 w 3135664"/>
              <a:gd name="connsiteY23" fmla="*/ 186117 h 1893537"/>
              <a:gd name="connsiteX24" fmla="*/ 3038560 w 3135664"/>
              <a:gd name="connsiteY24" fmla="*/ 380326 h 1893537"/>
              <a:gd name="connsiteX25" fmla="*/ 3119480 w 3135664"/>
              <a:gd name="connsiteY25" fmla="*/ 1027689 h 1893537"/>
              <a:gd name="connsiteX26" fmla="*/ 3119480 w 3135664"/>
              <a:gd name="connsiteY26" fmla="*/ 1594131 h 1893537"/>
              <a:gd name="connsiteX27" fmla="*/ 2682510 w 3135664"/>
              <a:gd name="connsiteY27" fmla="*/ 1626499 h 1893537"/>
              <a:gd name="connsiteX28" fmla="*/ 2496393 w 3135664"/>
              <a:gd name="connsiteY28" fmla="*/ 1561763 h 1893537"/>
              <a:gd name="connsiteX29" fmla="*/ 2415473 w 3135664"/>
              <a:gd name="connsiteY29" fmla="*/ 1537487 h 1893537"/>
              <a:gd name="connsiteX30" fmla="*/ 2164620 w 3135664"/>
              <a:gd name="connsiteY30" fmla="*/ 1472751 h 1893537"/>
              <a:gd name="connsiteX31" fmla="*/ 1881399 w 3135664"/>
              <a:gd name="connsiteY31" fmla="*/ 1505119 h 1893537"/>
              <a:gd name="connsiteX32" fmla="*/ 1598177 w 3135664"/>
              <a:gd name="connsiteY32" fmla="*/ 1497027 h 1893537"/>
              <a:gd name="connsiteX33" fmla="*/ 1492981 w 3135664"/>
              <a:gd name="connsiteY33" fmla="*/ 1521303 h 1893537"/>
              <a:gd name="connsiteX34" fmla="*/ 1468705 w 3135664"/>
              <a:gd name="connsiteY34" fmla="*/ 1529395 h 1893537"/>
              <a:gd name="connsiteX35" fmla="*/ 1444429 w 3135664"/>
              <a:gd name="connsiteY35" fmla="*/ 1521303 h 1893537"/>
              <a:gd name="connsiteX36" fmla="*/ 1436337 w 3135664"/>
              <a:gd name="connsiteY36" fmla="*/ 1497027 h 1893537"/>
              <a:gd name="connsiteX37" fmla="*/ 1444429 w 3135664"/>
              <a:gd name="connsiteY37" fmla="*/ 1335186 h 1893537"/>
              <a:gd name="connsiteX38" fmla="*/ 1460613 w 3135664"/>
              <a:gd name="connsiteY38" fmla="*/ 1286634 h 1893537"/>
              <a:gd name="connsiteX39" fmla="*/ 1468705 w 3135664"/>
              <a:gd name="connsiteY39" fmla="*/ 1221898 h 1893537"/>
              <a:gd name="connsiteX40" fmla="*/ 1484889 w 3135664"/>
              <a:gd name="connsiteY40" fmla="*/ 1197622 h 1893537"/>
              <a:gd name="connsiteX41" fmla="*/ 1476797 w 3135664"/>
              <a:gd name="connsiteY41" fmla="*/ 1116701 h 1893537"/>
              <a:gd name="connsiteX42" fmla="*/ 1468705 w 3135664"/>
              <a:gd name="connsiteY42" fmla="*/ 1092425 h 1893537"/>
              <a:gd name="connsiteX43" fmla="*/ 1444429 w 3135664"/>
              <a:gd name="connsiteY43" fmla="*/ 1084333 h 1893537"/>
              <a:gd name="connsiteX44" fmla="*/ 1420153 w 3135664"/>
              <a:gd name="connsiteY44" fmla="*/ 1068149 h 1893537"/>
              <a:gd name="connsiteX45" fmla="*/ 1282588 w 3135664"/>
              <a:gd name="connsiteY45" fmla="*/ 1051965 h 1893537"/>
              <a:gd name="connsiteX46" fmla="*/ 1177391 w 3135664"/>
              <a:gd name="connsiteY46" fmla="*/ 1027689 h 1893537"/>
              <a:gd name="connsiteX47" fmla="*/ 1145023 w 3135664"/>
              <a:gd name="connsiteY47" fmla="*/ 1019597 h 1893537"/>
              <a:gd name="connsiteX48" fmla="*/ 1056011 w 3135664"/>
              <a:gd name="connsiteY48" fmla="*/ 1003413 h 1893537"/>
              <a:gd name="connsiteX49" fmla="*/ 1015551 w 3135664"/>
              <a:gd name="connsiteY49" fmla="*/ 1011505 h 1893537"/>
              <a:gd name="connsiteX50" fmla="*/ 966999 w 3135664"/>
              <a:gd name="connsiteY50" fmla="*/ 1043873 h 1893537"/>
              <a:gd name="connsiteX51" fmla="*/ 942722 w 3135664"/>
              <a:gd name="connsiteY51" fmla="*/ 1051965 h 1893537"/>
              <a:gd name="connsiteX52" fmla="*/ 918446 w 3135664"/>
              <a:gd name="connsiteY52" fmla="*/ 1068149 h 1893537"/>
              <a:gd name="connsiteX53" fmla="*/ 869894 w 3135664"/>
              <a:gd name="connsiteY53" fmla="*/ 1084333 h 1893537"/>
              <a:gd name="connsiteX54" fmla="*/ 861802 w 3135664"/>
              <a:gd name="connsiteY54" fmla="*/ 1108609 h 1893537"/>
              <a:gd name="connsiteX55" fmla="*/ 837526 w 3135664"/>
              <a:gd name="connsiteY55" fmla="*/ 1116701 h 1893537"/>
              <a:gd name="connsiteX56" fmla="*/ 546213 w 3135664"/>
              <a:gd name="connsiteY56" fmla="*/ 1149069 h 1893537"/>
              <a:gd name="connsiteX57" fmla="*/ 521937 w 3135664"/>
              <a:gd name="connsiteY57" fmla="*/ 1165253 h 1893537"/>
              <a:gd name="connsiteX58" fmla="*/ 489568 w 3135664"/>
              <a:gd name="connsiteY58" fmla="*/ 1270450 h 1893537"/>
              <a:gd name="connsiteX59" fmla="*/ 497660 w 3135664"/>
              <a:gd name="connsiteY59" fmla="*/ 1391830 h 1893537"/>
              <a:gd name="connsiteX60" fmla="*/ 505753 w 3135664"/>
              <a:gd name="connsiteY60" fmla="*/ 1416107 h 1893537"/>
              <a:gd name="connsiteX61" fmla="*/ 554305 w 3135664"/>
              <a:gd name="connsiteY61" fmla="*/ 1432291 h 1893537"/>
              <a:gd name="connsiteX62" fmla="*/ 635225 w 3135664"/>
              <a:gd name="connsiteY62" fmla="*/ 1448475 h 1893537"/>
              <a:gd name="connsiteX63" fmla="*/ 708053 w 3135664"/>
              <a:gd name="connsiteY63" fmla="*/ 1464659 h 1893537"/>
              <a:gd name="connsiteX64" fmla="*/ 724237 w 3135664"/>
              <a:gd name="connsiteY64" fmla="*/ 1488935 h 1893537"/>
              <a:gd name="connsiteX65" fmla="*/ 764698 w 3135664"/>
              <a:gd name="connsiteY65" fmla="*/ 1521303 h 1893537"/>
              <a:gd name="connsiteX66" fmla="*/ 797066 w 3135664"/>
              <a:gd name="connsiteY66" fmla="*/ 1594131 h 1893537"/>
              <a:gd name="connsiteX67" fmla="*/ 772790 w 3135664"/>
              <a:gd name="connsiteY67" fmla="*/ 1755972 h 1893537"/>
              <a:gd name="connsiteX68" fmla="*/ 772790 w 3135664"/>
              <a:gd name="connsiteY68" fmla="*/ 1755972 h 1893537"/>
              <a:gd name="connsiteX69" fmla="*/ 764698 w 3135664"/>
              <a:gd name="connsiteY69" fmla="*/ 1796432 h 1893537"/>
              <a:gd name="connsiteX70" fmla="*/ 740422 w 3135664"/>
              <a:gd name="connsiteY70" fmla="*/ 1812616 h 1893537"/>
              <a:gd name="connsiteX71" fmla="*/ 716145 w 3135664"/>
              <a:gd name="connsiteY71" fmla="*/ 1853076 h 1893537"/>
              <a:gd name="connsiteX72" fmla="*/ 667593 w 3135664"/>
              <a:gd name="connsiteY72" fmla="*/ 1869261 h 1893537"/>
              <a:gd name="connsiteX73" fmla="*/ 610949 w 3135664"/>
              <a:gd name="connsiteY73" fmla="*/ 1885445 h 1893537"/>
              <a:gd name="connsiteX74" fmla="*/ 424832 w 3135664"/>
              <a:gd name="connsiteY74" fmla="*/ 1893537 h 1893537"/>
              <a:gd name="connsiteX75" fmla="*/ 303452 w 3135664"/>
              <a:gd name="connsiteY75" fmla="*/ 1885445 h 1893537"/>
              <a:gd name="connsiteX76" fmla="*/ 254899 w 3135664"/>
              <a:gd name="connsiteY76" fmla="*/ 1869261 h 1893537"/>
              <a:gd name="connsiteX77" fmla="*/ 230623 w 3135664"/>
              <a:gd name="connsiteY77" fmla="*/ 1861168 h 1893537"/>
              <a:gd name="connsiteX78" fmla="*/ 206347 w 3135664"/>
              <a:gd name="connsiteY78" fmla="*/ 1844984 h 1893537"/>
              <a:gd name="connsiteX79" fmla="*/ 109243 w 3135664"/>
              <a:gd name="connsiteY79" fmla="*/ 1820708 h 1893537"/>
              <a:gd name="connsiteX80" fmla="*/ 141611 w 3135664"/>
              <a:gd name="connsiteY80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09243 w 3135664"/>
              <a:gd name="connsiteY2" fmla="*/ 1683144 h 1893537"/>
              <a:gd name="connsiteX3" fmla="*/ 101151 w 3135664"/>
              <a:gd name="connsiteY3" fmla="*/ 1626499 h 1893537"/>
              <a:gd name="connsiteX4" fmla="*/ 4046 w 3135664"/>
              <a:gd name="connsiteY4" fmla="*/ 776836 h 1893537"/>
              <a:gd name="connsiteX5" fmla="*/ 125427 w 3135664"/>
              <a:gd name="connsiteY5" fmla="*/ 517891 h 1893537"/>
              <a:gd name="connsiteX6" fmla="*/ 206347 w 3135664"/>
              <a:gd name="connsiteY6" fmla="*/ 501707 h 1893537"/>
              <a:gd name="connsiteX7" fmla="*/ 254899 w 3135664"/>
              <a:gd name="connsiteY7" fmla="*/ 517891 h 1893537"/>
              <a:gd name="connsiteX8" fmla="*/ 400556 w 3135664"/>
              <a:gd name="connsiteY8" fmla="*/ 574535 h 1893537"/>
              <a:gd name="connsiteX9" fmla="*/ 570489 w 3135664"/>
              <a:gd name="connsiteY9" fmla="*/ 606903 h 1893537"/>
              <a:gd name="connsiteX10" fmla="*/ 619041 w 3135664"/>
              <a:gd name="connsiteY10" fmla="*/ 623087 h 1893537"/>
              <a:gd name="connsiteX11" fmla="*/ 780882 w 3135664"/>
              <a:gd name="connsiteY11" fmla="*/ 655455 h 1893537"/>
              <a:gd name="connsiteX12" fmla="*/ 853710 w 3135664"/>
              <a:gd name="connsiteY12" fmla="*/ 671639 h 1893537"/>
              <a:gd name="connsiteX13" fmla="*/ 1363508 w 3135664"/>
              <a:gd name="connsiteY13" fmla="*/ 679731 h 1893537"/>
              <a:gd name="connsiteX14" fmla="*/ 1444429 w 3135664"/>
              <a:gd name="connsiteY14" fmla="*/ 614995 h 1893537"/>
              <a:gd name="connsiteX15" fmla="*/ 1509165 w 3135664"/>
              <a:gd name="connsiteY15" fmla="*/ 550259 h 1893537"/>
              <a:gd name="connsiteX16" fmla="*/ 1541533 w 3135664"/>
              <a:gd name="connsiteY16" fmla="*/ 194209 h 1893537"/>
              <a:gd name="connsiteX17" fmla="*/ 1549625 w 3135664"/>
              <a:gd name="connsiteY17" fmla="*/ 64737 h 1893537"/>
              <a:gd name="connsiteX18" fmla="*/ 1768110 w 3135664"/>
              <a:gd name="connsiteY18" fmla="*/ 0 h 1893537"/>
              <a:gd name="connsiteX19" fmla="*/ 1905675 w 3135664"/>
              <a:gd name="connsiteY19" fmla="*/ 40461 h 1893537"/>
              <a:gd name="connsiteX20" fmla="*/ 2294092 w 3135664"/>
              <a:gd name="connsiteY20" fmla="*/ 72829 h 1893537"/>
              <a:gd name="connsiteX21" fmla="*/ 2464025 w 3135664"/>
              <a:gd name="connsiteY21" fmla="*/ 121381 h 1893537"/>
              <a:gd name="connsiteX22" fmla="*/ 2731062 w 3135664"/>
              <a:gd name="connsiteY22" fmla="*/ 210393 h 1893537"/>
              <a:gd name="connsiteX23" fmla="*/ 2998099 w 3135664"/>
              <a:gd name="connsiteY23" fmla="*/ 186117 h 1893537"/>
              <a:gd name="connsiteX24" fmla="*/ 3038560 w 3135664"/>
              <a:gd name="connsiteY24" fmla="*/ 380326 h 1893537"/>
              <a:gd name="connsiteX25" fmla="*/ 3119480 w 3135664"/>
              <a:gd name="connsiteY25" fmla="*/ 1027689 h 1893537"/>
              <a:gd name="connsiteX26" fmla="*/ 3119480 w 3135664"/>
              <a:gd name="connsiteY26" fmla="*/ 1594131 h 1893537"/>
              <a:gd name="connsiteX27" fmla="*/ 2682510 w 3135664"/>
              <a:gd name="connsiteY27" fmla="*/ 1626499 h 1893537"/>
              <a:gd name="connsiteX28" fmla="*/ 2496393 w 3135664"/>
              <a:gd name="connsiteY28" fmla="*/ 1561763 h 1893537"/>
              <a:gd name="connsiteX29" fmla="*/ 2415473 w 3135664"/>
              <a:gd name="connsiteY29" fmla="*/ 1537487 h 1893537"/>
              <a:gd name="connsiteX30" fmla="*/ 2164620 w 3135664"/>
              <a:gd name="connsiteY30" fmla="*/ 1472751 h 1893537"/>
              <a:gd name="connsiteX31" fmla="*/ 1881399 w 3135664"/>
              <a:gd name="connsiteY31" fmla="*/ 1505119 h 1893537"/>
              <a:gd name="connsiteX32" fmla="*/ 1598177 w 3135664"/>
              <a:gd name="connsiteY32" fmla="*/ 1497027 h 1893537"/>
              <a:gd name="connsiteX33" fmla="*/ 1492981 w 3135664"/>
              <a:gd name="connsiteY33" fmla="*/ 1521303 h 1893537"/>
              <a:gd name="connsiteX34" fmla="*/ 1468705 w 3135664"/>
              <a:gd name="connsiteY34" fmla="*/ 1529395 h 1893537"/>
              <a:gd name="connsiteX35" fmla="*/ 1444429 w 3135664"/>
              <a:gd name="connsiteY35" fmla="*/ 1521303 h 1893537"/>
              <a:gd name="connsiteX36" fmla="*/ 1436337 w 3135664"/>
              <a:gd name="connsiteY36" fmla="*/ 1497027 h 1893537"/>
              <a:gd name="connsiteX37" fmla="*/ 1444429 w 3135664"/>
              <a:gd name="connsiteY37" fmla="*/ 1335186 h 1893537"/>
              <a:gd name="connsiteX38" fmla="*/ 1460613 w 3135664"/>
              <a:gd name="connsiteY38" fmla="*/ 1286634 h 1893537"/>
              <a:gd name="connsiteX39" fmla="*/ 1468705 w 3135664"/>
              <a:gd name="connsiteY39" fmla="*/ 1221898 h 1893537"/>
              <a:gd name="connsiteX40" fmla="*/ 1484889 w 3135664"/>
              <a:gd name="connsiteY40" fmla="*/ 1197622 h 1893537"/>
              <a:gd name="connsiteX41" fmla="*/ 1476797 w 3135664"/>
              <a:gd name="connsiteY41" fmla="*/ 1116701 h 1893537"/>
              <a:gd name="connsiteX42" fmla="*/ 1468705 w 3135664"/>
              <a:gd name="connsiteY42" fmla="*/ 1092425 h 1893537"/>
              <a:gd name="connsiteX43" fmla="*/ 1444429 w 3135664"/>
              <a:gd name="connsiteY43" fmla="*/ 1084333 h 1893537"/>
              <a:gd name="connsiteX44" fmla="*/ 1420153 w 3135664"/>
              <a:gd name="connsiteY44" fmla="*/ 1068149 h 1893537"/>
              <a:gd name="connsiteX45" fmla="*/ 1282588 w 3135664"/>
              <a:gd name="connsiteY45" fmla="*/ 1051965 h 1893537"/>
              <a:gd name="connsiteX46" fmla="*/ 1177391 w 3135664"/>
              <a:gd name="connsiteY46" fmla="*/ 1027689 h 1893537"/>
              <a:gd name="connsiteX47" fmla="*/ 1145023 w 3135664"/>
              <a:gd name="connsiteY47" fmla="*/ 1019597 h 1893537"/>
              <a:gd name="connsiteX48" fmla="*/ 1056011 w 3135664"/>
              <a:gd name="connsiteY48" fmla="*/ 1003413 h 1893537"/>
              <a:gd name="connsiteX49" fmla="*/ 1015551 w 3135664"/>
              <a:gd name="connsiteY49" fmla="*/ 1011505 h 1893537"/>
              <a:gd name="connsiteX50" fmla="*/ 966999 w 3135664"/>
              <a:gd name="connsiteY50" fmla="*/ 1043873 h 1893537"/>
              <a:gd name="connsiteX51" fmla="*/ 942722 w 3135664"/>
              <a:gd name="connsiteY51" fmla="*/ 1051965 h 1893537"/>
              <a:gd name="connsiteX52" fmla="*/ 918446 w 3135664"/>
              <a:gd name="connsiteY52" fmla="*/ 1068149 h 1893537"/>
              <a:gd name="connsiteX53" fmla="*/ 869894 w 3135664"/>
              <a:gd name="connsiteY53" fmla="*/ 1084333 h 1893537"/>
              <a:gd name="connsiteX54" fmla="*/ 861802 w 3135664"/>
              <a:gd name="connsiteY54" fmla="*/ 1108609 h 1893537"/>
              <a:gd name="connsiteX55" fmla="*/ 837526 w 3135664"/>
              <a:gd name="connsiteY55" fmla="*/ 1116701 h 1893537"/>
              <a:gd name="connsiteX56" fmla="*/ 546213 w 3135664"/>
              <a:gd name="connsiteY56" fmla="*/ 1149069 h 1893537"/>
              <a:gd name="connsiteX57" fmla="*/ 521937 w 3135664"/>
              <a:gd name="connsiteY57" fmla="*/ 1165253 h 1893537"/>
              <a:gd name="connsiteX58" fmla="*/ 489568 w 3135664"/>
              <a:gd name="connsiteY58" fmla="*/ 1270450 h 1893537"/>
              <a:gd name="connsiteX59" fmla="*/ 497660 w 3135664"/>
              <a:gd name="connsiteY59" fmla="*/ 1391830 h 1893537"/>
              <a:gd name="connsiteX60" fmla="*/ 505753 w 3135664"/>
              <a:gd name="connsiteY60" fmla="*/ 1416107 h 1893537"/>
              <a:gd name="connsiteX61" fmla="*/ 554305 w 3135664"/>
              <a:gd name="connsiteY61" fmla="*/ 1432291 h 1893537"/>
              <a:gd name="connsiteX62" fmla="*/ 635225 w 3135664"/>
              <a:gd name="connsiteY62" fmla="*/ 1448475 h 1893537"/>
              <a:gd name="connsiteX63" fmla="*/ 708053 w 3135664"/>
              <a:gd name="connsiteY63" fmla="*/ 1464659 h 1893537"/>
              <a:gd name="connsiteX64" fmla="*/ 724237 w 3135664"/>
              <a:gd name="connsiteY64" fmla="*/ 1488935 h 1893537"/>
              <a:gd name="connsiteX65" fmla="*/ 764698 w 3135664"/>
              <a:gd name="connsiteY65" fmla="*/ 1521303 h 1893537"/>
              <a:gd name="connsiteX66" fmla="*/ 797066 w 3135664"/>
              <a:gd name="connsiteY66" fmla="*/ 1594131 h 1893537"/>
              <a:gd name="connsiteX67" fmla="*/ 772790 w 3135664"/>
              <a:gd name="connsiteY67" fmla="*/ 1755972 h 1893537"/>
              <a:gd name="connsiteX68" fmla="*/ 772790 w 3135664"/>
              <a:gd name="connsiteY68" fmla="*/ 1755972 h 1893537"/>
              <a:gd name="connsiteX69" fmla="*/ 764698 w 3135664"/>
              <a:gd name="connsiteY69" fmla="*/ 1796432 h 1893537"/>
              <a:gd name="connsiteX70" fmla="*/ 740422 w 3135664"/>
              <a:gd name="connsiteY70" fmla="*/ 1812616 h 1893537"/>
              <a:gd name="connsiteX71" fmla="*/ 716145 w 3135664"/>
              <a:gd name="connsiteY71" fmla="*/ 1853076 h 1893537"/>
              <a:gd name="connsiteX72" fmla="*/ 667593 w 3135664"/>
              <a:gd name="connsiteY72" fmla="*/ 1869261 h 1893537"/>
              <a:gd name="connsiteX73" fmla="*/ 610949 w 3135664"/>
              <a:gd name="connsiteY73" fmla="*/ 1885445 h 1893537"/>
              <a:gd name="connsiteX74" fmla="*/ 424832 w 3135664"/>
              <a:gd name="connsiteY74" fmla="*/ 1893537 h 1893537"/>
              <a:gd name="connsiteX75" fmla="*/ 303452 w 3135664"/>
              <a:gd name="connsiteY75" fmla="*/ 1885445 h 1893537"/>
              <a:gd name="connsiteX76" fmla="*/ 254899 w 3135664"/>
              <a:gd name="connsiteY76" fmla="*/ 1869261 h 1893537"/>
              <a:gd name="connsiteX77" fmla="*/ 230623 w 3135664"/>
              <a:gd name="connsiteY77" fmla="*/ 1861168 h 1893537"/>
              <a:gd name="connsiteX78" fmla="*/ 109243 w 3135664"/>
              <a:gd name="connsiteY78" fmla="*/ 1820708 h 1893537"/>
              <a:gd name="connsiteX79" fmla="*/ 141611 w 3135664"/>
              <a:gd name="connsiteY79" fmla="*/ 1820708 h 1893537"/>
              <a:gd name="connsiteX0" fmla="*/ 141611 w 3135664"/>
              <a:gd name="connsiteY0" fmla="*/ 1820708 h 1893537"/>
              <a:gd name="connsiteX1" fmla="*/ 133519 w 3135664"/>
              <a:gd name="connsiteY1" fmla="*/ 1796432 h 1893537"/>
              <a:gd name="connsiteX2" fmla="*/ 109243 w 3135664"/>
              <a:gd name="connsiteY2" fmla="*/ 1683144 h 1893537"/>
              <a:gd name="connsiteX3" fmla="*/ 101151 w 3135664"/>
              <a:gd name="connsiteY3" fmla="*/ 1626499 h 1893537"/>
              <a:gd name="connsiteX4" fmla="*/ 4046 w 3135664"/>
              <a:gd name="connsiteY4" fmla="*/ 776836 h 1893537"/>
              <a:gd name="connsiteX5" fmla="*/ 125427 w 3135664"/>
              <a:gd name="connsiteY5" fmla="*/ 517891 h 1893537"/>
              <a:gd name="connsiteX6" fmla="*/ 206347 w 3135664"/>
              <a:gd name="connsiteY6" fmla="*/ 501707 h 1893537"/>
              <a:gd name="connsiteX7" fmla="*/ 254899 w 3135664"/>
              <a:gd name="connsiteY7" fmla="*/ 517891 h 1893537"/>
              <a:gd name="connsiteX8" fmla="*/ 400556 w 3135664"/>
              <a:gd name="connsiteY8" fmla="*/ 574535 h 1893537"/>
              <a:gd name="connsiteX9" fmla="*/ 570489 w 3135664"/>
              <a:gd name="connsiteY9" fmla="*/ 606903 h 1893537"/>
              <a:gd name="connsiteX10" fmla="*/ 619041 w 3135664"/>
              <a:gd name="connsiteY10" fmla="*/ 623087 h 1893537"/>
              <a:gd name="connsiteX11" fmla="*/ 780882 w 3135664"/>
              <a:gd name="connsiteY11" fmla="*/ 655455 h 1893537"/>
              <a:gd name="connsiteX12" fmla="*/ 853710 w 3135664"/>
              <a:gd name="connsiteY12" fmla="*/ 671639 h 1893537"/>
              <a:gd name="connsiteX13" fmla="*/ 1363508 w 3135664"/>
              <a:gd name="connsiteY13" fmla="*/ 679731 h 1893537"/>
              <a:gd name="connsiteX14" fmla="*/ 1444429 w 3135664"/>
              <a:gd name="connsiteY14" fmla="*/ 614995 h 1893537"/>
              <a:gd name="connsiteX15" fmla="*/ 1509165 w 3135664"/>
              <a:gd name="connsiteY15" fmla="*/ 550259 h 1893537"/>
              <a:gd name="connsiteX16" fmla="*/ 1541533 w 3135664"/>
              <a:gd name="connsiteY16" fmla="*/ 194209 h 1893537"/>
              <a:gd name="connsiteX17" fmla="*/ 1549625 w 3135664"/>
              <a:gd name="connsiteY17" fmla="*/ 64737 h 1893537"/>
              <a:gd name="connsiteX18" fmla="*/ 1768110 w 3135664"/>
              <a:gd name="connsiteY18" fmla="*/ 0 h 1893537"/>
              <a:gd name="connsiteX19" fmla="*/ 1905675 w 3135664"/>
              <a:gd name="connsiteY19" fmla="*/ 40461 h 1893537"/>
              <a:gd name="connsiteX20" fmla="*/ 2294092 w 3135664"/>
              <a:gd name="connsiteY20" fmla="*/ 72829 h 1893537"/>
              <a:gd name="connsiteX21" fmla="*/ 2464025 w 3135664"/>
              <a:gd name="connsiteY21" fmla="*/ 121381 h 1893537"/>
              <a:gd name="connsiteX22" fmla="*/ 2731062 w 3135664"/>
              <a:gd name="connsiteY22" fmla="*/ 210393 h 1893537"/>
              <a:gd name="connsiteX23" fmla="*/ 2998099 w 3135664"/>
              <a:gd name="connsiteY23" fmla="*/ 186117 h 1893537"/>
              <a:gd name="connsiteX24" fmla="*/ 3038560 w 3135664"/>
              <a:gd name="connsiteY24" fmla="*/ 380326 h 1893537"/>
              <a:gd name="connsiteX25" fmla="*/ 3119480 w 3135664"/>
              <a:gd name="connsiteY25" fmla="*/ 1027689 h 1893537"/>
              <a:gd name="connsiteX26" fmla="*/ 3119480 w 3135664"/>
              <a:gd name="connsiteY26" fmla="*/ 1594131 h 1893537"/>
              <a:gd name="connsiteX27" fmla="*/ 2682510 w 3135664"/>
              <a:gd name="connsiteY27" fmla="*/ 1626499 h 1893537"/>
              <a:gd name="connsiteX28" fmla="*/ 2496393 w 3135664"/>
              <a:gd name="connsiteY28" fmla="*/ 1561763 h 1893537"/>
              <a:gd name="connsiteX29" fmla="*/ 2415473 w 3135664"/>
              <a:gd name="connsiteY29" fmla="*/ 1537487 h 1893537"/>
              <a:gd name="connsiteX30" fmla="*/ 2164620 w 3135664"/>
              <a:gd name="connsiteY30" fmla="*/ 1472751 h 1893537"/>
              <a:gd name="connsiteX31" fmla="*/ 1881399 w 3135664"/>
              <a:gd name="connsiteY31" fmla="*/ 1505119 h 1893537"/>
              <a:gd name="connsiteX32" fmla="*/ 1598177 w 3135664"/>
              <a:gd name="connsiteY32" fmla="*/ 1497027 h 1893537"/>
              <a:gd name="connsiteX33" fmla="*/ 1492981 w 3135664"/>
              <a:gd name="connsiteY33" fmla="*/ 1521303 h 1893537"/>
              <a:gd name="connsiteX34" fmla="*/ 1468705 w 3135664"/>
              <a:gd name="connsiteY34" fmla="*/ 1529395 h 1893537"/>
              <a:gd name="connsiteX35" fmla="*/ 1444429 w 3135664"/>
              <a:gd name="connsiteY35" fmla="*/ 1521303 h 1893537"/>
              <a:gd name="connsiteX36" fmla="*/ 1436337 w 3135664"/>
              <a:gd name="connsiteY36" fmla="*/ 1497027 h 1893537"/>
              <a:gd name="connsiteX37" fmla="*/ 1444429 w 3135664"/>
              <a:gd name="connsiteY37" fmla="*/ 1335186 h 1893537"/>
              <a:gd name="connsiteX38" fmla="*/ 1460613 w 3135664"/>
              <a:gd name="connsiteY38" fmla="*/ 1286634 h 1893537"/>
              <a:gd name="connsiteX39" fmla="*/ 1468705 w 3135664"/>
              <a:gd name="connsiteY39" fmla="*/ 1221898 h 1893537"/>
              <a:gd name="connsiteX40" fmla="*/ 1484889 w 3135664"/>
              <a:gd name="connsiteY40" fmla="*/ 1197622 h 1893537"/>
              <a:gd name="connsiteX41" fmla="*/ 1476797 w 3135664"/>
              <a:gd name="connsiteY41" fmla="*/ 1116701 h 1893537"/>
              <a:gd name="connsiteX42" fmla="*/ 1468705 w 3135664"/>
              <a:gd name="connsiteY42" fmla="*/ 1092425 h 1893537"/>
              <a:gd name="connsiteX43" fmla="*/ 1444429 w 3135664"/>
              <a:gd name="connsiteY43" fmla="*/ 1084333 h 1893537"/>
              <a:gd name="connsiteX44" fmla="*/ 1420153 w 3135664"/>
              <a:gd name="connsiteY44" fmla="*/ 1068149 h 1893537"/>
              <a:gd name="connsiteX45" fmla="*/ 1282588 w 3135664"/>
              <a:gd name="connsiteY45" fmla="*/ 1051965 h 1893537"/>
              <a:gd name="connsiteX46" fmla="*/ 1177391 w 3135664"/>
              <a:gd name="connsiteY46" fmla="*/ 1027689 h 1893537"/>
              <a:gd name="connsiteX47" fmla="*/ 1145023 w 3135664"/>
              <a:gd name="connsiteY47" fmla="*/ 1019597 h 1893537"/>
              <a:gd name="connsiteX48" fmla="*/ 1056011 w 3135664"/>
              <a:gd name="connsiteY48" fmla="*/ 1003413 h 1893537"/>
              <a:gd name="connsiteX49" fmla="*/ 1015551 w 3135664"/>
              <a:gd name="connsiteY49" fmla="*/ 1011505 h 1893537"/>
              <a:gd name="connsiteX50" fmla="*/ 966999 w 3135664"/>
              <a:gd name="connsiteY50" fmla="*/ 1043873 h 1893537"/>
              <a:gd name="connsiteX51" fmla="*/ 942722 w 3135664"/>
              <a:gd name="connsiteY51" fmla="*/ 1051965 h 1893537"/>
              <a:gd name="connsiteX52" fmla="*/ 918446 w 3135664"/>
              <a:gd name="connsiteY52" fmla="*/ 1068149 h 1893537"/>
              <a:gd name="connsiteX53" fmla="*/ 869894 w 3135664"/>
              <a:gd name="connsiteY53" fmla="*/ 1084333 h 1893537"/>
              <a:gd name="connsiteX54" fmla="*/ 861802 w 3135664"/>
              <a:gd name="connsiteY54" fmla="*/ 1108609 h 1893537"/>
              <a:gd name="connsiteX55" fmla="*/ 837526 w 3135664"/>
              <a:gd name="connsiteY55" fmla="*/ 1116701 h 1893537"/>
              <a:gd name="connsiteX56" fmla="*/ 546213 w 3135664"/>
              <a:gd name="connsiteY56" fmla="*/ 1149069 h 1893537"/>
              <a:gd name="connsiteX57" fmla="*/ 521937 w 3135664"/>
              <a:gd name="connsiteY57" fmla="*/ 1165253 h 1893537"/>
              <a:gd name="connsiteX58" fmla="*/ 489568 w 3135664"/>
              <a:gd name="connsiteY58" fmla="*/ 1270450 h 1893537"/>
              <a:gd name="connsiteX59" fmla="*/ 497660 w 3135664"/>
              <a:gd name="connsiteY59" fmla="*/ 1391830 h 1893537"/>
              <a:gd name="connsiteX60" fmla="*/ 505753 w 3135664"/>
              <a:gd name="connsiteY60" fmla="*/ 1416107 h 1893537"/>
              <a:gd name="connsiteX61" fmla="*/ 554305 w 3135664"/>
              <a:gd name="connsiteY61" fmla="*/ 1432291 h 1893537"/>
              <a:gd name="connsiteX62" fmla="*/ 635225 w 3135664"/>
              <a:gd name="connsiteY62" fmla="*/ 1448475 h 1893537"/>
              <a:gd name="connsiteX63" fmla="*/ 708053 w 3135664"/>
              <a:gd name="connsiteY63" fmla="*/ 1464659 h 1893537"/>
              <a:gd name="connsiteX64" fmla="*/ 724237 w 3135664"/>
              <a:gd name="connsiteY64" fmla="*/ 1488935 h 1893537"/>
              <a:gd name="connsiteX65" fmla="*/ 764698 w 3135664"/>
              <a:gd name="connsiteY65" fmla="*/ 1521303 h 1893537"/>
              <a:gd name="connsiteX66" fmla="*/ 797066 w 3135664"/>
              <a:gd name="connsiteY66" fmla="*/ 1594131 h 1893537"/>
              <a:gd name="connsiteX67" fmla="*/ 772790 w 3135664"/>
              <a:gd name="connsiteY67" fmla="*/ 1755972 h 1893537"/>
              <a:gd name="connsiteX68" fmla="*/ 772790 w 3135664"/>
              <a:gd name="connsiteY68" fmla="*/ 1755972 h 1893537"/>
              <a:gd name="connsiteX69" fmla="*/ 764698 w 3135664"/>
              <a:gd name="connsiteY69" fmla="*/ 1796432 h 1893537"/>
              <a:gd name="connsiteX70" fmla="*/ 740422 w 3135664"/>
              <a:gd name="connsiteY70" fmla="*/ 1812616 h 1893537"/>
              <a:gd name="connsiteX71" fmla="*/ 716145 w 3135664"/>
              <a:gd name="connsiteY71" fmla="*/ 1853076 h 1893537"/>
              <a:gd name="connsiteX72" fmla="*/ 667593 w 3135664"/>
              <a:gd name="connsiteY72" fmla="*/ 1869261 h 1893537"/>
              <a:gd name="connsiteX73" fmla="*/ 610949 w 3135664"/>
              <a:gd name="connsiteY73" fmla="*/ 1885445 h 1893537"/>
              <a:gd name="connsiteX74" fmla="*/ 424832 w 3135664"/>
              <a:gd name="connsiteY74" fmla="*/ 1893537 h 1893537"/>
              <a:gd name="connsiteX75" fmla="*/ 303452 w 3135664"/>
              <a:gd name="connsiteY75" fmla="*/ 1885445 h 1893537"/>
              <a:gd name="connsiteX76" fmla="*/ 254899 w 3135664"/>
              <a:gd name="connsiteY76" fmla="*/ 1869261 h 1893537"/>
              <a:gd name="connsiteX77" fmla="*/ 109243 w 3135664"/>
              <a:gd name="connsiteY77" fmla="*/ 1820708 h 1893537"/>
              <a:gd name="connsiteX78" fmla="*/ 141611 w 3135664"/>
              <a:gd name="connsiteY78" fmla="*/ 1820708 h 1893537"/>
              <a:gd name="connsiteX0" fmla="*/ 141611 w 3135664"/>
              <a:gd name="connsiteY0" fmla="*/ 1820708 h 1888142"/>
              <a:gd name="connsiteX1" fmla="*/ 133519 w 3135664"/>
              <a:gd name="connsiteY1" fmla="*/ 1796432 h 1888142"/>
              <a:gd name="connsiteX2" fmla="*/ 109243 w 3135664"/>
              <a:gd name="connsiteY2" fmla="*/ 1683144 h 1888142"/>
              <a:gd name="connsiteX3" fmla="*/ 101151 w 3135664"/>
              <a:gd name="connsiteY3" fmla="*/ 1626499 h 1888142"/>
              <a:gd name="connsiteX4" fmla="*/ 4046 w 3135664"/>
              <a:gd name="connsiteY4" fmla="*/ 776836 h 1888142"/>
              <a:gd name="connsiteX5" fmla="*/ 125427 w 3135664"/>
              <a:gd name="connsiteY5" fmla="*/ 517891 h 1888142"/>
              <a:gd name="connsiteX6" fmla="*/ 206347 w 3135664"/>
              <a:gd name="connsiteY6" fmla="*/ 501707 h 1888142"/>
              <a:gd name="connsiteX7" fmla="*/ 254899 w 3135664"/>
              <a:gd name="connsiteY7" fmla="*/ 517891 h 1888142"/>
              <a:gd name="connsiteX8" fmla="*/ 400556 w 3135664"/>
              <a:gd name="connsiteY8" fmla="*/ 574535 h 1888142"/>
              <a:gd name="connsiteX9" fmla="*/ 570489 w 3135664"/>
              <a:gd name="connsiteY9" fmla="*/ 606903 h 1888142"/>
              <a:gd name="connsiteX10" fmla="*/ 619041 w 3135664"/>
              <a:gd name="connsiteY10" fmla="*/ 623087 h 1888142"/>
              <a:gd name="connsiteX11" fmla="*/ 780882 w 3135664"/>
              <a:gd name="connsiteY11" fmla="*/ 655455 h 1888142"/>
              <a:gd name="connsiteX12" fmla="*/ 853710 w 3135664"/>
              <a:gd name="connsiteY12" fmla="*/ 671639 h 1888142"/>
              <a:gd name="connsiteX13" fmla="*/ 1363508 w 3135664"/>
              <a:gd name="connsiteY13" fmla="*/ 679731 h 1888142"/>
              <a:gd name="connsiteX14" fmla="*/ 1444429 w 3135664"/>
              <a:gd name="connsiteY14" fmla="*/ 614995 h 1888142"/>
              <a:gd name="connsiteX15" fmla="*/ 1509165 w 3135664"/>
              <a:gd name="connsiteY15" fmla="*/ 550259 h 1888142"/>
              <a:gd name="connsiteX16" fmla="*/ 1541533 w 3135664"/>
              <a:gd name="connsiteY16" fmla="*/ 194209 h 1888142"/>
              <a:gd name="connsiteX17" fmla="*/ 1549625 w 3135664"/>
              <a:gd name="connsiteY17" fmla="*/ 64737 h 1888142"/>
              <a:gd name="connsiteX18" fmla="*/ 1768110 w 3135664"/>
              <a:gd name="connsiteY18" fmla="*/ 0 h 1888142"/>
              <a:gd name="connsiteX19" fmla="*/ 1905675 w 3135664"/>
              <a:gd name="connsiteY19" fmla="*/ 40461 h 1888142"/>
              <a:gd name="connsiteX20" fmla="*/ 2294092 w 3135664"/>
              <a:gd name="connsiteY20" fmla="*/ 72829 h 1888142"/>
              <a:gd name="connsiteX21" fmla="*/ 2464025 w 3135664"/>
              <a:gd name="connsiteY21" fmla="*/ 121381 h 1888142"/>
              <a:gd name="connsiteX22" fmla="*/ 2731062 w 3135664"/>
              <a:gd name="connsiteY22" fmla="*/ 210393 h 1888142"/>
              <a:gd name="connsiteX23" fmla="*/ 2998099 w 3135664"/>
              <a:gd name="connsiteY23" fmla="*/ 186117 h 1888142"/>
              <a:gd name="connsiteX24" fmla="*/ 3038560 w 3135664"/>
              <a:gd name="connsiteY24" fmla="*/ 380326 h 1888142"/>
              <a:gd name="connsiteX25" fmla="*/ 3119480 w 3135664"/>
              <a:gd name="connsiteY25" fmla="*/ 1027689 h 1888142"/>
              <a:gd name="connsiteX26" fmla="*/ 3119480 w 3135664"/>
              <a:gd name="connsiteY26" fmla="*/ 1594131 h 1888142"/>
              <a:gd name="connsiteX27" fmla="*/ 2682510 w 3135664"/>
              <a:gd name="connsiteY27" fmla="*/ 1626499 h 1888142"/>
              <a:gd name="connsiteX28" fmla="*/ 2496393 w 3135664"/>
              <a:gd name="connsiteY28" fmla="*/ 1561763 h 1888142"/>
              <a:gd name="connsiteX29" fmla="*/ 2415473 w 3135664"/>
              <a:gd name="connsiteY29" fmla="*/ 1537487 h 1888142"/>
              <a:gd name="connsiteX30" fmla="*/ 2164620 w 3135664"/>
              <a:gd name="connsiteY30" fmla="*/ 1472751 h 1888142"/>
              <a:gd name="connsiteX31" fmla="*/ 1881399 w 3135664"/>
              <a:gd name="connsiteY31" fmla="*/ 1505119 h 1888142"/>
              <a:gd name="connsiteX32" fmla="*/ 1598177 w 3135664"/>
              <a:gd name="connsiteY32" fmla="*/ 1497027 h 1888142"/>
              <a:gd name="connsiteX33" fmla="*/ 1492981 w 3135664"/>
              <a:gd name="connsiteY33" fmla="*/ 1521303 h 1888142"/>
              <a:gd name="connsiteX34" fmla="*/ 1468705 w 3135664"/>
              <a:gd name="connsiteY34" fmla="*/ 1529395 h 1888142"/>
              <a:gd name="connsiteX35" fmla="*/ 1444429 w 3135664"/>
              <a:gd name="connsiteY35" fmla="*/ 1521303 h 1888142"/>
              <a:gd name="connsiteX36" fmla="*/ 1436337 w 3135664"/>
              <a:gd name="connsiteY36" fmla="*/ 1497027 h 1888142"/>
              <a:gd name="connsiteX37" fmla="*/ 1444429 w 3135664"/>
              <a:gd name="connsiteY37" fmla="*/ 1335186 h 1888142"/>
              <a:gd name="connsiteX38" fmla="*/ 1460613 w 3135664"/>
              <a:gd name="connsiteY38" fmla="*/ 1286634 h 1888142"/>
              <a:gd name="connsiteX39" fmla="*/ 1468705 w 3135664"/>
              <a:gd name="connsiteY39" fmla="*/ 1221898 h 1888142"/>
              <a:gd name="connsiteX40" fmla="*/ 1484889 w 3135664"/>
              <a:gd name="connsiteY40" fmla="*/ 1197622 h 1888142"/>
              <a:gd name="connsiteX41" fmla="*/ 1476797 w 3135664"/>
              <a:gd name="connsiteY41" fmla="*/ 1116701 h 1888142"/>
              <a:gd name="connsiteX42" fmla="*/ 1468705 w 3135664"/>
              <a:gd name="connsiteY42" fmla="*/ 1092425 h 1888142"/>
              <a:gd name="connsiteX43" fmla="*/ 1444429 w 3135664"/>
              <a:gd name="connsiteY43" fmla="*/ 1084333 h 1888142"/>
              <a:gd name="connsiteX44" fmla="*/ 1420153 w 3135664"/>
              <a:gd name="connsiteY44" fmla="*/ 1068149 h 1888142"/>
              <a:gd name="connsiteX45" fmla="*/ 1282588 w 3135664"/>
              <a:gd name="connsiteY45" fmla="*/ 1051965 h 1888142"/>
              <a:gd name="connsiteX46" fmla="*/ 1177391 w 3135664"/>
              <a:gd name="connsiteY46" fmla="*/ 1027689 h 1888142"/>
              <a:gd name="connsiteX47" fmla="*/ 1145023 w 3135664"/>
              <a:gd name="connsiteY47" fmla="*/ 1019597 h 1888142"/>
              <a:gd name="connsiteX48" fmla="*/ 1056011 w 3135664"/>
              <a:gd name="connsiteY48" fmla="*/ 1003413 h 1888142"/>
              <a:gd name="connsiteX49" fmla="*/ 1015551 w 3135664"/>
              <a:gd name="connsiteY49" fmla="*/ 1011505 h 1888142"/>
              <a:gd name="connsiteX50" fmla="*/ 966999 w 3135664"/>
              <a:gd name="connsiteY50" fmla="*/ 1043873 h 1888142"/>
              <a:gd name="connsiteX51" fmla="*/ 942722 w 3135664"/>
              <a:gd name="connsiteY51" fmla="*/ 1051965 h 1888142"/>
              <a:gd name="connsiteX52" fmla="*/ 918446 w 3135664"/>
              <a:gd name="connsiteY52" fmla="*/ 1068149 h 1888142"/>
              <a:gd name="connsiteX53" fmla="*/ 869894 w 3135664"/>
              <a:gd name="connsiteY53" fmla="*/ 1084333 h 1888142"/>
              <a:gd name="connsiteX54" fmla="*/ 861802 w 3135664"/>
              <a:gd name="connsiteY54" fmla="*/ 1108609 h 1888142"/>
              <a:gd name="connsiteX55" fmla="*/ 837526 w 3135664"/>
              <a:gd name="connsiteY55" fmla="*/ 1116701 h 1888142"/>
              <a:gd name="connsiteX56" fmla="*/ 546213 w 3135664"/>
              <a:gd name="connsiteY56" fmla="*/ 1149069 h 1888142"/>
              <a:gd name="connsiteX57" fmla="*/ 521937 w 3135664"/>
              <a:gd name="connsiteY57" fmla="*/ 1165253 h 1888142"/>
              <a:gd name="connsiteX58" fmla="*/ 489568 w 3135664"/>
              <a:gd name="connsiteY58" fmla="*/ 1270450 h 1888142"/>
              <a:gd name="connsiteX59" fmla="*/ 497660 w 3135664"/>
              <a:gd name="connsiteY59" fmla="*/ 1391830 h 1888142"/>
              <a:gd name="connsiteX60" fmla="*/ 505753 w 3135664"/>
              <a:gd name="connsiteY60" fmla="*/ 1416107 h 1888142"/>
              <a:gd name="connsiteX61" fmla="*/ 554305 w 3135664"/>
              <a:gd name="connsiteY61" fmla="*/ 1432291 h 1888142"/>
              <a:gd name="connsiteX62" fmla="*/ 635225 w 3135664"/>
              <a:gd name="connsiteY62" fmla="*/ 1448475 h 1888142"/>
              <a:gd name="connsiteX63" fmla="*/ 708053 w 3135664"/>
              <a:gd name="connsiteY63" fmla="*/ 1464659 h 1888142"/>
              <a:gd name="connsiteX64" fmla="*/ 724237 w 3135664"/>
              <a:gd name="connsiteY64" fmla="*/ 1488935 h 1888142"/>
              <a:gd name="connsiteX65" fmla="*/ 764698 w 3135664"/>
              <a:gd name="connsiteY65" fmla="*/ 1521303 h 1888142"/>
              <a:gd name="connsiteX66" fmla="*/ 797066 w 3135664"/>
              <a:gd name="connsiteY66" fmla="*/ 1594131 h 1888142"/>
              <a:gd name="connsiteX67" fmla="*/ 772790 w 3135664"/>
              <a:gd name="connsiteY67" fmla="*/ 1755972 h 1888142"/>
              <a:gd name="connsiteX68" fmla="*/ 772790 w 3135664"/>
              <a:gd name="connsiteY68" fmla="*/ 1755972 h 1888142"/>
              <a:gd name="connsiteX69" fmla="*/ 764698 w 3135664"/>
              <a:gd name="connsiteY69" fmla="*/ 1796432 h 1888142"/>
              <a:gd name="connsiteX70" fmla="*/ 740422 w 3135664"/>
              <a:gd name="connsiteY70" fmla="*/ 1812616 h 1888142"/>
              <a:gd name="connsiteX71" fmla="*/ 716145 w 3135664"/>
              <a:gd name="connsiteY71" fmla="*/ 1853076 h 1888142"/>
              <a:gd name="connsiteX72" fmla="*/ 667593 w 3135664"/>
              <a:gd name="connsiteY72" fmla="*/ 1869261 h 1888142"/>
              <a:gd name="connsiteX73" fmla="*/ 610949 w 3135664"/>
              <a:gd name="connsiteY73" fmla="*/ 1885445 h 1888142"/>
              <a:gd name="connsiteX74" fmla="*/ 303452 w 3135664"/>
              <a:gd name="connsiteY74" fmla="*/ 1885445 h 1888142"/>
              <a:gd name="connsiteX75" fmla="*/ 254899 w 3135664"/>
              <a:gd name="connsiteY75" fmla="*/ 1869261 h 1888142"/>
              <a:gd name="connsiteX76" fmla="*/ 109243 w 3135664"/>
              <a:gd name="connsiteY76" fmla="*/ 1820708 h 1888142"/>
              <a:gd name="connsiteX77" fmla="*/ 141611 w 3135664"/>
              <a:gd name="connsiteY77" fmla="*/ 1820708 h 1888142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24237 w 3135664"/>
              <a:gd name="connsiteY64" fmla="*/ 1488935 h 1885445"/>
              <a:gd name="connsiteX65" fmla="*/ 764698 w 3135664"/>
              <a:gd name="connsiteY65" fmla="*/ 1521303 h 1885445"/>
              <a:gd name="connsiteX66" fmla="*/ 797066 w 3135664"/>
              <a:gd name="connsiteY66" fmla="*/ 1594131 h 1885445"/>
              <a:gd name="connsiteX67" fmla="*/ 772790 w 3135664"/>
              <a:gd name="connsiteY67" fmla="*/ 1755972 h 1885445"/>
              <a:gd name="connsiteX68" fmla="*/ 772790 w 3135664"/>
              <a:gd name="connsiteY68" fmla="*/ 1755972 h 1885445"/>
              <a:gd name="connsiteX69" fmla="*/ 764698 w 3135664"/>
              <a:gd name="connsiteY69" fmla="*/ 1796432 h 1885445"/>
              <a:gd name="connsiteX70" fmla="*/ 740422 w 3135664"/>
              <a:gd name="connsiteY70" fmla="*/ 1812616 h 1885445"/>
              <a:gd name="connsiteX71" fmla="*/ 716145 w 3135664"/>
              <a:gd name="connsiteY71" fmla="*/ 1853076 h 1885445"/>
              <a:gd name="connsiteX72" fmla="*/ 667593 w 3135664"/>
              <a:gd name="connsiteY72" fmla="*/ 1869261 h 1885445"/>
              <a:gd name="connsiteX73" fmla="*/ 303452 w 3135664"/>
              <a:gd name="connsiteY73" fmla="*/ 1885445 h 1885445"/>
              <a:gd name="connsiteX74" fmla="*/ 254899 w 3135664"/>
              <a:gd name="connsiteY74" fmla="*/ 1869261 h 1885445"/>
              <a:gd name="connsiteX75" fmla="*/ 109243 w 3135664"/>
              <a:gd name="connsiteY75" fmla="*/ 1820708 h 1885445"/>
              <a:gd name="connsiteX76" fmla="*/ 141611 w 3135664"/>
              <a:gd name="connsiteY7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24237 w 3135664"/>
              <a:gd name="connsiteY64" fmla="*/ 1488935 h 1885445"/>
              <a:gd name="connsiteX65" fmla="*/ 764698 w 3135664"/>
              <a:gd name="connsiteY65" fmla="*/ 1521303 h 1885445"/>
              <a:gd name="connsiteX66" fmla="*/ 797066 w 3135664"/>
              <a:gd name="connsiteY66" fmla="*/ 1594131 h 1885445"/>
              <a:gd name="connsiteX67" fmla="*/ 772790 w 3135664"/>
              <a:gd name="connsiteY67" fmla="*/ 1755972 h 1885445"/>
              <a:gd name="connsiteX68" fmla="*/ 772790 w 3135664"/>
              <a:gd name="connsiteY68" fmla="*/ 1755972 h 1885445"/>
              <a:gd name="connsiteX69" fmla="*/ 764698 w 3135664"/>
              <a:gd name="connsiteY69" fmla="*/ 1796432 h 1885445"/>
              <a:gd name="connsiteX70" fmla="*/ 716145 w 3135664"/>
              <a:gd name="connsiteY70" fmla="*/ 1853076 h 1885445"/>
              <a:gd name="connsiteX71" fmla="*/ 667593 w 3135664"/>
              <a:gd name="connsiteY71" fmla="*/ 1869261 h 1885445"/>
              <a:gd name="connsiteX72" fmla="*/ 303452 w 3135664"/>
              <a:gd name="connsiteY72" fmla="*/ 1885445 h 1885445"/>
              <a:gd name="connsiteX73" fmla="*/ 254899 w 3135664"/>
              <a:gd name="connsiteY73" fmla="*/ 1869261 h 1885445"/>
              <a:gd name="connsiteX74" fmla="*/ 109243 w 3135664"/>
              <a:gd name="connsiteY74" fmla="*/ 1820708 h 1885445"/>
              <a:gd name="connsiteX75" fmla="*/ 141611 w 3135664"/>
              <a:gd name="connsiteY7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24237 w 3135664"/>
              <a:gd name="connsiteY64" fmla="*/ 1488935 h 1885445"/>
              <a:gd name="connsiteX65" fmla="*/ 764698 w 3135664"/>
              <a:gd name="connsiteY65" fmla="*/ 1521303 h 1885445"/>
              <a:gd name="connsiteX66" fmla="*/ 772790 w 3135664"/>
              <a:gd name="connsiteY66" fmla="*/ 1755972 h 1885445"/>
              <a:gd name="connsiteX67" fmla="*/ 772790 w 3135664"/>
              <a:gd name="connsiteY67" fmla="*/ 1755972 h 1885445"/>
              <a:gd name="connsiteX68" fmla="*/ 764698 w 3135664"/>
              <a:gd name="connsiteY68" fmla="*/ 1796432 h 1885445"/>
              <a:gd name="connsiteX69" fmla="*/ 716145 w 3135664"/>
              <a:gd name="connsiteY69" fmla="*/ 1853076 h 1885445"/>
              <a:gd name="connsiteX70" fmla="*/ 667593 w 3135664"/>
              <a:gd name="connsiteY70" fmla="*/ 1869261 h 1885445"/>
              <a:gd name="connsiteX71" fmla="*/ 303452 w 3135664"/>
              <a:gd name="connsiteY71" fmla="*/ 1885445 h 1885445"/>
              <a:gd name="connsiteX72" fmla="*/ 254899 w 3135664"/>
              <a:gd name="connsiteY72" fmla="*/ 1869261 h 1885445"/>
              <a:gd name="connsiteX73" fmla="*/ 109243 w 3135664"/>
              <a:gd name="connsiteY73" fmla="*/ 1820708 h 1885445"/>
              <a:gd name="connsiteX74" fmla="*/ 141611 w 3135664"/>
              <a:gd name="connsiteY74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635225 w 3135664"/>
              <a:gd name="connsiteY62" fmla="*/ 1448475 h 1885445"/>
              <a:gd name="connsiteX63" fmla="*/ 708053 w 3135664"/>
              <a:gd name="connsiteY63" fmla="*/ 1464659 h 1885445"/>
              <a:gd name="connsiteX64" fmla="*/ 764698 w 3135664"/>
              <a:gd name="connsiteY64" fmla="*/ 1521303 h 1885445"/>
              <a:gd name="connsiteX65" fmla="*/ 772790 w 3135664"/>
              <a:gd name="connsiteY65" fmla="*/ 1755972 h 1885445"/>
              <a:gd name="connsiteX66" fmla="*/ 772790 w 3135664"/>
              <a:gd name="connsiteY66" fmla="*/ 1755972 h 1885445"/>
              <a:gd name="connsiteX67" fmla="*/ 764698 w 3135664"/>
              <a:gd name="connsiteY67" fmla="*/ 1796432 h 1885445"/>
              <a:gd name="connsiteX68" fmla="*/ 716145 w 3135664"/>
              <a:gd name="connsiteY68" fmla="*/ 1853076 h 1885445"/>
              <a:gd name="connsiteX69" fmla="*/ 667593 w 3135664"/>
              <a:gd name="connsiteY69" fmla="*/ 1869261 h 1885445"/>
              <a:gd name="connsiteX70" fmla="*/ 303452 w 3135664"/>
              <a:gd name="connsiteY70" fmla="*/ 1885445 h 1885445"/>
              <a:gd name="connsiteX71" fmla="*/ 254899 w 3135664"/>
              <a:gd name="connsiteY71" fmla="*/ 1869261 h 1885445"/>
              <a:gd name="connsiteX72" fmla="*/ 109243 w 3135664"/>
              <a:gd name="connsiteY72" fmla="*/ 1820708 h 1885445"/>
              <a:gd name="connsiteX73" fmla="*/ 141611 w 3135664"/>
              <a:gd name="connsiteY73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554305 w 3135664"/>
              <a:gd name="connsiteY61" fmla="*/ 1432291 h 1885445"/>
              <a:gd name="connsiteX62" fmla="*/ 708053 w 3135664"/>
              <a:gd name="connsiteY62" fmla="*/ 1464659 h 1885445"/>
              <a:gd name="connsiteX63" fmla="*/ 764698 w 3135664"/>
              <a:gd name="connsiteY63" fmla="*/ 1521303 h 1885445"/>
              <a:gd name="connsiteX64" fmla="*/ 772790 w 3135664"/>
              <a:gd name="connsiteY64" fmla="*/ 1755972 h 1885445"/>
              <a:gd name="connsiteX65" fmla="*/ 772790 w 3135664"/>
              <a:gd name="connsiteY65" fmla="*/ 1755972 h 1885445"/>
              <a:gd name="connsiteX66" fmla="*/ 764698 w 3135664"/>
              <a:gd name="connsiteY66" fmla="*/ 1796432 h 1885445"/>
              <a:gd name="connsiteX67" fmla="*/ 716145 w 3135664"/>
              <a:gd name="connsiteY67" fmla="*/ 1853076 h 1885445"/>
              <a:gd name="connsiteX68" fmla="*/ 667593 w 3135664"/>
              <a:gd name="connsiteY68" fmla="*/ 1869261 h 1885445"/>
              <a:gd name="connsiteX69" fmla="*/ 303452 w 3135664"/>
              <a:gd name="connsiteY69" fmla="*/ 1885445 h 1885445"/>
              <a:gd name="connsiteX70" fmla="*/ 254899 w 3135664"/>
              <a:gd name="connsiteY70" fmla="*/ 1869261 h 1885445"/>
              <a:gd name="connsiteX71" fmla="*/ 109243 w 3135664"/>
              <a:gd name="connsiteY71" fmla="*/ 1820708 h 1885445"/>
              <a:gd name="connsiteX72" fmla="*/ 141611 w 3135664"/>
              <a:gd name="connsiteY72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505753 w 3135664"/>
              <a:gd name="connsiteY60" fmla="*/ 1416107 h 1885445"/>
              <a:gd name="connsiteX61" fmla="*/ 708053 w 3135664"/>
              <a:gd name="connsiteY61" fmla="*/ 1464659 h 1885445"/>
              <a:gd name="connsiteX62" fmla="*/ 764698 w 3135664"/>
              <a:gd name="connsiteY62" fmla="*/ 1521303 h 1885445"/>
              <a:gd name="connsiteX63" fmla="*/ 772790 w 3135664"/>
              <a:gd name="connsiteY63" fmla="*/ 1755972 h 1885445"/>
              <a:gd name="connsiteX64" fmla="*/ 772790 w 3135664"/>
              <a:gd name="connsiteY64" fmla="*/ 1755972 h 1885445"/>
              <a:gd name="connsiteX65" fmla="*/ 764698 w 3135664"/>
              <a:gd name="connsiteY65" fmla="*/ 1796432 h 1885445"/>
              <a:gd name="connsiteX66" fmla="*/ 716145 w 3135664"/>
              <a:gd name="connsiteY66" fmla="*/ 1853076 h 1885445"/>
              <a:gd name="connsiteX67" fmla="*/ 667593 w 3135664"/>
              <a:gd name="connsiteY67" fmla="*/ 1869261 h 1885445"/>
              <a:gd name="connsiteX68" fmla="*/ 303452 w 3135664"/>
              <a:gd name="connsiteY68" fmla="*/ 1885445 h 1885445"/>
              <a:gd name="connsiteX69" fmla="*/ 254899 w 3135664"/>
              <a:gd name="connsiteY69" fmla="*/ 1869261 h 1885445"/>
              <a:gd name="connsiteX70" fmla="*/ 109243 w 3135664"/>
              <a:gd name="connsiteY70" fmla="*/ 1820708 h 1885445"/>
              <a:gd name="connsiteX71" fmla="*/ 141611 w 3135664"/>
              <a:gd name="connsiteY71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89568 w 3135664"/>
              <a:gd name="connsiteY58" fmla="*/ 1270450 h 1885445"/>
              <a:gd name="connsiteX59" fmla="*/ 497660 w 3135664"/>
              <a:gd name="connsiteY59" fmla="*/ 1391830 h 1885445"/>
              <a:gd name="connsiteX60" fmla="*/ 708053 w 3135664"/>
              <a:gd name="connsiteY60" fmla="*/ 1464659 h 1885445"/>
              <a:gd name="connsiteX61" fmla="*/ 764698 w 3135664"/>
              <a:gd name="connsiteY61" fmla="*/ 1521303 h 1885445"/>
              <a:gd name="connsiteX62" fmla="*/ 772790 w 3135664"/>
              <a:gd name="connsiteY62" fmla="*/ 1755972 h 1885445"/>
              <a:gd name="connsiteX63" fmla="*/ 772790 w 3135664"/>
              <a:gd name="connsiteY63" fmla="*/ 1755972 h 1885445"/>
              <a:gd name="connsiteX64" fmla="*/ 764698 w 3135664"/>
              <a:gd name="connsiteY64" fmla="*/ 1796432 h 1885445"/>
              <a:gd name="connsiteX65" fmla="*/ 716145 w 3135664"/>
              <a:gd name="connsiteY65" fmla="*/ 1853076 h 1885445"/>
              <a:gd name="connsiteX66" fmla="*/ 667593 w 3135664"/>
              <a:gd name="connsiteY66" fmla="*/ 1869261 h 1885445"/>
              <a:gd name="connsiteX67" fmla="*/ 303452 w 3135664"/>
              <a:gd name="connsiteY67" fmla="*/ 1885445 h 1885445"/>
              <a:gd name="connsiteX68" fmla="*/ 254899 w 3135664"/>
              <a:gd name="connsiteY68" fmla="*/ 1869261 h 1885445"/>
              <a:gd name="connsiteX69" fmla="*/ 109243 w 3135664"/>
              <a:gd name="connsiteY69" fmla="*/ 1820708 h 1885445"/>
              <a:gd name="connsiteX70" fmla="*/ 141611 w 3135664"/>
              <a:gd name="connsiteY70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521937 w 3135664"/>
              <a:gd name="connsiteY57" fmla="*/ 1165253 h 1885445"/>
              <a:gd name="connsiteX58" fmla="*/ 497660 w 3135664"/>
              <a:gd name="connsiteY58" fmla="*/ 1391830 h 1885445"/>
              <a:gd name="connsiteX59" fmla="*/ 708053 w 3135664"/>
              <a:gd name="connsiteY59" fmla="*/ 1464659 h 1885445"/>
              <a:gd name="connsiteX60" fmla="*/ 764698 w 3135664"/>
              <a:gd name="connsiteY60" fmla="*/ 1521303 h 1885445"/>
              <a:gd name="connsiteX61" fmla="*/ 772790 w 3135664"/>
              <a:gd name="connsiteY61" fmla="*/ 1755972 h 1885445"/>
              <a:gd name="connsiteX62" fmla="*/ 772790 w 3135664"/>
              <a:gd name="connsiteY62" fmla="*/ 1755972 h 1885445"/>
              <a:gd name="connsiteX63" fmla="*/ 764698 w 3135664"/>
              <a:gd name="connsiteY63" fmla="*/ 1796432 h 1885445"/>
              <a:gd name="connsiteX64" fmla="*/ 716145 w 3135664"/>
              <a:gd name="connsiteY64" fmla="*/ 1853076 h 1885445"/>
              <a:gd name="connsiteX65" fmla="*/ 667593 w 3135664"/>
              <a:gd name="connsiteY65" fmla="*/ 1869261 h 1885445"/>
              <a:gd name="connsiteX66" fmla="*/ 303452 w 3135664"/>
              <a:gd name="connsiteY66" fmla="*/ 1885445 h 1885445"/>
              <a:gd name="connsiteX67" fmla="*/ 254899 w 3135664"/>
              <a:gd name="connsiteY67" fmla="*/ 1869261 h 1885445"/>
              <a:gd name="connsiteX68" fmla="*/ 109243 w 3135664"/>
              <a:gd name="connsiteY68" fmla="*/ 1820708 h 1885445"/>
              <a:gd name="connsiteX69" fmla="*/ 141611 w 3135664"/>
              <a:gd name="connsiteY69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837526 w 3135664"/>
              <a:gd name="connsiteY55" fmla="*/ 1116701 h 1885445"/>
              <a:gd name="connsiteX56" fmla="*/ 546213 w 3135664"/>
              <a:gd name="connsiteY56" fmla="*/ 1149069 h 1885445"/>
              <a:gd name="connsiteX57" fmla="*/ 497660 w 3135664"/>
              <a:gd name="connsiteY57" fmla="*/ 1391830 h 1885445"/>
              <a:gd name="connsiteX58" fmla="*/ 708053 w 3135664"/>
              <a:gd name="connsiteY58" fmla="*/ 1464659 h 1885445"/>
              <a:gd name="connsiteX59" fmla="*/ 764698 w 3135664"/>
              <a:gd name="connsiteY59" fmla="*/ 1521303 h 1885445"/>
              <a:gd name="connsiteX60" fmla="*/ 772790 w 3135664"/>
              <a:gd name="connsiteY60" fmla="*/ 1755972 h 1885445"/>
              <a:gd name="connsiteX61" fmla="*/ 772790 w 3135664"/>
              <a:gd name="connsiteY61" fmla="*/ 1755972 h 1885445"/>
              <a:gd name="connsiteX62" fmla="*/ 764698 w 3135664"/>
              <a:gd name="connsiteY62" fmla="*/ 1796432 h 1885445"/>
              <a:gd name="connsiteX63" fmla="*/ 716145 w 3135664"/>
              <a:gd name="connsiteY63" fmla="*/ 1853076 h 1885445"/>
              <a:gd name="connsiteX64" fmla="*/ 667593 w 3135664"/>
              <a:gd name="connsiteY64" fmla="*/ 1869261 h 1885445"/>
              <a:gd name="connsiteX65" fmla="*/ 303452 w 3135664"/>
              <a:gd name="connsiteY65" fmla="*/ 1885445 h 1885445"/>
              <a:gd name="connsiteX66" fmla="*/ 254899 w 3135664"/>
              <a:gd name="connsiteY66" fmla="*/ 1869261 h 1885445"/>
              <a:gd name="connsiteX67" fmla="*/ 109243 w 3135664"/>
              <a:gd name="connsiteY67" fmla="*/ 1820708 h 1885445"/>
              <a:gd name="connsiteX68" fmla="*/ 141611 w 3135664"/>
              <a:gd name="connsiteY68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918446 w 3135664"/>
              <a:gd name="connsiteY52" fmla="*/ 1068149 h 1885445"/>
              <a:gd name="connsiteX53" fmla="*/ 869894 w 3135664"/>
              <a:gd name="connsiteY53" fmla="*/ 1084333 h 1885445"/>
              <a:gd name="connsiteX54" fmla="*/ 861802 w 3135664"/>
              <a:gd name="connsiteY54" fmla="*/ 1108609 h 1885445"/>
              <a:gd name="connsiteX55" fmla="*/ 546213 w 3135664"/>
              <a:gd name="connsiteY55" fmla="*/ 1149069 h 1885445"/>
              <a:gd name="connsiteX56" fmla="*/ 497660 w 3135664"/>
              <a:gd name="connsiteY56" fmla="*/ 1391830 h 1885445"/>
              <a:gd name="connsiteX57" fmla="*/ 708053 w 3135664"/>
              <a:gd name="connsiteY57" fmla="*/ 1464659 h 1885445"/>
              <a:gd name="connsiteX58" fmla="*/ 764698 w 3135664"/>
              <a:gd name="connsiteY58" fmla="*/ 1521303 h 1885445"/>
              <a:gd name="connsiteX59" fmla="*/ 772790 w 3135664"/>
              <a:gd name="connsiteY59" fmla="*/ 1755972 h 1885445"/>
              <a:gd name="connsiteX60" fmla="*/ 772790 w 3135664"/>
              <a:gd name="connsiteY60" fmla="*/ 1755972 h 1885445"/>
              <a:gd name="connsiteX61" fmla="*/ 764698 w 3135664"/>
              <a:gd name="connsiteY61" fmla="*/ 1796432 h 1885445"/>
              <a:gd name="connsiteX62" fmla="*/ 716145 w 3135664"/>
              <a:gd name="connsiteY62" fmla="*/ 1853076 h 1885445"/>
              <a:gd name="connsiteX63" fmla="*/ 667593 w 3135664"/>
              <a:gd name="connsiteY63" fmla="*/ 1869261 h 1885445"/>
              <a:gd name="connsiteX64" fmla="*/ 303452 w 3135664"/>
              <a:gd name="connsiteY64" fmla="*/ 1885445 h 1885445"/>
              <a:gd name="connsiteX65" fmla="*/ 254899 w 3135664"/>
              <a:gd name="connsiteY65" fmla="*/ 1869261 h 1885445"/>
              <a:gd name="connsiteX66" fmla="*/ 109243 w 3135664"/>
              <a:gd name="connsiteY66" fmla="*/ 1820708 h 1885445"/>
              <a:gd name="connsiteX67" fmla="*/ 141611 w 3135664"/>
              <a:gd name="connsiteY67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66999 w 3135664"/>
              <a:gd name="connsiteY50" fmla="*/ 1043873 h 1885445"/>
              <a:gd name="connsiteX51" fmla="*/ 942722 w 3135664"/>
              <a:gd name="connsiteY51" fmla="*/ 1051965 h 1885445"/>
              <a:gd name="connsiteX52" fmla="*/ 869894 w 3135664"/>
              <a:gd name="connsiteY52" fmla="*/ 1084333 h 1885445"/>
              <a:gd name="connsiteX53" fmla="*/ 861802 w 3135664"/>
              <a:gd name="connsiteY53" fmla="*/ 1108609 h 1885445"/>
              <a:gd name="connsiteX54" fmla="*/ 546213 w 3135664"/>
              <a:gd name="connsiteY54" fmla="*/ 1149069 h 1885445"/>
              <a:gd name="connsiteX55" fmla="*/ 497660 w 3135664"/>
              <a:gd name="connsiteY55" fmla="*/ 1391830 h 1885445"/>
              <a:gd name="connsiteX56" fmla="*/ 708053 w 3135664"/>
              <a:gd name="connsiteY56" fmla="*/ 1464659 h 1885445"/>
              <a:gd name="connsiteX57" fmla="*/ 764698 w 3135664"/>
              <a:gd name="connsiteY57" fmla="*/ 1521303 h 1885445"/>
              <a:gd name="connsiteX58" fmla="*/ 772790 w 3135664"/>
              <a:gd name="connsiteY58" fmla="*/ 1755972 h 1885445"/>
              <a:gd name="connsiteX59" fmla="*/ 772790 w 3135664"/>
              <a:gd name="connsiteY59" fmla="*/ 1755972 h 1885445"/>
              <a:gd name="connsiteX60" fmla="*/ 764698 w 3135664"/>
              <a:gd name="connsiteY60" fmla="*/ 1796432 h 1885445"/>
              <a:gd name="connsiteX61" fmla="*/ 716145 w 3135664"/>
              <a:gd name="connsiteY61" fmla="*/ 1853076 h 1885445"/>
              <a:gd name="connsiteX62" fmla="*/ 667593 w 3135664"/>
              <a:gd name="connsiteY62" fmla="*/ 1869261 h 1885445"/>
              <a:gd name="connsiteX63" fmla="*/ 303452 w 3135664"/>
              <a:gd name="connsiteY63" fmla="*/ 1885445 h 1885445"/>
              <a:gd name="connsiteX64" fmla="*/ 254899 w 3135664"/>
              <a:gd name="connsiteY64" fmla="*/ 1869261 h 1885445"/>
              <a:gd name="connsiteX65" fmla="*/ 109243 w 3135664"/>
              <a:gd name="connsiteY65" fmla="*/ 1820708 h 1885445"/>
              <a:gd name="connsiteX66" fmla="*/ 141611 w 3135664"/>
              <a:gd name="connsiteY6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1015551 w 3135664"/>
              <a:gd name="connsiteY49" fmla="*/ 1011505 h 1885445"/>
              <a:gd name="connsiteX50" fmla="*/ 942722 w 3135664"/>
              <a:gd name="connsiteY50" fmla="*/ 1051965 h 1885445"/>
              <a:gd name="connsiteX51" fmla="*/ 869894 w 3135664"/>
              <a:gd name="connsiteY51" fmla="*/ 1084333 h 1885445"/>
              <a:gd name="connsiteX52" fmla="*/ 861802 w 3135664"/>
              <a:gd name="connsiteY52" fmla="*/ 1108609 h 1885445"/>
              <a:gd name="connsiteX53" fmla="*/ 546213 w 3135664"/>
              <a:gd name="connsiteY53" fmla="*/ 1149069 h 1885445"/>
              <a:gd name="connsiteX54" fmla="*/ 497660 w 3135664"/>
              <a:gd name="connsiteY54" fmla="*/ 1391830 h 1885445"/>
              <a:gd name="connsiteX55" fmla="*/ 708053 w 3135664"/>
              <a:gd name="connsiteY55" fmla="*/ 1464659 h 1885445"/>
              <a:gd name="connsiteX56" fmla="*/ 764698 w 3135664"/>
              <a:gd name="connsiteY56" fmla="*/ 1521303 h 1885445"/>
              <a:gd name="connsiteX57" fmla="*/ 772790 w 3135664"/>
              <a:gd name="connsiteY57" fmla="*/ 1755972 h 1885445"/>
              <a:gd name="connsiteX58" fmla="*/ 772790 w 3135664"/>
              <a:gd name="connsiteY58" fmla="*/ 1755972 h 1885445"/>
              <a:gd name="connsiteX59" fmla="*/ 764698 w 3135664"/>
              <a:gd name="connsiteY59" fmla="*/ 1796432 h 1885445"/>
              <a:gd name="connsiteX60" fmla="*/ 716145 w 3135664"/>
              <a:gd name="connsiteY60" fmla="*/ 1853076 h 1885445"/>
              <a:gd name="connsiteX61" fmla="*/ 667593 w 3135664"/>
              <a:gd name="connsiteY61" fmla="*/ 1869261 h 1885445"/>
              <a:gd name="connsiteX62" fmla="*/ 303452 w 3135664"/>
              <a:gd name="connsiteY62" fmla="*/ 1885445 h 1885445"/>
              <a:gd name="connsiteX63" fmla="*/ 254899 w 3135664"/>
              <a:gd name="connsiteY63" fmla="*/ 1869261 h 1885445"/>
              <a:gd name="connsiteX64" fmla="*/ 109243 w 3135664"/>
              <a:gd name="connsiteY64" fmla="*/ 1820708 h 1885445"/>
              <a:gd name="connsiteX65" fmla="*/ 141611 w 3135664"/>
              <a:gd name="connsiteY6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77391 w 3135664"/>
              <a:gd name="connsiteY46" fmla="*/ 1027689 h 1885445"/>
              <a:gd name="connsiteX47" fmla="*/ 1145023 w 3135664"/>
              <a:gd name="connsiteY47" fmla="*/ 1019597 h 1885445"/>
              <a:gd name="connsiteX48" fmla="*/ 1056011 w 3135664"/>
              <a:gd name="connsiteY48" fmla="*/ 1003413 h 1885445"/>
              <a:gd name="connsiteX49" fmla="*/ 942722 w 3135664"/>
              <a:gd name="connsiteY49" fmla="*/ 1051965 h 1885445"/>
              <a:gd name="connsiteX50" fmla="*/ 869894 w 3135664"/>
              <a:gd name="connsiteY50" fmla="*/ 1084333 h 1885445"/>
              <a:gd name="connsiteX51" fmla="*/ 861802 w 3135664"/>
              <a:gd name="connsiteY51" fmla="*/ 1108609 h 1885445"/>
              <a:gd name="connsiteX52" fmla="*/ 546213 w 3135664"/>
              <a:gd name="connsiteY52" fmla="*/ 1149069 h 1885445"/>
              <a:gd name="connsiteX53" fmla="*/ 497660 w 3135664"/>
              <a:gd name="connsiteY53" fmla="*/ 1391830 h 1885445"/>
              <a:gd name="connsiteX54" fmla="*/ 708053 w 3135664"/>
              <a:gd name="connsiteY54" fmla="*/ 1464659 h 1885445"/>
              <a:gd name="connsiteX55" fmla="*/ 764698 w 3135664"/>
              <a:gd name="connsiteY55" fmla="*/ 1521303 h 1885445"/>
              <a:gd name="connsiteX56" fmla="*/ 772790 w 3135664"/>
              <a:gd name="connsiteY56" fmla="*/ 1755972 h 1885445"/>
              <a:gd name="connsiteX57" fmla="*/ 772790 w 3135664"/>
              <a:gd name="connsiteY57" fmla="*/ 1755972 h 1885445"/>
              <a:gd name="connsiteX58" fmla="*/ 764698 w 3135664"/>
              <a:gd name="connsiteY58" fmla="*/ 1796432 h 1885445"/>
              <a:gd name="connsiteX59" fmla="*/ 716145 w 3135664"/>
              <a:gd name="connsiteY59" fmla="*/ 1853076 h 1885445"/>
              <a:gd name="connsiteX60" fmla="*/ 667593 w 3135664"/>
              <a:gd name="connsiteY60" fmla="*/ 1869261 h 1885445"/>
              <a:gd name="connsiteX61" fmla="*/ 303452 w 3135664"/>
              <a:gd name="connsiteY61" fmla="*/ 1885445 h 1885445"/>
              <a:gd name="connsiteX62" fmla="*/ 254899 w 3135664"/>
              <a:gd name="connsiteY62" fmla="*/ 1869261 h 1885445"/>
              <a:gd name="connsiteX63" fmla="*/ 109243 w 3135664"/>
              <a:gd name="connsiteY63" fmla="*/ 1820708 h 1885445"/>
              <a:gd name="connsiteX64" fmla="*/ 141611 w 3135664"/>
              <a:gd name="connsiteY64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282588 w 3135664"/>
              <a:gd name="connsiteY45" fmla="*/ 1051965 h 1885445"/>
              <a:gd name="connsiteX46" fmla="*/ 1145023 w 3135664"/>
              <a:gd name="connsiteY46" fmla="*/ 1019597 h 1885445"/>
              <a:gd name="connsiteX47" fmla="*/ 1056011 w 3135664"/>
              <a:gd name="connsiteY47" fmla="*/ 1003413 h 1885445"/>
              <a:gd name="connsiteX48" fmla="*/ 942722 w 3135664"/>
              <a:gd name="connsiteY48" fmla="*/ 1051965 h 1885445"/>
              <a:gd name="connsiteX49" fmla="*/ 869894 w 3135664"/>
              <a:gd name="connsiteY49" fmla="*/ 1084333 h 1885445"/>
              <a:gd name="connsiteX50" fmla="*/ 861802 w 3135664"/>
              <a:gd name="connsiteY50" fmla="*/ 1108609 h 1885445"/>
              <a:gd name="connsiteX51" fmla="*/ 546213 w 3135664"/>
              <a:gd name="connsiteY51" fmla="*/ 1149069 h 1885445"/>
              <a:gd name="connsiteX52" fmla="*/ 497660 w 3135664"/>
              <a:gd name="connsiteY52" fmla="*/ 1391830 h 1885445"/>
              <a:gd name="connsiteX53" fmla="*/ 708053 w 3135664"/>
              <a:gd name="connsiteY53" fmla="*/ 1464659 h 1885445"/>
              <a:gd name="connsiteX54" fmla="*/ 764698 w 3135664"/>
              <a:gd name="connsiteY54" fmla="*/ 1521303 h 1885445"/>
              <a:gd name="connsiteX55" fmla="*/ 772790 w 3135664"/>
              <a:gd name="connsiteY55" fmla="*/ 1755972 h 1885445"/>
              <a:gd name="connsiteX56" fmla="*/ 772790 w 3135664"/>
              <a:gd name="connsiteY56" fmla="*/ 1755972 h 1885445"/>
              <a:gd name="connsiteX57" fmla="*/ 764698 w 3135664"/>
              <a:gd name="connsiteY57" fmla="*/ 1796432 h 1885445"/>
              <a:gd name="connsiteX58" fmla="*/ 716145 w 3135664"/>
              <a:gd name="connsiteY58" fmla="*/ 1853076 h 1885445"/>
              <a:gd name="connsiteX59" fmla="*/ 667593 w 3135664"/>
              <a:gd name="connsiteY59" fmla="*/ 1869261 h 1885445"/>
              <a:gd name="connsiteX60" fmla="*/ 303452 w 3135664"/>
              <a:gd name="connsiteY60" fmla="*/ 1885445 h 1885445"/>
              <a:gd name="connsiteX61" fmla="*/ 254899 w 3135664"/>
              <a:gd name="connsiteY61" fmla="*/ 1869261 h 1885445"/>
              <a:gd name="connsiteX62" fmla="*/ 109243 w 3135664"/>
              <a:gd name="connsiteY62" fmla="*/ 1820708 h 1885445"/>
              <a:gd name="connsiteX63" fmla="*/ 141611 w 3135664"/>
              <a:gd name="connsiteY63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420153 w 3135664"/>
              <a:gd name="connsiteY44" fmla="*/ 1068149 h 1885445"/>
              <a:gd name="connsiteX45" fmla="*/ 1145023 w 3135664"/>
              <a:gd name="connsiteY45" fmla="*/ 1019597 h 1885445"/>
              <a:gd name="connsiteX46" fmla="*/ 1056011 w 3135664"/>
              <a:gd name="connsiteY46" fmla="*/ 1003413 h 1885445"/>
              <a:gd name="connsiteX47" fmla="*/ 942722 w 3135664"/>
              <a:gd name="connsiteY47" fmla="*/ 1051965 h 1885445"/>
              <a:gd name="connsiteX48" fmla="*/ 869894 w 3135664"/>
              <a:gd name="connsiteY48" fmla="*/ 1084333 h 1885445"/>
              <a:gd name="connsiteX49" fmla="*/ 861802 w 3135664"/>
              <a:gd name="connsiteY49" fmla="*/ 1108609 h 1885445"/>
              <a:gd name="connsiteX50" fmla="*/ 546213 w 3135664"/>
              <a:gd name="connsiteY50" fmla="*/ 1149069 h 1885445"/>
              <a:gd name="connsiteX51" fmla="*/ 497660 w 3135664"/>
              <a:gd name="connsiteY51" fmla="*/ 1391830 h 1885445"/>
              <a:gd name="connsiteX52" fmla="*/ 708053 w 3135664"/>
              <a:gd name="connsiteY52" fmla="*/ 1464659 h 1885445"/>
              <a:gd name="connsiteX53" fmla="*/ 764698 w 3135664"/>
              <a:gd name="connsiteY53" fmla="*/ 1521303 h 1885445"/>
              <a:gd name="connsiteX54" fmla="*/ 772790 w 3135664"/>
              <a:gd name="connsiteY54" fmla="*/ 1755972 h 1885445"/>
              <a:gd name="connsiteX55" fmla="*/ 772790 w 3135664"/>
              <a:gd name="connsiteY55" fmla="*/ 1755972 h 1885445"/>
              <a:gd name="connsiteX56" fmla="*/ 764698 w 3135664"/>
              <a:gd name="connsiteY56" fmla="*/ 1796432 h 1885445"/>
              <a:gd name="connsiteX57" fmla="*/ 716145 w 3135664"/>
              <a:gd name="connsiteY57" fmla="*/ 1853076 h 1885445"/>
              <a:gd name="connsiteX58" fmla="*/ 667593 w 3135664"/>
              <a:gd name="connsiteY58" fmla="*/ 1869261 h 1885445"/>
              <a:gd name="connsiteX59" fmla="*/ 303452 w 3135664"/>
              <a:gd name="connsiteY59" fmla="*/ 1885445 h 1885445"/>
              <a:gd name="connsiteX60" fmla="*/ 254899 w 3135664"/>
              <a:gd name="connsiteY60" fmla="*/ 1869261 h 1885445"/>
              <a:gd name="connsiteX61" fmla="*/ 109243 w 3135664"/>
              <a:gd name="connsiteY61" fmla="*/ 1820708 h 1885445"/>
              <a:gd name="connsiteX62" fmla="*/ 141611 w 3135664"/>
              <a:gd name="connsiteY62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84889 w 3135664"/>
              <a:gd name="connsiteY40" fmla="*/ 1197622 h 1885445"/>
              <a:gd name="connsiteX41" fmla="*/ 1476797 w 3135664"/>
              <a:gd name="connsiteY41" fmla="*/ 1116701 h 1885445"/>
              <a:gd name="connsiteX42" fmla="*/ 1468705 w 3135664"/>
              <a:gd name="connsiteY42" fmla="*/ 1092425 h 1885445"/>
              <a:gd name="connsiteX43" fmla="*/ 1444429 w 3135664"/>
              <a:gd name="connsiteY43" fmla="*/ 1084333 h 1885445"/>
              <a:gd name="connsiteX44" fmla="*/ 1145023 w 3135664"/>
              <a:gd name="connsiteY44" fmla="*/ 1019597 h 1885445"/>
              <a:gd name="connsiteX45" fmla="*/ 1056011 w 3135664"/>
              <a:gd name="connsiteY45" fmla="*/ 1003413 h 1885445"/>
              <a:gd name="connsiteX46" fmla="*/ 942722 w 3135664"/>
              <a:gd name="connsiteY46" fmla="*/ 1051965 h 1885445"/>
              <a:gd name="connsiteX47" fmla="*/ 869894 w 3135664"/>
              <a:gd name="connsiteY47" fmla="*/ 1084333 h 1885445"/>
              <a:gd name="connsiteX48" fmla="*/ 861802 w 3135664"/>
              <a:gd name="connsiteY48" fmla="*/ 1108609 h 1885445"/>
              <a:gd name="connsiteX49" fmla="*/ 546213 w 3135664"/>
              <a:gd name="connsiteY49" fmla="*/ 1149069 h 1885445"/>
              <a:gd name="connsiteX50" fmla="*/ 497660 w 3135664"/>
              <a:gd name="connsiteY50" fmla="*/ 1391830 h 1885445"/>
              <a:gd name="connsiteX51" fmla="*/ 708053 w 3135664"/>
              <a:gd name="connsiteY51" fmla="*/ 1464659 h 1885445"/>
              <a:gd name="connsiteX52" fmla="*/ 764698 w 3135664"/>
              <a:gd name="connsiteY52" fmla="*/ 1521303 h 1885445"/>
              <a:gd name="connsiteX53" fmla="*/ 772790 w 3135664"/>
              <a:gd name="connsiteY53" fmla="*/ 1755972 h 1885445"/>
              <a:gd name="connsiteX54" fmla="*/ 772790 w 3135664"/>
              <a:gd name="connsiteY54" fmla="*/ 1755972 h 1885445"/>
              <a:gd name="connsiteX55" fmla="*/ 764698 w 3135664"/>
              <a:gd name="connsiteY55" fmla="*/ 1796432 h 1885445"/>
              <a:gd name="connsiteX56" fmla="*/ 716145 w 3135664"/>
              <a:gd name="connsiteY56" fmla="*/ 1853076 h 1885445"/>
              <a:gd name="connsiteX57" fmla="*/ 667593 w 3135664"/>
              <a:gd name="connsiteY57" fmla="*/ 1869261 h 1885445"/>
              <a:gd name="connsiteX58" fmla="*/ 303452 w 3135664"/>
              <a:gd name="connsiteY58" fmla="*/ 1885445 h 1885445"/>
              <a:gd name="connsiteX59" fmla="*/ 254899 w 3135664"/>
              <a:gd name="connsiteY59" fmla="*/ 1869261 h 1885445"/>
              <a:gd name="connsiteX60" fmla="*/ 109243 w 3135664"/>
              <a:gd name="connsiteY60" fmla="*/ 1820708 h 1885445"/>
              <a:gd name="connsiteX61" fmla="*/ 141611 w 3135664"/>
              <a:gd name="connsiteY61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0613 w 3135664"/>
              <a:gd name="connsiteY38" fmla="*/ 1286634 h 1885445"/>
              <a:gd name="connsiteX39" fmla="*/ 1468705 w 3135664"/>
              <a:gd name="connsiteY39" fmla="*/ 1221898 h 1885445"/>
              <a:gd name="connsiteX40" fmla="*/ 1476797 w 3135664"/>
              <a:gd name="connsiteY40" fmla="*/ 1116701 h 1885445"/>
              <a:gd name="connsiteX41" fmla="*/ 1468705 w 3135664"/>
              <a:gd name="connsiteY41" fmla="*/ 1092425 h 1885445"/>
              <a:gd name="connsiteX42" fmla="*/ 1444429 w 3135664"/>
              <a:gd name="connsiteY42" fmla="*/ 1084333 h 1885445"/>
              <a:gd name="connsiteX43" fmla="*/ 1145023 w 3135664"/>
              <a:gd name="connsiteY43" fmla="*/ 1019597 h 1885445"/>
              <a:gd name="connsiteX44" fmla="*/ 1056011 w 3135664"/>
              <a:gd name="connsiteY44" fmla="*/ 1003413 h 1885445"/>
              <a:gd name="connsiteX45" fmla="*/ 942722 w 3135664"/>
              <a:gd name="connsiteY45" fmla="*/ 1051965 h 1885445"/>
              <a:gd name="connsiteX46" fmla="*/ 869894 w 3135664"/>
              <a:gd name="connsiteY46" fmla="*/ 1084333 h 1885445"/>
              <a:gd name="connsiteX47" fmla="*/ 861802 w 3135664"/>
              <a:gd name="connsiteY47" fmla="*/ 1108609 h 1885445"/>
              <a:gd name="connsiteX48" fmla="*/ 546213 w 3135664"/>
              <a:gd name="connsiteY48" fmla="*/ 1149069 h 1885445"/>
              <a:gd name="connsiteX49" fmla="*/ 497660 w 3135664"/>
              <a:gd name="connsiteY49" fmla="*/ 1391830 h 1885445"/>
              <a:gd name="connsiteX50" fmla="*/ 708053 w 3135664"/>
              <a:gd name="connsiteY50" fmla="*/ 1464659 h 1885445"/>
              <a:gd name="connsiteX51" fmla="*/ 764698 w 3135664"/>
              <a:gd name="connsiteY51" fmla="*/ 1521303 h 1885445"/>
              <a:gd name="connsiteX52" fmla="*/ 772790 w 3135664"/>
              <a:gd name="connsiteY52" fmla="*/ 1755972 h 1885445"/>
              <a:gd name="connsiteX53" fmla="*/ 772790 w 3135664"/>
              <a:gd name="connsiteY53" fmla="*/ 1755972 h 1885445"/>
              <a:gd name="connsiteX54" fmla="*/ 764698 w 3135664"/>
              <a:gd name="connsiteY54" fmla="*/ 1796432 h 1885445"/>
              <a:gd name="connsiteX55" fmla="*/ 716145 w 3135664"/>
              <a:gd name="connsiteY55" fmla="*/ 1853076 h 1885445"/>
              <a:gd name="connsiteX56" fmla="*/ 667593 w 3135664"/>
              <a:gd name="connsiteY56" fmla="*/ 1869261 h 1885445"/>
              <a:gd name="connsiteX57" fmla="*/ 303452 w 3135664"/>
              <a:gd name="connsiteY57" fmla="*/ 1885445 h 1885445"/>
              <a:gd name="connsiteX58" fmla="*/ 254899 w 3135664"/>
              <a:gd name="connsiteY58" fmla="*/ 1869261 h 1885445"/>
              <a:gd name="connsiteX59" fmla="*/ 109243 w 3135664"/>
              <a:gd name="connsiteY59" fmla="*/ 1820708 h 1885445"/>
              <a:gd name="connsiteX60" fmla="*/ 141611 w 3135664"/>
              <a:gd name="connsiteY60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44429 w 3135664"/>
              <a:gd name="connsiteY37" fmla="*/ 1335186 h 1885445"/>
              <a:gd name="connsiteX38" fmla="*/ 1468705 w 3135664"/>
              <a:gd name="connsiteY38" fmla="*/ 1221898 h 1885445"/>
              <a:gd name="connsiteX39" fmla="*/ 1476797 w 3135664"/>
              <a:gd name="connsiteY39" fmla="*/ 1116701 h 1885445"/>
              <a:gd name="connsiteX40" fmla="*/ 1468705 w 3135664"/>
              <a:gd name="connsiteY40" fmla="*/ 1092425 h 1885445"/>
              <a:gd name="connsiteX41" fmla="*/ 1444429 w 3135664"/>
              <a:gd name="connsiteY41" fmla="*/ 1084333 h 1885445"/>
              <a:gd name="connsiteX42" fmla="*/ 1145023 w 3135664"/>
              <a:gd name="connsiteY42" fmla="*/ 1019597 h 1885445"/>
              <a:gd name="connsiteX43" fmla="*/ 1056011 w 3135664"/>
              <a:gd name="connsiteY43" fmla="*/ 1003413 h 1885445"/>
              <a:gd name="connsiteX44" fmla="*/ 942722 w 3135664"/>
              <a:gd name="connsiteY44" fmla="*/ 1051965 h 1885445"/>
              <a:gd name="connsiteX45" fmla="*/ 869894 w 3135664"/>
              <a:gd name="connsiteY45" fmla="*/ 1084333 h 1885445"/>
              <a:gd name="connsiteX46" fmla="*/ 861802 w 3135664"/>
              <a:gd name="connsiteY46" fmla="*/ 1108609 h 1885445"/>
              <a:gd name="connsiteX47" fmla="*/ 546213 w 3135664"/>
              <a:gd name="connsiteY47" fmla="*/ 1149069 h 1885445"/>
              <a:gd name="connsiteX48" fmla="*/ 497660 w 3135664"/>
              <a:gd name="connsiteY48" fmla="*/ 1391830 h 1885445"/>
              <a:gd name="connsiteX49" fmla="*/ 708053 w 3135664"/>
              <a:gd name="connsiteY49" fmla="*/ 1464659 h 1885445"/>
              <a:gd name="connsiteX50" fmla="*/ 764698 w 3135664"/>
              <a:gd name="connsiteY50" fmla="*/ 1521303 h 1885445"/>
              <a:gd name="connsiteX51" fmla="*/ 772790 w 3135664"/>
              <a:gd name="connsiteY51" fmla="*/ 1755972 h 1885445"/>
              <a:gd name="connsiteX52" fmla="*/ 772790 w 3135664"/>
              <a:gd name="connsiteY52" fmla="*/ 1755972 h 1885445"/>
              <a:gd name="connsiteX53" fmla="*/ 764698 w 3135664"/>
              <a:gd name="connsiteY53" fmla="*/ 1796432 h 1885445"/>
              <a:gd name="connsiteX54" fmla="*/ 716145 w 3135664"/>
              <a:gd name="connsiteY54" fmla="*/ 1853076 h 1885445"/>
              <a:gd name="connsiteX55" fmla="*/ 667593 w 3135664"/>
              <a:gd name="connsiteY55" fmla="*/ 1869261 h 1885445"/>
              <a:gd name="connsiteX56" fmla="*/ 303452 w 3135664"/>
              <a:gd name="connsiteY56" fmla="*/ 1885445 h 1885445"/>
              <a:gd name="connsiteX57" fmla="*/ 254899 w 3135664"/>
              <a:gd name="connsiteY57" fmla="*/ 1869261 h 1885445"/>
              <a:gd name="connsiteX58" fmla="*/ 109243 w 3135664"/>
              <a:gd name="connsiteY58" fmla="*/ 1820708 h 1885445"/>
              <a:gd name="connsiteX59" fmla="*/ 141611 w 3135664"/>
              <a:gd name="connsiteY59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68705 w 3135664"/>
              <a:gd name="connsiteY37" fmla="*/ 1221898 h 1885445"/>
              <a:gd name="connsiteX38" fmla="*/ 1476797 w 3135664"/>
              <a:gd name="connsiteY38" fmla="*/ 1116701 h 1885445"/>
              <a:gd name="connsiteX39" fmla="*/ 1468705 w 3135664"/>
              <a:gd name="connsiteY39" fmla="*/ 1092425 h 1885445"/>
              <a:gd name="connsiteX40" fmla="*/ 1444429 w 3135664"/>
              <a:gd name="connsiteY40" fmla="*/ 1084333 h 1885445"/>
              <a:gd name="connsiteX41" fmla="*/ 1145023 w 3135664"/>
              <a:gd name="connsiteY41" fmla="*/ 1019597 h 1885445"/>
              <a:gd name="connsiteX42" fmla="*/ 1056011 w 3135664"/>
              <a:gd name="connsiteY42" fmla="*/ 1003413 h 1885445"/>
              <a:gd name="connsiteX43" fmla="*/ 942722 w 3135664"/>
              <a:gd name="connsiteY43" fmla="*/ 1051965 h 1885445"/>
              <a:gd name="connsiteX44" fmla="*/ 869894 w 3135664"/>
              <a:gd name="connsiteY44" fmla="*/ 1084333 h 1885445"/>
              <a:gd name="connsiteX45" fmla="*/ 861802 w 3135664"/>
              <a:gd name="connsiteY45" fmla="*/ 1108609 h 1885445"/>
              <a:gd name="connsiteX46" fmla="*/ 546213 w 3135664"/>
              <a:gd name="connsiteY46" fmla="*/ 1149069 h 1885445"/>
              <a:gd name="connsiteX47" fmla="*/ 497660 w 3135664"/>
              <a:gd name="connsiteY47" fmla="*/ 1391830 h 1885445"/>
              <a:gd name="connsiteX48" fmla="*/ 708053 w 3135664"/>
              <a:gd name="connsiteY48" fmla="*/ 1464659 h 1885445"/>
              <a:gd name="connsiteX49" fmla="*/ 764698 w 3135664"/>
              <a:gd name="connsiteY49" fmla="*/ 1521303 h 1885445"/>
              <a:gd name="connsiteX50" fmla="*/ 772790 w 3135664"/>
              <a:gd name="connsiteY50" fmla="*/ 1755972 h 1885445"/>
              <a:gd name="connsiteX51" fmla="*/ 772790 w 3135664"/>
              <a:gd name="connsiteY51" fmla="*/ 1755972 h 1885445"/>
              <a:gd name="connsiteX52" fmla="*/ 764698 w 3135664"/>
              <a:gd name="connsiteY52" fmla="*/ 1796432 h 1885445"/>
              <a:gd name="connsiteX53" fmla="*/ 716145 w 3135664"/>
              <a:gd name="connsiteY53" fmla="*/ 1853076 h 1885445"/>
              <a:gd name="connsiteX54" fmla="*/ 667593 w 3135664"/>
              <a:gd name="connsiteY54" fmla="*/ 1869261 h 1885445"/>
              <a:gd name="connsiteX55" fmla="*/ 303452 w 3135664"/>
              <a:gd name="connsiteY55" fmla="*/ 1885445 h 1885445"/>
              <a:gd name="connsiteX56" fmla="*/ 254899 w 3135664"/>
              <a:gd name="connsiteY56" fmla="*/ 1869261 h 1885445"/>
              <a:gd name="connsiteX57" fmla="*/ 109243 w 3135664"/>
              <a:gd name="connsiteY57" fmla="*/ 1820708 h 1885445"/>
              <a:gd name="connsiteX58" fmla="*/ 141611 w 3135664"/>
              <a:gd name="connsiteY58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68705 w 3135664"/>
              <a:gd name="connsiteY37" fmla="*/ 1221898 h 1885445"/>
              <a:gd name="connsiteX38" fmla="*/ 1476797 w 3135664"/>
              <a:gd name="connsiteY38" fmla="*/ 1116701 h 1885445"/>
              <a:gd name="connsiteX39" fmla="*/ 1468705 w 3135664"/>
              <a:gd name="connsiteY39" fmla="*/ 1092425 h 1885445"/>
              <a:gd name="connsiteX40" fmla="*/ 1145023 w 3135664"/>
              <a:gd name="connsiteY40" fmla="*/ 1019597 h 1885445"/>
              <a:gd name="connsiteX41" fmla="*/ 1056011 w 3135664"/>
              <a:gd name="connsiteY41" fmla="*/ 1003413 h 1885445"/>
              <a:gd name="connsiteX42" fmla="*/ 942722 w 3135664"/>
              <a:gd name="connsiteY42" fmla="*/ 1051965 h 1885445"/>
              <a:gd name="connsiteX43" fmla="*/ 869894 w 3135664"/>
              <a:gd name="connsiteY43" fmla="*/ 1084333 h 1885445"/>
              <a:gd name="connsiteX44" fmla="*/ 861802 w 3135664"/>
              <a:gd name="connsiteY44" fmla="*/ 1108609 h 1885445"/>
              <a:gd name="connsiteX45" fmla="*/ 546213 w 3135664"/>
              <a:gd name="connsiteY45" fmla="*/ 1149069 h 1885445"/>
              <a:gd name="connsiteX46" fmla="*/ 497660 w 3135664"/>
              <a:gd name="connsiteY46" fmla="*/ 1391830 h 1885445"/>
              <a:gd name="connsiteX47" fmla="*/ 708053 w 3135664"/>
              <a:gd name="connsiteY47" fmla="*/ 1464659 h 1885445"/>
              <a:gd name="connsiteX48" fmla="*/ 764698 w 3135664"/>
              <a:gd name="connsiteY48" fmla="*/ 1521303 h 1885445"/>
              <a:gd name="connsiteX49" fmla="*/ 772790 w 3135664"/>
              <a:gd name="connsiteY49" fmla="*/ 1755972 h 1885445"/>
              <a:gd name="connsiteX50" fmla="*/ 772790 w 3135664"/>
              <a:gd name="connsiteY50" fmla="*/ 1755972 h 1885445"/>
              <a:gd name="connsiteX51" fmla="*/ 764698 w 3135664"/>
              <a:gd name="connsiteY51" fmla="*/ 1796432 h 1885445"/>
              <a:gd name="connsiteX52" fmla="*/ 716145 w 3135664"/>
              <a:gd name="connsiteY52" fmla="*/ 1853076 h 1885445"/>
              <a:gd name="connsiteX53" fmla="*/ 667593 w 3135664"/>
              <a:gd name="connsiteY53" fmla="*/ 1869261 h 1885445"/>
              <a:gd name="connsiteX54" fmla="*/ 303452 w 3135664"/>
              <a:gd name="connsiteY54" fmla="*/ 1885445 h 1885445"/>
              <a:gd name="connsiteX55" fmla="*/ 254899 w 3135664"/>
              <a:gd name="connsiteY55" fmla="*/ 1869261 h 1885445"/>
              <a:gd name="connsiteX56" fmla="*/ 109243 w 3135664"/>
              <a:gd name="connsiteY56" fmla="*/ 1820708 h 1885445"/>
              <a:gd name="connsiteX57" fmla="*/ 141611 w 3135664"/>
              <a:gd name="connsiteY57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36337 w 3135664"/>
              <a:gd name="connsiteY36" fmla="*/ 1497027 h 1885445"/>
              <a:gd name="connsiteX37" fmla="*/ 1468705 w 3135664"/>
              <a:gd name="connsiteY37" fmla="*/ 1221898 h 1885445"/>
              <a:gd name="connsiteX38" fmla="*/ 1476797 w 3135664"/>
              <a:gd name="connsiteY38" fmla="*/ 1116701 h 1885445"/>
              <a:gd name="connsiteX39" fmla="*/ 1145023 w 3135664"/>
              <a:gd name="connsiteY39" fmla="*/ 1019597 h 1885445"/>
              <a:gd name="connsiteX40" fmla="*/ 1056011 w 3135664"/>
              <a:gd name="connsiteY40" fmla="*/ 1003413 h 1885445"/>
              <a:gd name="connsiteX41" fmla="*/ 942722 w 3135664"/>
              <a:gd name="connsiteY41" fmla="*/ 1051965 h 1885445"/>
              <a:gd name="connsiteX42" fmla="*/ 869894 w 3135664"/>
              <a:gd name="connsiteY42" fmla="*/ 1084333 h 1885445"/>
              <a:gd name="connsiteX43" fmla="*/ 861802 w 3135664"/>
              <a:gd name="connsiteY43" fmla="*/ 1108609 h 1885445"/>
              <a:gd name="connsiteX44" fmla="*/ 546213 w 3135664"/>
              <a:gd name="connsiteY44" fmla="*/ 1149069 h 1885445"/>
              <a:gd name="connsiteX45" fmla="*/ 497660 w 3135664"/>
              <a:gd name="connsiteY45" fmla="*/ 1391830 h 1885445"/>
              <a:gd name="connsiteX46" fmla="*/ 708053 w 3135664"/>
              <a:gd name="connsiteY46" fmla="*/ 1464659 h 1885445"/>
              <a:gd name="connsiteX47" fmla="*/ 764698 w 3135664"/>
              <a:gd name="connsiteY47" fmla="*/ 1521303 h 1885445"/>
              <a:gd name="connsiteX48" fmla="*/ 772790 w 3135664"/>
              <a:gd name="connsiteY48" fmla="*/ 1755972 h 1885445"/>
              <a:gd name="connsiteX49" fmla="*/ 772790 w 3135664"/>
              <a:gd name="connsiteY49" fmla="*/ 1755972 h 1885445"/>
              <a:gd name="connsiteX50" fmla="*/ 764698 w 3135664"/>
              <a:gd name="connsiteY50" fmla="*/ 1796432 h 1885445"/>
              <a:gd name="connsiteX51" fmla="*/ 716145 w 3135664"/>
              <a:gd name="connsiteY51" fmla="*/ 1853076 h 1885445"/>
              <a:gd name="connsiteX52" fmla="*/ 667593 w 3135664"/>
              <a:gd name="connsiteY52" fmla="*/ 1869261 h 1885445"/>
              <a:gd name="connsiteX53" fmla="*/ 303452 w 3135664"/>
              <a:gd name="connsiteY53" fmla="*/ 1885445 h 1885445"/>
              <a:gd name="connsiteX54" fmla="*/ 254899 w 3135664"/>
              <a:gd name="connsiteY54" fmla="*/ 1869261 h 1885445"/>
              <a:gd name="connsiteX55" fmla="*/ 109243 w 3135664"/>
              <a:gd name="connsiteY55" fmla="*/ 1820708 h 1885445"/>
              <a:gd name="connsiteX56" fmla="*/ 141611 w 3135664"/>
              <a:gd name="connsiteY5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44429 w 3135664"/>
              <a:gd name="connsiteY35" fmla="*/ 1521303 h 1885445"/>
              <a:gd name="connsiteX36" fmla="*/ 1468705 w 3135664"/>
              <a:gd name="connsiteY36" fmla="*/ 1221898 h 1885445"/>
              <a:gd name="connsiteX37" fmla="*/ 1476797 w 3135664"/>
              <a:gd name="connsiteY37" fmla="*/ 1116701 h 1885445"/>
              <a:gd name="connsiteX38" fmla="*/ 1145023 w 3135664"/>
              <a:gd name="connsiteY38" fmla="*/ 1019597 h 1885445"/>
              <a:gd name="connsiteX39" fmla="*/ 1056011 w 3135664"/>
              <a:gd name="connsiteY39" fmla="*/ 1003413 h 1885445"/>
              <a:gd name="connsiteX40" fmla="*/ 942722 w 3135664"/>
              <a:gd name="connsiteY40" fmla="*/ 1051965 h 1885445"/>
              <a:gd name="connsiteX41" fmla="*/ 869894 w 3135664"/>
              <a:gd name="connsiteY41" fmla="*/ 1084333 h 1885445"/>
              <a:gd name="connsiteX42" fmla="*/ 861802 w 3135664"/>
              <a:gd name="connsiteY42" fmla="*/ 1108609 h 1885445"/>
              <a:gd name="connsiteX43" fmla="*/ 546213 w 3135664"/>
              <a:gd name="connsiteY43" fmla="*/ 1149069 h 1885445"/>
              <a:gd name="connsiteX44" fmla="*/ 497660 w 3135664"/>
              <a:gd name="connsiteY44" fmla="*/ 1391830 h 1885445"/>
              <a:gd name="connsiteX45" fmla="*/ 708053 w 3135664"/>
              <a:gd name="connsiteY45" fmla="*/ 1464659 h 1885445"/>
              <a:gd name="connsiteX46" fmla="*/ 764698 w 3135664"/>
              <a:gd name="connsiteY46" fmla="*/ 1521303 h 1885445"/>
              <a:gd name="connsiteX47" fmla="*/ 772790 w 3135664"/>
              <a:gd name="connsiteY47" fmla="*/ 1755972 h 1885445"/>
              <a:gd name="connsiteX48" fmla="*/ 772790 w 3135664"/>
              <a:gd name="connsiteY48" fmla="*/ 1755972 h 1885445"/>
              <a:gd name="connsiteX49" fmla="*/ 764698 w 3135664"/>
              <a:gd name="connsiteY49" fmla="*/ 1796432 h 1885445"/>
              <a:gd name="connsiteX50" fmla="*/ 716145 w 3135664"/>
              <a:gd name="connsiteY50" fmla="*/ 1853076 h 1885445"/>
              <a:gd name="connsiteX51" fmla="*/ 667593 w 3135664"/>
              <a:gd name="connsiteY51" fmla="*/ 1869261 h 1885445"/>
              <a:gd name="connsiteX52" fmla="*/ 303452 w 3135664"/>
              <a:gd name="connsiteY52" fmla="*/ 1885445 h 1885445"/>
              <a:gd name="connsiteX53" fmla="*/ 254899 w 3135664"/>
              <a:gd name="connsiteY53" fmla="*/ 1869261 h 1885445"/>
              <a:gd name="connsiteX54" fmla="*/ 109243 w 3135664"/>
              <a:gd name="connsiteY54" fmla="*/ 1820708 h 1885445"/>
              <a:gd name="connsiteX55" fmla="*/ 141611 w 3135664"/>
              <a:gd name="connsiteY5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598177 w 3135664"/>
              <a:gd name="connsiteY32" fmla="*/ 1497027 h 1885445"/>
              <a:gd name="connsiteX33" fmla="*/ 1492981 w 3135664"/>
              <a:gd name="connsiteY33" fmla="*/ 1521303 h 1885445"/>
              <a:gd name="connsiteX34" fmla="*/ 1468705 w 3135664"/>
              <a:gd name="connsiteY34" fmla="*/ 1529395 h 1885445"/>
              <a:gd name="connsiteX35" fmla="*/ 1468705 w 3135664"/>
              <a:gd name="connsiteY35" fmla="*/ 1221898 h 1885445"/>
              <a:gd name="connsiteX36" fmla="*/ 1476797 w 3135664"/>
              <a:gd name="connsiteY36" fmla="*/ 1116701 h 1885445"/>
              <a:gd name="connsiteX37" fmla="*/ 1145023 w 3135664"/>
              <a:gd name="connsiteY37" fmla="*/ 1019597 h 1885445"/>
              <a:gd name="connsiteX38" fmla="*/ 1056011 w 3135664"/>
              <a:gd name="connsiteY38" fmla="*/ 1003413 h 1885445"/>
              <a:gd name="connsiteX39" fmla="*/ 942722 w 3135664"/>
              <a:gd name="connsiteY39" fmla="*/ 1051965 h 1885445"/>
              <a:gd name="connsiteX40" fmla="*/ 869894 w 3135664"/>
              <a:gd name="connsiteY40" fmla="*/ 1084333 h 1885445"/>
              <a:gd name="connsiteX41" fmla="*/ 861802 w 3135664"/>
              <a:gd name="connsiteY41" fmla="*/ 1108609 h 1885445"/>
              <a:gd name="connsiteX42" fmla="*/ 546213 w 3135664"/>
              <a:gd name="connsiteY42" fmla="*/ 1149069 h 1885445"/>
              <a:gd name="connsiteX43" fmla="*/ 497660 w 3135664"/>
              <a:gd name="connsiteY43" fmla="*/ 1391830 h 1885445"/>
              <a:gd name="connsiteX44" fmla="*/ 708053 w 3135664"/>
              <a:gd name="connsiteY44" fmla="*/ 1464659 h 1885445"/>
              <a:gd name="connsiteX45" fmla="*/ 764698 w 3135664"/>
              <a:gd name="connsiteY45" fmla="*/ 1521303 h 1885445"/>
              <a:gd name="connsiteX46" fmla="*/ 772790 w 3135664"/>
              <a:gd name="connsiteY46" fmla="*/ 1755972 h 1885445"/>
              <a:gd name="connsiteX47" fmla="*/ 772790 w 3135664"/>
              <a:gd name="connsiteY47" fmla="*/ 1755972 h 1885445"/>
              <a:gd name="connsiteX48" fmla="*/ 764698 w 3135664"/>
              <a:gd name="connsiteY48" fmla="*/ 1796432 h 1885445"/>
              <a:gd name="connsiteX49" fmla="*/ 716145 w 3135664"/>
              <a:gd name="connsiteY49" fmla="*/ 1853076 h 1885445"/>
              <a:gd name="connsiteX50" fmla="*/ 667593 w 3135664"/>
              <a:gd name="connsiteY50" fmla="*/ 1869261 h 1885445"/>
              <a:gd name="connsiteX51" fmla="*/ 303452 w 3135664"/>
              <a:gd name="connsiteY51" fmla="*/ 1885445 h 1885445"/>
              <a:gd name="connsiteX52" fmla="*/ 254899 w 3135664"/>
              <a:gd name="connsiteY52" fmla="*/ 1869261 h 1885445"/>
              <a:gd name="connsiteX53" fmla="*/ 109243 w 3135664"/>
              <a:gd name="connsiteY53" fmla="*/ 1820708 h 1885445"/>
              <a:gd name="connsiteX54" fmla="*/ 141611 w 3135664"/>
              <a:gd name="connsiteY54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68705 w 3135664"/>
              <a:gd name="connsiteY33" fmla="*/ 1529395 h 1885445"/>
              <a:gd name="connsiteX34" fmla="*/ 1468705 w 3135664"/>
              <a:gd name="connsiteY34" fmla="*/ 1221898 h 1885445"/>
              <a:gd name="connsiteX35" fmla="*/ 1476797 w 3135664"/>
              <a:gd name="connsiteY35" fmla="*/ 1116701 h 1885445"/>
              <a:gd name="connsiteX36" fmla="*/ 1145023 w 3135664"/>
              <a:gd name="connsiteY36" fmla="*/ 1019597 h 1885445"/>
              <a:gd name="connsiteX37" fmla="*/ 1056011 w 3135664"/>
              <a:gd name="connsiteY37" fmla="*/ 1003413 h 1885445"/>
              <a:gd name="connsiteX38" fmla="*/ 942722 w 3135664"/>
              <a:gd name="connsiteY38" fmla="*/ 1051965 h 1885445"/>
              <a:gd name="connsiteX39" fmla="*/ 869894 w 3135664"/>
              <a:gd name="connsiteY39" fmla="*/ 1084333 h 1885445"/>
              <a:gd name="connsiteX40" fmla="*/ 861802 w 3135664"/>
              <a:gd name="connsiteY40" fmla="*/ 1108609 h 1885445"/>
              <a:gd name="connsiteX41" fmla="*/ 546213 w 3135664"/>
              <a:gd name="connsiteY41" fmla="*/ 1149069 h 1885445"/>
              <a:gd name="connsiteX42" fmla="*/ 497660 w 3135664"/>
              <a:gd name="connsiteY42" fmla="*/ 1391830 h 1885445"/>
              <a:gd name="connsiteX43" fmla="*/ 708053 w 3135664"/>
              <a:gd name="connsiteY43" fmla="*/ 1464659 h 1885445"/>
              <a:gd name="connsiteX44" fmla="*/ 764698 w 3135664"/>
              <a:gd name="connsiteY44" fmla="*/ 1521303 h 1885445"/>
              <a:gd name="connsiteX45" fmla="*/ 772790 w 3135664"/>
              <a:gd name="connsiteY45" fmla="*/ 1755972 h 1885445"/>
              <a:gd name="connsiteX46" fmla="*/ 772790 w 3135664"/>
              <a:gd name="connsiteY46" fmla="*/ 1755972 h 1885445"/>
              <a:gd name="connsiteX47" fmla="*/ 764698 w 3135664"/>
              <a:gd name="connsiteY47" fmla="*/ 1796432 h 1885445"/>
              <a:gd name="connsiteX48" fmla="*/ 716145 w 3135664"/>
              <a:gd name="connsiteY48" fmla="*/ 1853076 h 1885445"/>
              <a:gd name="connsiteX49" fmla="*/ 667593 w 3135664"/>
              <a:gd name="connsiteY49" fmla="*/ 1869261 h 1885445"/>
              <a:gd name="connsiteX50" fmla="*/ 303452 w 3135664"/>
              <a:gd name="connsiteY50" fmla="*/ 1885445 h 1885445"/>
              <a:gd name="connsiteX51" fmla="*/ 254899 w 3135664"/>
              <a:gd name="connsiteY51" fmla="*/ 1869261 h 1885445"/>
              <a:gd name="connsiteX52" fmla="*/ 109243 w 3135664"/>
              <a:gd name="connsiteY52" fmla="*/ 1820708 h 1885445"/>
              <a:gd name="connsiteX53" fmla="*/ 141611 w 3135664"/>
              <a:gd name="connsiteY53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68705 w 3135664"/>
              <a:gd name="connsiteY33" fmla="*/ 1221898 h 1885445"/>
              <a:gd name="connsiteX34" fmla="*/ 1476797 w 3135664"/>
              <a:gd name="connsiteY34" fmla="*/ 1116701 h 1885445"/>
              <a:gd name="connsiteX35" fmla="*/ 1145023 w 3135664"/>
              <a:gd name="connsiteY35" fmla="*/ 1019597 h 1885445"/>
              <a:gd name="connsiteX36" fmla="*/ 1056011 w 3135664"/>
              <a:gd name="connsiteY36" fmla="*/ 1003413 h 1885445"/>
              <a:gd name="connsiteX37" fmla="*/ 942722 w 3135664"/>
              <a:gd name="connsiteY37" fmla="*/ 1051965 h 1885445"/>
              <a:gd name="connsiteX38" fmla="*/ 869894 w 3135664"/>
              <a:gd name="connsiteY38" fmla="*/ 1084333 h 1885445"/>
              <a:gd name="connsiteX39" fmla="*/ 861802 w 3135664"/>
              <a:gd name="connsiteY39" fmla="*/ 1108609 h 1885445"/>
              <a:gd name="connsiteX40" fmla="*/ 546213 w 3135664"/>
              <a:gd name="connsiteY40" fmla="*/ 1149069 h 1885445"/>
              <a:gd name="connsiteX41" fmla="*/ 497660 w 3135664"/>
              <a:gd name="connsiteY41" fmla="*/ 1391830 h 1885445"/>
              <a:gd name="connsiteX42" fmla="*/ 708053 w 3135664"/>
              <a:gd name="connsiteY42" fmla="*/ 1464659 h 1885445"/>
              <a:gd name="connsiteX43" fmla="*/ 764698 w 3135664"/>
              <a:gd name="connsiteY43" fmla="*/ 1521303 h 1885445"/>
              <a:gd name="connsiteX44" fmla="*/ 772790 w 3135664"/>
              <a:gd name="connsiteY44" fmla="*/ 1755972 h 1885445"/>
              <a:gd name="connsiteX45" fmla="*/ 772790 w 3135664"/>
              <a:gd name="connsiteY45" fmla="*/ 1755972 h 1885445"/>
              <a:gd name="connsiteX46" fmla="*/ 764698 w 3135664"/>
              <a:gd name="connsiteY46" fmla="*/ 1796432 h 1885445"/>
              <a:gd name="connsiteX47" fmla="*/ 716145 w 3135664"/>
              <a:gd name="connsiteY47" fmla="*/ 1853076 h 1885445"/>
              <a:gd name="connsiteX48" fmla="*/ 667593 w 3135664"/>
              <a:gd name="connsiteY48" fmla="*/ 1869261 h 1885445"/>
              <a:gd name="connsiteX49" fmla="*/ 303452 w 3135664"/>
              <a:gd name="connsiteY49" fmla="*/ 1885445 h 1885445"/>
              <a:gd name="connsiteX50" fmla="*/ 254899 w 3135664"/>
              <a:gd name="connsiteY50" fmla="*/ 1869261 h 1885445"/>
              <a:gd name="connsiteX51" fmla="*/ 109243 w 3135664"/>
              <a:gd name="connsiteY51" fmla="*/ 1820708 h 1885445"/>
              <a:gd name="connsiteX52" fmla="*/ 141611 w 3135664"/>
              <a:gd name="connsiteY52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145023 w 3135664"/>
              <a:gd name="connsiteY34" fmla="*/ 1019597 h 1885445"/>
              <a:gd name="connsiteX35" fmla="*/ 1056011 w 3135664"/>
              <a:gd name="connsiteY35" fmla="*/ 1003413 h 1885445"/>
              <a:gd name="connsiteX36" fmla="*/ 942722 w 3135664"/>
              <a:gd name="connsiteY36" fmla="*/ 1051965 h 1885445"/>
              <a:gd name="connsiteX37" fmla="*/ 869894 w 3135664"/>
              <a:gd name="connsiteY37" fmla="*/ 1084333 h 1885445"/>
              <a:gd name="connsiteX38" fmla="*/ 861802 w 3135664"/>
              <a:gd name="connsiteY38" fmla="*/ 1108609 h 1885445"/>
              <a:gd name="connsiteX39" fmla="*/ 546213 w 3135664"/>
              <a:gd name="connsiteY39" fmla="*/ 1149069 h 1885445"/>
              <a:gd name="connsiteX40" fmla="*/ 497660 w 3135664"/>
              <a:gd name="connsiteY40" fmla="*/ 1391830 h 1885445"/>
              <a:gd name="connsiteX41" fmla="*/ 708053 w 3135664"/>
              <a:gd name="connsiteY41" fmla="*/ 1464659 h 1885445"/>
              <a:gd name="connsiteX42" fmla="*/ 764698 w 3135664"/>
              <a:gd name="connsiteY42" fmla="*/ 1521303 h 1885445"/>
              <a:gd name="connsiteX43" fmla="*/ 772790 w 3135664"/>
              <a:gd name="connsiteY43" fmla="*/ 1755972 h 1885445"/>
              <a:gd name="connsiteX44" fmla="*/ 772790 w 3135664"/>
              <a:gd name="connsiteY44" fmla="*/ 1755972 h 1885445"/>
              <a:gd name="connsiteX45" fmla="*/ 764698 w 3135664"/>
              <a:gd name="connsiteY45" fmla="*/ 1796432 h 1885445"/>
              <a:gd name="connsiteX46" fmla="*/ 716145 w 3135664"/>
              <a:gd name="connsiteY46" fmla="*/ 1853076 h 1885445"/>
              <a:gd name="connsiteX47" fmla="*/ 667593 w 3135664"/>
              <a:gd name="connsiteY47" fmla="*/ 1869261 h 1885445"/>
              <a:gd name="connsiteX48" fmla="*/ 303452 w 3135664"/>
              <a:gd name="connsiteY48" fmla="*/ 1885445 h 1885445"/>
              <a:gd name="connsiteX49" fmla="*/ 254899 w 3135664"/>
              <a:gd name="connsiteY49" fmla="*/ 1869261 h 1885445"/>
              <a:gd name="connsiteX50" fmla="*/ 109243 w 3135664"/>
              <a:gd name="connsiteY50" fmla="*/ 1820708 h 1885445"/>
              <a:gd name="connsiteX51" fmla="*/ 141611 w 3135664"/>
              <a:gd name="connsiteY51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942722 w 3135664"/>
              <a:gd name="connsiteY35" fmla="*/ 1051965 h 1885445"/>
              <a:gd name="connsiteX36" fmla="*/ 869894 w 3135664"/>
              <a:gd name="connsiteY36" fmla="*/ 1084333 h 1885445"/>
              <a:gd name="connsiteX37" fmla="*/ 861802 w 3135664"/>
              <a:gd name="connsiteY37" fmla="*/ 1108609 h 1885445"/>
              <a:gd name="connsiteX38" fmla="*/ 546213 w 3135664"/>
              <a:gd name="connsiteY38" fmla="*/ 1149069 h 1885445"/>
              <a:gd name="connsiteX39" fmla="*/ 497660 w 3135664"/>
              <a:gd name="connsiteY39" fmla="*/ 1391830 h 1885445"/>
              <a:gd name="connsiteX40" fmla="*/ 708053 w 3135664"/>
              <a:gd name="connsiteY40" fmla="*/ 1464659 h 1885445"/>
              <a:gd name="connsiteX41" fmla="*/ 764698 w 3135664"/>
              <a:gd name="connsiteY41" fmla="*/ 1521303 h 1885445"/>
              <a:gd name="connsiteX42" fmla="*/ 772790 w 3135664"/>
              <a:gd name="connsiteY42" fmla="*/ 1755972 h 1885445"/>
              <a:gd name="connsiteX43" fmla="*/ 772790 w 3135664"/>
              <a:gd name="connsiteY43" fmla="*/ 1755972 h 1885445"/>
              <a:gd name="connsiteX44" fmla="*/ 764698 w 3135664"/>
              <a:gd name="connsiteY44" fmla="*/ 1796432 h 1885445"/>
              <a:gd name="connsiteX45" fmla="*/ 716145 w 3135664"/>
              <a:gd name="connsiteY45" fmla="*/ 1853076 h 1885445"/>
              <a:gd name="connsiteX46" fmla="*/ 667593 w 3135664"/>
              <a:gd name="connsiteY46" fmla="*/ 1869261 h 1885445"/>
              <a:gd name="connsiteX47" fmla="*/ 303452 w 3135664"/>
              <a:gd name="connsiteY47" fmla="*/ 1885445 h 1885445"/>
              <a:gd name="connsiteX48" fmla="*/ 254899 w 3135664"/>
              <a:gd name="connsiteY48" fmla="*/ 1869261 h 1885445"/>
              <a:gd name="connsiteX49" fmla="*/ 109243 w 3135664"/>
              <a:gd name="connsiteY49" fmla="*/ 1820708 h 1885445"/>
              <a:gd name="connsiteX50" fmla="*/ 141611 w 3135664"/>
              <a:gd name="connsiteY50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861802 w 3135664"/>
              <a:gd name="connsiteY36" fmla="*/ 1108609 h 1885445"/>
              <a:gd name="connsiteX37" fmla="*/ 546213 w 3135664"/>
              <a:gd name="connsiteY37" fmla="*/ 1149069 h 1885445"/>
              <a:gd name="connsiteX38" fmla="*/ 497660 w 3135664"/>
              <a:gd name="connsiteY38" fmla="*/ 1391830 h 1885445"/>
              <a:gd name="connsiteX39" fmla="*/ 708053 w 3135664"/>
              <a:gd name="connsiteY39" fmla="*/ 1464659 h 1885445"/>
              <a:gd name="connsiteX40" fmla="*/ 764698 w 3135664"/>
              <a:gd name="connsiteY40" fmla="*/ 1521303 h 1885445"/>
              <a:gd name="connsiteX41" fmla="*/ 772790 w 3135664"/>
              <a:gd name="connsiteY41" fmla="*/ 1755972 h 1885445"/>
              <a:gd name="connsiteX42" fmla="*/ 772790 w 3135664"/>
              <a:gd name="connsiteY42" fmla="*/ 1755972 h 1885445"/>
              <a:gd name="connsiteX43" fmla="*/ 764698 w 3135664"/>
              <a:gd name="connsiteY43" fmla="*/ 1796432 h 1885445"/>
              <a:gd name="connsiteX44" fmla="*/ 716145 w 3135664"/>
              <a:gd name="connsiteY44" fmla="*/ 1853076 h 1885445"/>
              <a:gd name="connsiteX45" fmla="*/ 667593 w 3135664"/>
              <a:gd name="connsiteY45" fmla="*/ 1869261 h 1885445"/>
              <a:gd name="connsiteX46" fmla="*/ 303452 w 3135664"/>
              <a:gd name="connsiteY46" fmla="*/ 1885445 h 1885445"/>
              <a:gd name="connsiteX47" fmla="*/ 254899 w 3135664"/>
              <a:gd name="connsiteY47" fmla="*/ 1869261 h 1885445"/>
              <a:gd name="connsiteX48" fmla="*/ 109243 w 3135664"/>
              <a:gd name="connsiteY48" fmla="*/ 1820708 h 1885445"/>
              <a:gd name="connsiteX49" fmla="*/ 141611 w 3135664"/>
              <a:gd name="connsiteY49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08053 w 3135664"/>
              <a:gd name="connsiteY38" fmla="*/ 1464659 h 1885445"/>
              <a:gd name="connsiteX39" fmla="*/ 764698 w 3135664"/>
              <a:gd name="connsiteY39" fmla="*/ 1521303 h 1885445"/>
              <a:gd name="connsiteX40" fmla="*/ 772790 w 3135664"/>
              <a:gd name="connsiteY40" fmla="*/ 1755972 h 1885445"/>
              <a:gd name="connsiteX41" fmla="*/ 772790 w 3135664"/>
              <a:gd name="connsiteY41" fmla="*/ 1755972 h 1885445"/>
              <a:gd name="connsiteX42" fmla="*/ 764698 w 3135664"/>
              <a:gd name="connsiteY42" fmla="*/ 1796432 h 1885445"/>
              <a:gd name="connsiteX43" fmla="*/ 716145 w 3135664"/>
              <a:gd name="connsiteY43" fmla="*/ 1853076 h 1885445"/>
              <a:gd name="connsiteX44" fmla="*/ 667593 w 3135664"/>
              <a:gd name="connsiteY44" fmla="*/ 1869261 h 1885445"/>
              <a:gd name="connsiteX45" fmla="*/ 303452 w 3135664"/>
              <a:gd name="connsiteY45" fmla="*/ 1885445 h 1885445"/>
              <a:gd name="connsiteX46" fmla="*/ 254899 w 3135664"/>
              <a:gd name="connsiteY46" fmla="*/ 1869261 h 1885445"/>
              <a:gd name="connsiteX47" fmla="*/ 109243 w 3135664"/>
              <a:gd name="connsiteY47" fmla="*/ 1820708 h 1885445"/>
              <a:gd name="connsiteX48" fmla="*/ 141611 w 3135664"/>
              <a:gd name="connsiteY48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764698 w 3135664"/>
              <a:gd name="connsiteY41" fmla="*/ 1796432 h 1885445"/>
              <a:gd name="connsiteX42" fmla="*/ 716145 w 3135664"/>
              <a:gd name="connsiteY42" fmla="*/ 1853076 h 1885445"/>
              <a:gd name="connsiteX43" fmla="*/ 667593 w 3135664"/>
              <a:gd name="connsiteY43" fmla="*/ 1869261 h 1885445"/>
              <a:gd name="connsiteX44" fmla="*/ 303452 w 3135664"/>
              <a:gd name="connsiteY44" fmla="*/ 1885445 h 1885445"/>
              <a:gd name="connsiteX45" fmla="*/ 254899 w 3135664"/>
              <a:gd name="connsiteY45" fmla="*/ 1869261 h 1885445"/>
              <a:gd name="connsiteX46" fmla="*/ 109243 w 3135664"/>
              <a:gd name="connsiteY46" fmla="*/ 1820708 h 1885445"/>
              <a:gd name="connsiteX47" fmla="*/ 141611 w 3135664"/>
              <a:gd name="connsiteY47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764698 w 3135664"/>
              <a:gd name="connsiteY41" fmla="*/ 1796432 h 1885445"/>
              <a:gd name="connsiteX42" fmla="*/ 667593 w 3135664"/>
              <a:gd name="connsiteY42" fmla="*/ 1869261 h 1885445"/>
              <a:gd name="connsiteX43" fmla="*/ 303452 w 3135664"/>
              <a:gd name="connsiteY43" fmla="*/ 1885445 h 1885445"/>
              <a:gd name="connsiteX44" fmla="*/ 254899 w 3135664"/>
              <a:gd name="connsiteY44" fmla="*/ 1869261 h 1885445"/>
              <a:gd name="connsiteX45" fmla="*/ 109243 w 3135664"/>
              <a:gd name="connsiteY45" fmla="*/ 1820708 h 1885445"/>
              <a:gd name="connsiteX46" fmla="*/ 141611 w 3135664"/>
              <a:gd name="connsiteY46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43" fmla="*/ 254899 w 3135664"/>
              <a:gd name="connsiteY43" fmla="*/ 1869261 h 1885445"/>
              <a:gd name="connsiteX44" fmla="*/ 109243 w 3135664"/>
              <a:gd name="connsiteY44" fmla="*/ 1820708 h 1885445"/>
              <a:gd name="connsiteX45" fmla="*/ 141611 w 3135664"/>
              <a:gd name="connsiteY45" fmla="*/ 1820708 h 1885445"/>
              <a:gd name="connsiteX0" fmla="*/ 141611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43" fmla="*/ 109243 w 3135664"/>
              <a:gd name="connsiteY43" fmla="*/ 1820708 h 1885445"/>
              <a:gd name="connsiteX44" fmla="*/ 141611 w 3135664"/>
              <a:gd name="connsiteY44" fmla="*/ 1820708 h 1885445"/>
              <a:gd name="connsiteX0" fmla="*/ 109243 w 3135664"/>
              <a:gd name="connsiteY0" fmla="*/ 1820708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43" fmla="*/ 109243 w 3135664"/>
              <a:gd name="connsiteY43" fmla="*/ 1820708 h 1885445"/>
              <a:gd name="connsiteX0" fmla="*/ 303452 w 3135664"/>
              <a:gd name="connsiteY0" fmla="*/ 1885445 h 1885445"/>
              <a:gd name="connsiteX1" fmla="*/ 133519 w 3135664"/>
              <a:gd name="connsiteY1" fmla="*/ 1796432 h 1885445"/>
              <a:gd name="connsiteX2" fmla="*/ 109243 w 3135664"/>
              <a:gd name="connsiteY2" fmla="*/ 1683144 h 1885445"/>
              <a:gd name="connsiteX3" fmla="*/ 101151 w 3135664"/>
              <a:gd name="connsiteY3" fmla="*/ 1626499 h 1885445"/>
              <a:gd name="connsiteX4" fmla="*/ 4046 w 3135664"/>
              <a:gd name="connsiteY4" fmla="*/ 776836 h 1885445"/>
              <a:gd name="connsiteX5" fmla="*/ 125427 w 3135664"/>
              <a:gd name="connsiteY5" fmla="*/ 517891 h 1885445"/>
              <a:gd name="connsiteX6" fmla="*/ 206347 w 3135664"/>
              <a:gd name="connsiteY6" fmla="*/ 501707 h 1885445"/>
              <a:gd name="connsiteX7" fmla="*/ 254899 w 3135664"/>
              <a:gd name="connsiteY7" fmla="*/ 517891 h 1885445"/>
              <a:gd name="connsiteX8" fmla="*/ 400556 w 3135664"/>
              <a:gd name="connsiteY8" fmla="*/ 574535 h 1885445"/>
              <a:gd name="connsiteX9" fmla="*/ 570489 w 3135664"/>
              <a:gd name="connsiteY9" fmla="*/ 606903 h 1885445"/>
              <a:gd name="connsiteX10" fmla="*/ 619041 w 3135664"/>
              <a:gd name="connsiteY10" fmla="*/ 623087 h 1885445"/>
              <a:gd name="connsiteX11" fmla="*/ 780882 w 3135664"/>
              <a:gd name="connsiteY11" fmla="*/ 655455 h 1885445"/>
              <a:gd name="connsiteX12" fmla="*/ 853710 w 3135664"/>
              <a:gd name="connsiteY12" fmla="*/ 671639 h 1885445"/>
              <a:gd name="connsiteX13" fmla="*/ 1363508 w 3135664"/>
              <a:gd name="connsiteY13" fmla="*/ 679731 h 1885445"/>
              <a:gd name="connsiteX14" fmla="*/ 1444429 w 3135664"/>
              <a:gd name="connsiteY14" fmla="*/ 614995 h 1885445"/>
              <a:gd name="connsiteX15" fmla="*/ 1509165 w 3135664"/>
              <a:gd name="connsiteY15" fmla="*/ 550259 h 1885445"/>
              <a:gd name="connsiteX16" fmla="*/ 1541533 w 3135664"/>
              <a:gd name="connsiteY16" fmla="*/ 194209 h 1885445"/>
              <a:gd name="connsiteX17" fmla="*/ 1549625 w 3135664"/>
              <a:gd name="connsiteY17" fmla="*/ 64737 h 1885445"/>
              <a:gd name="connsiteX18" fmla="*/ 1768110 w 3135664"/>
              <a:gd name="connsiteY18" fmla="*/ 0 h 1885445"/>
              <a:gd name="connsiteX19" fmla="*/ 1905675 w 3135664"/>
              <a:gd name="connsiteY19" fmla="*/ 40461 h 1885445"/>
              <a:gd name="connsiteX20" fmla="*/ 2294092 w 3135664"/>
              <a:gd name="connsiteY20" fmla="*/ 72829 h 1885445"/>
              <a:gd name="connsiteX21" fmla="*/ 2464025 w 3135664"/>
              <a:gd name="connsiteY21" fmla="*/ 121381 h 1885445"/>
              <a:gd name="connsiteX22" fmla="*/ 2731062 w 3135664"/>
              <a:gd name="connsiteY22" fmla="*/ 210393 h 1885445"/>
              <a:gd name="connsiteX23" fmla="*/ 2998099 w 3135664"/>
              <a:gd name="connsiteY23" fmla="*/ 186117 h 1885445"/>
              <a:gd name="connsiteX24" fmla="*/ 3038560 w 3135664"/>
              <a:gd name="connsiteY24" fmla="*/ 380326 h 1885445"/>
              <a:gd name="connsiteX25" fmla="*/ 3119480 w 3135664"/>
              <a:gd name="connsiteY25" fmla="*/ 1027689 h 1885445"/>
              <a:gd name="connsiteX26" fmla="*/ 3119480 w 3135664"/>
              <a:gd name="connsiteY26" fmla="*/ 1594131 h 1885445"/>
              <a:gd name="connsiteX27" fmla="*/ 2682510 w 3135664"/>
              <a:gd name="connsiteY27" fmla="*/ 1626499 h 1885445"/>
              <a:gd name="connsiteX28" fmla="*/ 2496393 w 3135664"/>
              <a:gd name="connsiteY28" fmla="*/ 1561763 h 1885445"/>
              <a:gd name="connsiteX29" fmla="*/ 2415473 w 3135664"/>
              <a:gd name="connsiteY29" fmla="*/ 1537487 h 1885445"/>
              <a:gd name="connsiteX30" fmla="*/ 2164620 w 3135664"/>
              <a:gd name="connsiteY30" fmla="*/ 1472751 h 1885445"/>
              <a:gd name="connsiteX31" fmla="*/ 1881399 w 3135664"/>
              <a:gd name="connsiteY31" fmla="*/ 1505119 h 1885445"/>
              <a:gd name="connsiteX32" fmla="*/ 1492981 w 3135664"/>
              <a:gd name="connsiteY32" fmla="*/ 1521303 h 1885445"/>
              <a:gd name="connsiteX33" fmla="*/ 1476797 w 3135664"/>
              <a:gd name="connsiteY33" fmla="*/ 1116701 h 1885445"/>
              <a:gd name="connsiteX34" fmla="*/ 1056011 w 3135664"/>
              <a:gd name="connsiteY34" fmla="*/ 1003413 h 1885445"/>
              <a:gd name="connsiteX35" fmla="*/ 869894 w 3135664"/>
              <a:gd name="connsiteY35" fmla="*/ 1084333 h 1885445"/>
              <a:gd name="connsiteX36" fmla="*/ 546213 w 3135664"/>
              <a:gd name="connsiteY36" fmla="*/ 1149069 h 1885445"/>
              <a:gd name="connsiteX37" fmla="*/ 497660 w 3135664"/>
              <a:gd name="connsiteY37" fmla="*/ 1391830 h 1885445"/>
              <a:gd name="connsiteX38" fmla="*/ 764698 w 3135664"/>
              <a:gd name="connsiteY38" fmla="*/ 1521303 h 1885445"/>
              <a:gd name="connsiteX39" fmla="*/ 772790 w 3135664"/>
              <a:gd name="connsiteY39" fmla="*/ 1755972 h 1885445"/>
              <a:gd name="connsiteX40" fmla="*/ 772790 w 3135664"/>
              <a:gd name="connsiteY40" fmla="*/ 1755972 h 1885445"/>
              <a:gd name="connsiteX41" fmla="*/ 667593 w 3135664"/>
              <a:gd name="connsiteY41" fmla="*/ 1869261 h 1885445"/>
              <a:gd name="connsiteX42" fmla="*/ 303452 w 3135664"/>
              <a:gd name="connsiteY42" fmla="*/ 1885445 h 1885445"/>
              <a:gd name="connsiteX0" fmla="*/ 303452 w 3135664"/>
              <a:gd name="connsiteY0" fmla="*/ 1885445 h 1885445"/>
              <a:gd name="connsiteX1" fmla="*/ 133519 w 3135664"/>
              <a:gd name="connsiteY1" fmla="*/ 1796432 h 1885445"/>
              <a:gd name="connsiteX2" fmla="*/ 101151 w 3135664"/>
              <a:gd name="connsiteY2" fmla="*/ 1626499 h 1885445"/>
              <a:gd name="connsiteX3" fmla="*/ 4046 w 3135664"/>
              <a:gd name="connsiteY3" fmla="*/ 776836 h 1885445"/>
              <a:gd name="connsiteX4" fmla="*/ 125427 w 3135664"/>
              <a:gd name="connsiteY4" fmla="*/ 517891 h 1885445"/>
              <a:gd name="connsiteX5" fmla="*/ 206347 w 3135664"/>
              <a:gd name="connsiteY5" fmla="*/ 501707 h 1885445"/>
              <a:gd name="connsiteX6" fmla="*/ 254899 w 3135664"/>
              <a:gd name="connsiteY6" fmla="*/ 517891 h 1885445"/>
              <a:gd name="connsiteX7" fmla="*/ 400556 w 3135664"/>
              <a:gd name="connsiteY7" fmla="*/ 574535 h 1885445"/>
              <a:gd name="connsiteX8" fmla="*/ 570489 w 3135664"/>
              <a:gd name="connsiteY8" fmla="*/ 606903 h 1885445"/>
              <a:gd name="connsiteX9" fmla="*/ 619041 w 3135664"/>
              <a:gd name="connsiteY9" fmla="*/ 623087 h 1885445"/>
              <a:gd name="connsiteX10" fmla="*/ 780882 w 3135664"/>
              <a:gd name="connsiteY10" fmla="*/ 655455 h 1885445"/>
              <a:gd name="connsiteX11" fmla="*/ 853710 w 3135664"/>
              <a:gd name="connsiteY11" fmla="*/ 671639 h 1885445"/>
              <a:gd name="connsiteX12" fmla="*/ 1363508 w 3135664"/>
              <a:gd name="connsiteY12" fmla="*/ 679731 h 1885445"/>
              <a:gd name="connsiteX13" fmla="*/ 1444429 w 3135664"/>
              <a:gd name="connsiteY13" fmla="*/ 614995 h 1885445"/>
              <a:gd name="connsiteX14" fmla="*/ 1509165 w 3135664"/>
              <a:gd name="connsiteY14" fmla="*/ 550259 h 1885445"/>
              <a:gd name="connsiteX15" fmla="*/ 1541533 w 3135664"/>
              <a:gd name="connsiteY15" fmla="*/ 194209 h 1885445"/>
              <a:gd name="connsiteX16" fmla="*/ 1549625 w 3135664"/>
              <a:gd name="connsiteY16" fmla="*/ 64737 h 1885445"/>
              <a:gd name="connsiteX17" fmla="*/ 1768110 w 3135664"/>
              <a:gd name="connsiteY17" fmla="*/ 0 h 1885445"/>
              <a:gd name="connsiteX18" fmla="*/ 1905675 w 3135664"/>
              <a:gd name="connsiteY18" fmla="*/ 40461 h 1885445"/>
              <a:gd name="connsiteX19" fmla="*/ 2294092 w 3135664"/>
              <a:gd name="connsiteY19" fmla="*/ 72829 h 1885445"/>
              <a:gd name="connsiteX20" fmla="*/ 2464025 w 3135664"/>
              <a:gd name="connsiteY20" fmla="*/ 121381 h 1885445"/>
              <a:gd name="connsiteX21" fmla="*/ 2731062 w 3135664"/>
              <a:gd name="connsiteY21" fmla="*/ 210393 h 1885445"/>
              <a:gd name="connsiteX22" fmla="*/ 2998099 w 3135664"/>
              <a:gd name="connsiteY22" fmla="*/ 186117 h 1885445"/>
              <a:gd name="connsiteX23" fmla="*/ 3038560 w 3135664"/>
              <a:gd name="connsiteY23" fmla="*/ 380326 h 1885445"/>
              <a:gd name="connsiteX24" fmla="*/ 3119480 w 3135664"/>
              <a:gd name="connsiteY24" fmla="*/ 1027689 h 1885445"/>
              <a:gd name="connsiteX25" fmla="*/ 3119480 w 3135664"/>
              <a:gd name="connsiteY25" fmla="*/ 1594131 h 1885445"/>
              <a:gd name="connsiteX26" fmla="*/ 2682510 w 3135664"/>
              <a:gd name="connsiteY26" fmla="*/ 1626499 h 1885445"/>
              <a:gd name="connsiteX27" fmla="*/ 2496393 w 3135664"/>
              <a:gd name="connsiteY27" fmla="*/ 1561763 h 1885445"/>
              <a:gd name="connsiteX28" fmla="*/ 2415473 w 3135664"/>
              <a:gd name="connsiteY28" fmla="*/ 1537487 h 1885445"/>
              <a:gd name="connsiteX29" fmla="*/ 2164620 w 3135664"/>
              <a:gd name="connsiteY29" fmla="*/ 1472751 h 1885445"/>
              <a:gd name="connsiteX30" fmla="*/ 1881399 w 3135664"/>
              <a:gd name="connsiteY30" fmla="*/ 1505119 h 1885445"/>
              <a:gd name="connsiteX31" fmla="*/ 1492981 w 3135664"/>
              <a:gd name="connsiteY31" fmla="*/ 1521303 h 1885445"/>
              <a:gd name="connsiteX32" fmla="*/ 1476797 w 3135664"/>
              <a:gd name="connsiteY32" fmla="*/ 1116701 h 1885445"/>
              <a:gd name="connsiteX33" fmla="*/ 1056011 w 3135664"/>
              <a:gd name="connsiteY33" fmla="*/ 1003413 h 1885445"/>
              <a:gd name="connsiteX34" fmla="*/ 869894 w 3135664"/>
              <a:gd name="connsiteY34" fmla="*/ 1084333 h 1885445"/>
              <a:gd name="connsiteX35" fmla="*/ 546213 w 3135664"/>
              <a:gd name="connsiteY35" fmla="*/ 1149069 h 1885445"/>
              <a:gd name="connsiteX36" fmla="*/ 497660 w 3135664"/>
              <a:gd name="connsiteY36" fmla="*/ 1391830 h 1885445"/>
              <a:gd name="connsiteX37" fmla="*/ 764698 w 3135664"/>
              <a:gd name="connsiteY37" fmla="*/ 1521303 h 1885445"/>
              <a:gd name="connsiteX38" fmla="*/ 772790 w 3135664"/>
              <a:gd name="connsiteY38" fmla="*/ 1755972 h 1885445"/>
              <a:gd name="connsiteX39" fmla="*/ 772790 w 3135664"/>
              <a:gd name="connsiteY39" fmla="*/ 1755972 h 1885445"/>
              <a:gd name="connsiteX40" fmla="*/ 667593 w 3135664"/>
              <a:gd name="connsiteY40" fmla="*/ 1869261 h 1885445"/>
              <a:gd name="connsiteX41" fmla="*/ 303452 w 3135664"/>
              <a:gd name="connsiteY41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202301 w 3131618"/>
              <a:gd name="connsiteY4" fmla="*/ 501707 h 1885445"/>
              <a:gd name="connsiteX5" fmla="*/ 250853 w 3131618"/>
              <a:gd name="connsiteY5" fmla="*/ 517891 h 1885445"/>
              <a:gd name="connsiteX6" fmla="*/ 396510 w 3131618"/>
              <a:gd name="connsiteY6" fmla="*/ 574535 h 1885445"/>
              <a:gd name="connsiteX7" fmla="*/ 566443 w 3131618"/>
              <a:gd name="connsiteY7" fmla="*/ 606903 h 1885445"/>
              <a:gd name="connsiteX8" fmla="*/ 614995 w 3131618"/>
              <a:gd name="connsiteY8" fmla="*/ 623087 h 1885445"/>
              <a:gd name="connsiteX9" fmla="*/ 776836 w 3131618"/>
              <a:gd name="connsiteY9" fmla="*/ 655455 h 1885445"/>
              <a:gd name="connsiteX10" fmla="*/ 849664 w 3131618"/>
              <a:gd name="connsiteY10" fmla="*/ 671639 h 1885445"/>
              <a:gd name="connsiteX11" fmla="*/ 1359462 w 3131618"/>
              <a:gd name="connsiteY11" fmla="*/ 679731 h 1885445"/>
              <a:gd name="connsiteX12" fmla="*/ 1440383 w 3131618"/>
              <a:gd name="connsiteY12" fmla="*/ 614995 h 1885445"/>
              <a:gd name="connsiteX13" fmla="*/ 1505119 w 3131618"/>
              <a:gd name="connsiteY13" fmla="*/ 550259 h 1885445"/>
              <a:gd name="connsiteX14" fmla="*/ 1537487 w 3131618"/>
              <a:gd name="connsiteY14" fmla="*/ 194209 h 1885445"/>
              <a:gd name="connsiteX15" fmla="*/ 1545579 w 3131618"/>
              <a:gd name="connsiteY15" fmla="*/ 64737 h 1885445"/>
              <a:gd name="connsiteX16" fmla="*/ 1764064 w 3131618"/>
              <a:gd name="connsiteY16" fmla="*/ 0 h 1885445"/>
              <a:gd name="connsiteX17" fmla="*/ 1901629 w 3131618"/>
              <a:gd name="connsiteY17" fmla="*/ 40461 h 1885445"/>
              <a:gd name="connsiteX18" fmla="*/ 2290046 w 3131618"/>
              <a:gd name="connsiteY18" fmla="*/ 72829 h 1885445"/>
              <a:gd name="connsiteX19" fmla="*/ 2459979 w 3131618"/>
              <a:gd name="connsiteY19" fmla="*/ 121381 h 1885445"/>
              <a:gd name="connsiteX20" fmla="*/ 2727016 w 3131618"/>
              <a:gd name="connsiteY20" fmla="*/ 210393 h 1885445"/>
              <a:gd name="connsiteX21" fmla="*/ 2994053 w 3131618"/>
              <a:gd name="connsiteY21" fmla="*/ 186117 h 1885445"/>
              <a:gd name="connsiteX22" fmla="*/ 3034514 w 3131618"/>
              <a:gd name="connsiteY22" fmla="*/ 380326 h 1885445"/>
              <a:gd name="connsiteX23" fmla="*/ 3115434 w 3131618"/>
              <a:gd name="connsiteY23" fmla="*/ 1027689 h 1885445"/>
              <a:gd name="connsiteX24" fmla="*/ 3115434 w 3131618"/>
              <a:gd name="connsiteY24" fmla="*/ 1594131 h 1885445"/>
              <a:gd name="connsiteX25" fmla="*/ 2678464 w 3131618"/>
              <a:gd name="connsiteY25" fmla="*/ 1626499 h 1885445"/>
              <a:gd name="connsiteX26" fmla="*/ 2492347 w 3131618"/>
              <a:gd name="connsiteY26" fmla="*/ 1561763 h 1885445"/>
              <a:gd name="connsiteX27" fmla="*/ 2411427 w 3131618"/>
              <a:gd name="connsiteY27" fmla="*/ 1537487 h 1885445"/>
              <a:gd name="connsiteX28" fmla="*/ 2160574 w 3131618"/>
              <a:gd name="connsiteY28" fmla="*/ 1472751 h 1885445"/>
              <a:gd name="connsiteX29" fmla="*/ 1877353 w 3131618"/>
              <a:gd name="connsiteY29" fmla="*/ 1505119 h 1885445"/>
              <a:gd name="connsiteX30" fmla="*/ 1488935 w 3131618"/>
              <a:gd name="connsiteY30" fmla="*/ 1521303 h 1885445"/>
              <a:gd name="connsiteX31" fmla="*/ 1472751 w 3131618"/>
              <a:gd name="connsiteY31" fmla="*/ 1116701 h 1885445"/>
              <a:gd name="connsiteX32" fmla="*/ 1051965 w 3131618"/>
              <a:gd name="connsiteY32" fmla="*/ 1003413 h 1885445"/>
              <a:gd name="connsiteX33" fmla="*/ 865848 w 3131618"/>
              <a:gd name="connsiteY33" fmla="*/ 1084333 h 1885445"/>
              <a:gd name="connsiteX34" fmla="*/ 542167 w 3131618"/>
              <a:gd name="connsiteY34" fmla="*/ 1149069 h 1885445"/>
              <a:gd name="connsiteX35" fmla="*/ 493614 w 3131618"/>
              <a:gd name="connsiteY35" fmla="*/ 1391830 h 1885445"/>
              <a:gd name="connsiteX36" fmla="*/ 760652 w 3131618"/>
              <a:gd name="connsiteY36" fmla="*/ 1521303 h 1885445"/>
              <a:gd name="connsiteX37" fmla="*/ 768744 w 3131618"/>
              <a:gd name="connsiteY37" fmla="*/ 1755972 h 1885445"/>
              <a:gd name="connsiteX38" fmla="*/ 768744 w 3131618"/>
              <a:gd name="connsiteY38" fmla="*/ 1755972 h 1885445"/>
              <a:gd name="connsiteX39" fmla="*/ 663547 w 3131618"/>
              <a:gd name="connsiteY39" fmla="*/ 1869261 h 1885445"/>
              <a:gd name="connsiteX40" fmla="*/ 299406 w 3131618"/>
              <a:gd name="connsiteY40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202301 w 3131618"/>
              <a:gd name="connsiteY4" fmla="*/ 501707 h 1885445"/>
              <a:gd name="connsiteX5" fmla="*/ 396510 w 3131618"/>
              <a:gd name="connsiteY5" fmla="*/ 574535 h 1885445"/>
              <a:gd name="connsiteX6" fmla="*/ 566443 w 3131618"/>
              <a:gd name="connsiteY6" fmla="*/ 606903 h 1885445"/>
              <a:gd name="connsiteX7" fmla="*/ 614995 w 3131618"/>
              <a:gd name="connsiteY7" fmla="*/ 623087 h 1885445"/>
              <a:gd name="connsiteX8" fmla="*/ 776836 w 3131618"/>
              <a:gd name="connsiteY8" fmla="*/ 655455 h 1885445"/>
              <a:gd name="connsiteX9" fmla="*/ 849664 w 3131618"/>
              <a:gd name="connsiteY9" fmla="*/ 671639 h 1885445"/>
              <a:gd name="connsiteX10" fmla="*/ 1359462 w 3131618"/>
              <a:gd name="connsiteY10" fmla="*/ 679731 h 1885445"/>
              <a:gd name="connsiteX11" fmla="*/ 1440383 w 3131618"/>
              <a:gd name="connsiteY11" fmla="*/ 614995 h 1885445"/>
              <a:gd name="connsiteX12" fmla="*/ 1505119 w 3131618"/>
              <a:gd name="connsiteY12" fmla="*/ 550259 h 1885445"/>
              <a:gd name="connsiteX13" fmla="*/ 1537487 w 3131618"/>
              <a:gd name="connsiteY13" fmla="*/ 194209 h 1885445"/>
              <a:gd name="connsiteX14" fmla="*/ 1545579 w 3131618"/>
              <a:gd name="connsiteY14" fmla="*/ 64737 h 1885445"/>
              <a:gd name="connsiteX15" fmla="*/ 1764064 w 3131618"/>
              <a:gd name="connsiteY15" fmla="*/ 0 h 1885445"/>
              <a:gd name="connsiteX16" fmla="*/ 1901629 w 3131618"/>
              <a:gd name="connsiteY16" fmla="*/ 40461 h 1885445"/>
              <a:gd name="connsiteX17" fmla="*/ 2290046 w 3131618"/>
              <a:gd name="connsiteY17" fmla="*/ 72829 h 1885445"/>
              <a:gd name="connsiteX18" fmla="*/ 2459979 w 3131618"/>
              <a:gd name="connsiteY18" fmla="*/ 121381 h 1885445"/>
              <a:gd name="connsiteX19" fmla="*/ 2727016 w 3131618"/>
              <a:gd name="connsiteY19" fmla="*/ 210393 h 1885445"/>
              <a:gd name="connsiteX20" fmla="*/ 2994053 w 3131618"/>
              <a:gd name="connsiteY20" fmla="*/ 186117 h 1885445"/>
              <a:gd name="connsiteX21" fmla="*/ 3034514 w 3131618"/>
              <a:gd name="connsiteY21" fmla="*/ 380326 h 1885445"/>
              <a:gd name="connsiteX22" fmla="*/ 3115434 w 3131618"/>
              <a:gd name="connsiteY22" fmla="*/ 1027689 h 1885445"/>
              <a:gd name="connsiteX23" fmla="*/ 3115434 w 3131618"/>
              <a:gd name="connsiteY23" fmla="*/ 1594131 h 1885445"/>
              <a:gd name="connsiteX24" fmla="*/ 2678464 w 3131618"/>
              <a:gd name="connsiteY24" fmla="*/ 1626499 h 1885445"/>
              <a:gd name="connsiteX25" fmla="*/ 2492347 w 3131618"/>
              <a:gd name="connsiteY25" fmla="*/ 1561763 h 1885445"/>
              <a:gd name="connsiteX26" fmla="*/ 2411427 w 3131618"/>
              <a:gd name="connsiteY26" fmla="*/ 1537487 h 1885445"/>
              <a:gd name="connsiteX27" fmla="*/ 2160574 w 3131618"/>
              <a:gd name="connsiteY27" fmla="*/ 1472751 h 1885445"/>
              <a:gd name="connsiteX28" fmla="*/ 1877353 w 3131618"/>
              <a:gd name="connsiteY28" fmla="*/ 1505119 h 1885445"/>
              <a:gd name="connsiteX29" fmla="*/ 1488935 w 3131618"/>
              <a:gd name="connsiteY29" fmla="*/ 1521303 h 1885445"/>
              <a:gd name="connsiteX30" fmla="*/ 1472751 w 3131618"/>
              <a:gd name="connsiteY30" fmla="*/ 1116701 h 1885445"/>
              <a:gd name="connsiteX31" fmla="*/ 1051965 w 3131618"/>
              <a:gd name="connsiteY31" fmla="*/ 1003413 h 1885445"/>
              <a:gd name="connsiteX32" fmla="*/ 865848 w 3131618"/>
              <a:gd name="connsiteY32" fmla="*/ 1084333 h 1885445"/>
              <a:gd name="connsiteX33" fmla="*/ 542167 w 3131618"/>
              <a:gd name="connsiteY33" fmla="*/ 1149069 h 1885445"/>
              <a:gd name="connsiteX34" fmla="*/ 493614 w 3131618"/>
              <a:gd name="connsiteY34" fmla="*/ 1391830 h 1885445"/>
              <a:gd name="connsiteX35" fmla="*/ 760652 w 3131618"/>
              <a:gd name="connsiteY35" fmla="*/ 1521303 h 1885445"/>
              <a:gd name="connsiteX36" fmla="*/ 768744 w 3131618"/>
              <a:gd name="connsiteY36" fmla="*/ 1755972 h 1885445"/>
              <a:gd name="connsiteX37" fmla="*/ 768744 w 3131618"/>
              <a:gd name="connsiteY37" fmla="*/ 1755972 h 1885445"/>
              <a:gd name="connsiteX38" fmla="*/ 663547 w 3131618"/>
              <a:gd name="connsiteY38" fmla="*/ 1869261 h 1885445"/>
              <a:gd name="connsiteX39" fmla="*/ 299406 w 3131618"/>
              <a:gd name="connsiteY39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614995 w 3131618"/>
              <a:gd name="connsiteY6" fmla="*/ 623087 h 1885445"/>
              <a:gd name="connsiteX7" fmla="*/ 776836 w 3131618"/>
              <a:gd name="connsiteY7" fmla="*/ 655455 h 1885445"/>
              <a:gd name="connsiteX8" fmla="*/ 849664 w 3131618"/>
              <a:gd name="connsiteY8" fmla="*/ 671639 h 1885445"/>
              <a:gd name="connsiteX9" fmla="*/ 1359462 w 3131618"/>
              <a:gd name="connsiteY9" fmla="*/ 679731 h 1885445"/>
              <a:gd name="connsiteX10" fmla="*/ 1440383 w 3131618"/>
              <a:gd name="connsiteY10" fmla="*/ 614995 h 1885445"/>
              <a:gd name="connsiteX11" fmla="*/ 1505119 w 3131618"/>
              <a:gd name="connsiteY11" fmla="*/ 550259 h 1885445"/>
              <a:gd name="connsiteX12" fmla="*/ 1537487 w 3131618"/>
              <a:gd name="connsiteY12" fmla="*/ 194209 h 1885445"/>
              <a:gd name="connsiteX13" fmla="*/ 1545579 w 3131618"/>
              <a:gd name="connsiteY13" fmla="*/ 64737 h 1885445"/>
              <a:gd name="connsiteX14" fmla="*/ 1764064 w 3131618"/>
              <a:gd name="connsiteY14" fmla="*/ 0 h 1885445"/>
              <a:gd name="connsiteX15" fmla="*/ 1901629 w 3131618"/>
              <a:gd name="connsiteY15" fmla="*/ 40461 h 1885445"/>
              <a:gd name="connsiteX16" fmla="*/ 2290046 w 3131618"/>
              <a:gd name="connsiteY16" fmla="*/ 72829 h 1885445"/>
              <a:gd name="connsiteX17" fmla="*/ 2459979 w 3131618"/>
              <a:gd name="connsiteY17" fmla="*/ 121381 h 1885445"/>
              <a:gd name="connsiteX18" fmla="*/ 2727016 w 3131618"/>
              <a:gd name="connsiteY18" fmla="*/ 210393 h 1885445"/>
              <a:gd name="connsiteX19" fmla="*/ 2994053 w 3131618"/>
              <a:gd name="connsiteY19" fmla="*/ 186117 h 1885445"/>
              <a:gd name="connsiteX20" fmla="*/ 3034514 w 3131618"/>
              <a:gd name="connsiteY20" fmla="*/ 380326 h 1885445"/>
              <a:gd name="connsiteX21" fmla="*/ 3115434 w 3131618"/>
              <a:gd name="connsiteY21" fmla="*/ 1027689 h 1885445"/>
              <a:gd name="connsiteX22" fmla="*/ 3115434 w 3131618"/>
              <a:gd name="connsiteY22" fmla="*/ 1594131 h 1885445"/>
              <a:gd name="connsiteX23" fmla="*/ 2678464 w 3131618"/>
              <a:gd name="connsiteY23" fmla="*/ 1626499 h 1885445"/>
              <a:gd name="connsiteX24" fmla="*/ 2492347 w 3131618"/>
              <a:gd name="connsiteY24" fmla="*/ 1561763 h 1885445"/>
              <a:gd name="connsiteX25" fmla="*/ 2411427 w 3131618"/>
              <a:gd name="connsiteY25" fmla="*/ 1537487 h 1885445"/>
              <a:gd name="connsiteX26" fmla="*/ 2160574 w 3131618"/>
              <a:gd name="connsiteY26" fmla="*/ 1472751 h 1885445"/>
              <a:gd name="connsiteX27" fmla="*/ 1877353 w 3131618"/>
              <a:gd name="connsiteY27" fmla="*/ 1505119 h 1885445"/>
              <a:gd name="connsiteX28" fmla="*/ 1488935 w 3131618"/>
              <a:gd name="connsiteY28" fmla="*/ 1521303 h 1885445"/>
              <a:gd name="connsiteX29" fmla="*/ 1472751 w 3131618"/>
              <a:gd name="connsiteY29" fmla="*/ 1116701 h 1885445"/>
              <a:gd name="connsiteX30" fmla="*/ 1051965 w 3131618"/>
              <a:gd name="connsiteY30" fmla="*/ 1003413 h 1885445"/>
              <a:gd name="connsiteX31" fmla="*/ 865848 w 3131618"/>
              <a:gd name="connsiteY31" fmla="*/ 1084333 h 1885445"/>
              <a:gd name="connsiteX32" fmla="*/ 542167 w 3131618"/>
              <a:gd name="connsiteY32" fmla="*/ 1149069 h 1885445"/>
              <a:gd name="connsiteX33" fmla="*/ 493614 w 3131618"/>
              <a:gd name="connsiteY33" fmla="*/ 1391830 h 1885445"/>
              <a:gd name="connsiteX34" fmla="*/ 760652 w 3131618"/>
              <a:gd name="connsiteY34" fmla="*/ 1521303 h 1885445"/>
              <a:gd name="connsiteX35" fmla="*/ 768744 w 3131618"/>
              <a:gd name="connsiteY35" fmla="*/ 1755972 h 1885445"/>
              <a:gd name="connsiteX36" fmla="*/ 768744 w 3131618"/>
              <a:gd name="connsiteY36" fmla="*/ 1755972 h 1885445"/>
              <a:gd name="connsiteX37" fmla="*/ 663547 w 3131618"/>
              <a:gd name="connsiteY37" fmla="*/ 1869261 h 1885445"/>
              <a:gd name="connsiteX38" fmla="*/ 299406 w 3131618"/>
              <a:gd name="connsiteY38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776836 w 3131618"/>
              <a:gd name="connsiteY6" fmla="*/ 655455 h 1885445"/>
              <a:gd name="connsiteX7" fmla="*/ 849664 w 3131618"/>
              <a:gd name="connsiteY7" fmla="*/ 671639 h 1885445"/>
              <a:gd name="connsiteX8" fmla="*/ 1359462 w 3131618"/>
              <a:gd name="connsiteY8" fmla="*/ 679731 h 1885445"/>
              <a:gd name="connsiteX9" fmla="*/ 1440383 w 3131618"/>
              <a:gd name="connsiteY9" fmla="*/ 614995 h 1885445"/>
              <a:gd name="connsiteX10" fmla="*/ 1505119 w 3131618"/>
              <a:gd name="connsiteY10" fmla="*/ 550259 h 1885445"/>
              <a:gd name="connsiteX11" fmla="*/ 1537487 w 3131618"/>
              <a:gd name="connsiteY11" fmla="*/ 194209 h 1885445"/>
              <a:gd name="connsiteX12" fmla="*/ 1545579 w 3131618"/>
              <a:gd name="connsiteY12" fmla="*/ 64737 h 1885445"/>
              <a:gd name="connsiteX13" fmla="*/ 1764064 w 3131618"/>
              <a:gd name="connsiteY13" fmla="*/ 0 h 1885445"/>
              <a:gd name="connsiteX14" fmla="*/ 1901629 w 3131618"/>
              <a:gd name="connsiteY14" fmla="*/ 40461 h 1885445"/>
              <a:gd name="connsiteX15" fmla="*/ 2290046 w 3131618"/>
              <a:gd name="connsiteY15" fmla="*/ 72829 h 1885445"/>
              <a:gd name="connsiteX16" fmla="*/ 2459979 w 3131618"/>
              <a:gd name="connsiteY16" fmla="*/ 121381 h 1885445"/>
              <a:gd name="connsiteX17" fmla="*/ 2727016 w 3131618"/>
              <a:gd name="connsiteY17" fmla="*/ 210393 h 1885445"/>
              <a:gd name="connsiteX18" fmla="*/ 2994053 w 3131618"/>
              <a:gd name="connsiteY18" fmla="*/ 186117 h 1885445"/>
              <a:gd name="connsiteX19" fmla="*/ 3034514 w 3131618"/>
              <a:gd name="connsiteY19" fmla="*/ 380326 h 1885445"/>
              <a:gd name="connsiteX20" fmla="*/ 3115434 w 3131618"/>
              <a:gd name="connsiteY20" fmla="*/ 1027689 h 1885445"/>
              <a:gd name="connsiteX21" fmla="*/ 3115434 w 3131618"/>
              <a:gd name="connsiteY21" fmla="*/ 1594131 h 1885445"/>
              <a:gd name="connsiteX22" fmla="*/ 2678464 w 3131618"/>
              <a:gd name="connsiteY22" fmla="*/ 1626499 h 1885445"/>
              <a:gd name="connsiteX23" fmla="*/ 2492347 w 3131618"/>
              <a:gd name="connsiteY23" fmla="*/ 1561763 h 1885445"/>
              <a:gd name="connsiteX24" fmla="*/ 2411427 w 3131618"/>
              <a:gd name="connsiteY24" fmla="*/ 1537487 h 1885445"/>
              <a:gd name="connsiteX25" fmla="*/ 2160574 w 3131618"/>
              <a:gd name="connsiteY25" fmla="*/ 1472751 h 1885445"/>
              <a:gd name="connsiteX26" fmla="*/ 1877353 w 3131618"/>
              <a:gd name="connsiteY26" fmla="*/ 1505119 h 1885445"/>
              <a:gd name="connsiteX27" fmla="*/ 1488935 w 3131618"/>
              <a:gd name="connsiteY27" fmla="*/ 1521303 h 1885445"/>
              <a:gd name="connsiteX28" fmla="*/ 1472751 w 3131618"/>
              <a:gd name="connsiteY28" fmla="*/ 1116701 h 1885445"/>
              <a:gd name="connsiteX29" fmla="*/ 1051965 w 3131618"/>
              <a:gd name="connsiteY29" fmla="*/ 1003413 h 1885445"/>
              <a:gd name="connsiteX30" fmla="*/ 865848 w 3131618"/>
              <a:gd name="connsiteY30" fmla="*/ 1084333 h 1885445"/>
              <a:gd name="connsiteX31" fmla="*/ 542167 w 3131618"/>
              <a:gd name="connsiteY31" fmla="*/ 1149069 h 1885445"/>
              <a:gd name="connsiteX32" fmla="*/ 493614 w 3131618"/>
              <a:gd name="connsiteY32" fmla="*/ 1391830 h 1885445"/>
              <a:gd name="connsiteX33" fmla="*/ 760652 w 3131618"/>
              <a:gd name="connsiteY33" fmla="*/ 1521303 h 1885445"/>
              <a:gd name="connsiteX34" fmla="*/ 768744 w 3131618"/>
              <a:gd name="connsiteY34" fmla="*/ 1755972 h 1885445"/>
              <a:gd name="connsiteX35" fmla="*/ 768744 w 3131618"/>
              <a:gd name="connsiteY35" fmla="*/ 1755972 h 1885445"/>
              <a:gd name="connsiteX36" fmla="*/ 663547 w 3131618"/>
              <a:gd name="connsiteY36" fmla="*/ 1869261 h 1885445"/>
              <a:gd name="connsiteX37" fmla="*/ 299406 w 3131618"/>
              <a:gd name="connsiteY37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849664 w 3131618"/>
              <a:gd name="connsiteY6" fmla="*/ 671639 h 1885445"/>
              <a:gd name="connsiteX7" fmla="*/ 1359462 w 3131618"/>
              <a:gd name="connsiteY7" fmla="*/ 679731 h 1885445"/>
              <a:gd name="connsiteX8" fmla="*/ 1440383 w 3131618"/>
              <a:gd name="connsiteY8" fmla="*/ 614995 h 1885445"/>
              <a:gd name="connsiteX9" fmla="*/ 1505119 w 3131618"/>
              <a:gd name="connsiteY9" fmla="*/ 550259 h 1885445"/>
              <a:gd name="connsiteX10" fmla="*/ 1537487 w 3131618"/>
              <a:gd name="connsiteY10" fmla="*/ 194209 h 1885445"/>
              <a:gd name="connsiteX11" fmla="*/ 1545579 w 3131618"/>
              <a:gd name="connsiteY11" fmla="*/ 64737 h 1885445"/>
              <a:gd name="connsiteX12" fmla="*/ 1764064 w 3131618"/>
              <a:gd name="connsiteY12" fmla="*/ 0 h 1885445"/>
              <a:gd name="connsiteX13" fmla="*/ 1901629 w 3131618"/>
              <a:gd name="connsiteY13" fmla="*/ 40461 h 1885445"/>
              <a:gd name="connsiteX14" fmla="*/ 2290046 w 3131618"/>
              <a:gd name="connsiteY14" fmla="*/ 72829 h 1885445"/>
              <a:gd name="connsiteX15" fmla="*/ 2459979 w 3131618"/>
              <a:gd name="connsiteY15" fmla="*/ 121381 h 1885445"/>
              <a:gd name="connsiteX16" fmla="*/ 2727016 w 3131618"/>
              <a:gd name="connsiteY16" fmla="*/ 210393 h 1885445"/>
              <a:gd name="connsiteX17" fmla="*/ 2994053 w 3131618"/>
              <a:gd name="connsiteY17" fmla="*/ 186117 h 1885445"/>
              <a:gd name="connsiteX18" fmla="*/ 3034514 w 3131618"/>
              <a:gd name="connsiteY18" fmla="*/ 380326 h 1885445"/>
              <a:gd name="connsiteX19" fmla="*/ 3115434 w 3131618"/>
              <a:gd name="connsiteY19" fmla="*/ 1027689 h 1885445"/>
              <a:gd name="connsiteX20" fmla="*/ 3115434 w 3131618"/>
              <a:gd name="connsiteY20" fmla="*/ 1594131 h 1885445"/>
              <a:gd name="connsiteX21" fmla="*/ 2678464 w 3131618"/>
              <a:gd name="connsiteY21" fmla="*/ 1626499 h 1885445"/>
              <a:gd name="connsiteX22" fmla="*/ 2492347 w 3131618"/>
              <a:gd name="connsiteY22" fmla="*/ 1561763 h 1885445"/>
              <a:gd name="connsiteX23" fmla="*/ 2411427 w 3131618"/>
              <a:gd name="connsiteY23" fmla="*/ 1537487 h 1885445"/>
              <a:gd name="connsiteX24" fmla="*/ 2160574 w 3131618"/>
              <a:gd name="connsiteY24" fmla="*/ 1472751 h 1885445"/>
              <a:gd name="connsiteX25" fmla="*/ 1877353 w 3131618"/>
              <a:gd name="connsiteY25" fmla="*/ 1505119 h 1885445"/>
              <a:gd name="connsiteX26" fmla="*/ 1488935 w 3131618"/>
              <a:gd name="connsiteY26" fmla="*/ 1521303 h 1885445"/>
              <a:gd name="connsiteX27" fmla="*/ 1472751 w 3131618"/>
              <a:gd name="connsiteY27" fmla="*/ 1116701 h 1885445"/>
              <a:gd name="connsiteX28" fmla="*/ 1051965 w 3131618"/>
              <a:gd name="connsiteY28" fmla="*/ 1003413 h 1885445"/>
              <a:gd name="connsiteX29" fmla="*/ 865848 w 3131618"/>
              <a:gd name="connsiteY29" fmla="*/ 1084333 h 1885445"/>
              <a:gd name="connsiteX30" fmla="*/ 542167 w 3131618"/>
              <a:gd name="connsiteY30" fmla="*/ 1149069 h 1885445"/>
              <a:gd name="connsiteX31" fmla="*/ 493614 w 3131618"/>
              <a:gd name="connsiteY31" fmla="*/ 1391830 h 1885445"/>
              <a:gd name="connsiteX32" fmla="*/ 760652 w 3131618"/>
              <a:gd name="connsiteY32" fmla="*/ 1521303 h 1885445"/>
              <a:gd name="connsiteX33" fmla="*/ 768744 w 3131618"/>
              <a:gd name="connsiteY33" fmla="*/ 1755972 h 1885445"/>
              <a:gd name="connsiteX34" fmla="*/ 768744 w 3131618"/>
              <a:gd name="connsiteY34" fmla="*/ 1755972 h 1885445"/>
              <a:gd name="connsiteX35" fmla="*/ 663547 w 3131618"/>
              <a:gd name="connsiteY35" fmla="*/ 1869261 h 1885445"/>
              <a:gd name="connsiteX36" fmla="*/ 299406 w 3131618"/>
              <a:gd name="connsiteY36" fmla="*/ 1885445 h 1885445"/>
              <a:gd name="connsiteX0" fmla="*/ 299406 w 3131618"/>
              <a:gd name="connsiteY0" fmla="*/ 1885445 h 1885445"/>
              <a:gd name="connsiteX1" fmla="*/ 129473 w 3131618"/>
              <a:gd name="connsiteY1" fmla="*/ 1796432 h 1885445"/>
              <a:gd name="connsiteX2" fmla="*/ 0 w 3131618"/>
              <a:gd name="connsiteY2" fmla="*/ 776836 h 1885445"/>
              <a:gd name="connsiteX3" fmla="*/ 121381 w 3131618"/>
              <a:gd name="connsiteY3" fmla="*/ 517891 h 1885445"/>
              <a:gd name="connsiteX4" fmla="*/ 396510 w 3131618"/>
              <a:gd name="connsiteY4" fmla="*/ 574535 h 1885445"/>
              <a:gd name="connsiteX5" fmla="*/ 566443 w 3131618"/>
              <a:gd name="connsiteY5" fmla="*/ 606903 h 1885445"/>
              <a:gd name="connsiteX6" fmla="*/ 849664 w 3131618"/>
              <a:gd name="connsiteY6" fmla="*/ 671639 h 1885445"/>
              <a:gd name="connsiteX7" fmla="*/ 1359462 w 3131618"/>
              <a:gd name="connsiteY7" fmla="*/ 679731 h 1885445"/>
              <a:gd name="connsiteX8" fmla="*/ 1505119 w 3131618"/>
              <a:gd name="connsiteY8" fmla="*/ 550259 h 1885445"/>
              <a:gd name="connsiteX9" fmla="*/ 1537487 w 3131618"/>
              <a:gd name="connsiteY9" fmla="*/ 194209 h 1885445"/>
              <a:gd name="connsiteX10" fmla="*/ 1545579 w 3131618"/>
              <a:gd name="connsiteY10" fmla="*/ 64737 h 1885445"/>
              <a:gd name="connsiteX11" fmla="*/ 1764064 w 3131618"/>
              <a:gd name="connsiteY11" fmla="*/ 0 h 1885445"/>
              <a:gd name="connsiteX12" fmla="*/ 1901629 w 3131618"/>
              <a:gd name="connsiteY12" fmla="*/ 40461 h 1885445"/>
              <a:gd name="connsiteX13" fmla="*/ 2290046 w 3131618"/>
              <a:gd name="connsiteY13" fmla="*/ 72829 h 1885445"/>
              <a:gd name="connsiteX14" fmla="*/ 2459979 w 3131618"/>
              <a:gd name="connsiteY14" fmla="*/ 121381 h 1885445"/>
              <a:gd name="connsiteX15" fmla="*/ 2727016 w 3131618"/>
              <a:gd name="connsiteY15" fmla="*/ 210393 h 1885445"/>
              <a:gd name="connsiteX16" fmla="*/ 2994053 w 3131618"/>
              <a:gd name="connsiteY16" fmla="*/ 186117 h 1885445"/>
              <a:gd name="connsiteX17" fmla="*/ 3034514 w 3131618"/>
              <a:gd name="connsiteY17" fmla="*/ 380326 h 1885445"/>
              <a:gd name="connsiteX18" fmla="*/ 3115434 w 3131618"/>
              <a:gd name="connsiteY18" fmla="*/ 1027689 h 1885445"/>
              <a:gd name="connsiteX19" fmla="*/ 3115434 w 3131618"/>
              <a:gd name="connsiteY19" fmla="*/ 1594131 h 1885445"/>
              <a:gd name="connsiteX20" fmla="*/ 2678464 w 3131618"/>
              <a:gd name="connsiteY20" fmla="*/ 1626499 h 1885445"/>
              <a:gd name="connsiteX21" fmla="*/ 2492347 w 3131618"/>
              <a:gd name="connsiteY21" fmla="*/ 1561763 h 1885445"/>
              <a:gd name="connsiteX22" fmla="*/ 2411427 w 3131618"/>
              <a:gd name="connsiteY22" fmla="*/ 1537487 h 1885445"/>
              <a:gd name="connsiteX23" fmla="*/ 2160574 w 3131618"/>
              <a:gd name="connsiteY23" fmla="*/ 1472751 h 1885445"/>
              <a:gd name="connsiteX24" fmla="*/ 1877353 w 3131618"/>
              <a:gd name="connsiteY24" fmla="*/ 1505119 h 1885445"/>
              <a:gd name="connsiteX25" fmla="*/ 1488935 w 3131618"/>
              <a:gd name="connsiteY25" fmla="*/ 1521303 h 1885445"/>
              <a:gd name="connsiteX26" fmla="*/ 1472751 w 3131618"/>
              <a:gd name="connsiteY26" fmla="*/ 1116701 h 1885445"/>
              <a:gd name="connsiteX27" fmla="*/ 1051965 w 3131618"/>
              <a:gd name="connsiteY27" fmla="*/ 1003413 h 1885445"/>
              <a:gd name="connsiteX28" fmla="*/ 865848 w 3131618"/>
              <a:gd name="connsiteY28" fmla="*/ 1084333 h 1885445"/>
              <a:gd name="connsiteX29" fmla="*/ 542167 w 3131618"/>
              <a:gd name="connsiteY29" fmla="*/ 1149069 h 1885445"/>
              <a:gd name="connsiteX30" fmla="*/ 493614 w 3131618"/>
              <a:gd name="connsiteY30" fmla="*/ 1391830 h 1885445"/>
              <a:gd name="connsiteX31" fmla="*/ 760652 w 3131618"/>
              <a:gd name="connsiteY31" fmla="*/ 1521303 h 1885445"/>
              <a:gd name="connsiteX32" fmla="*/ 768744 w 3131618"/>
              <a:gd name="connsiteY32" fmla="*/ 1755972 h 1885445"/>
              <a:gd name="connsiteX33" fmla="*/ 768744 w 3131618"/>
              <a:gd name="connsiteY33" fmla="*/ 1755972 h 1885445"/>
              <a:gd name="connsiteX34" fmla="*/ 663547 w 3131618"/>
              <a:gd name="connsiteY34" fmla="*/ 1869261 h 1885445"/>
              <a:gd name="connsiteX35" fmla="*/ 299406 w 3131618"/>
              <a:gd name="connsiteY35" fmla="*/ 1885445 h 1885445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566443 w 3131618"/>
              <a:gd name="connsiteY5" fmla="*/ 567791 h 1846333"/>
              <a:gd name="connsiteX6" fmla="*/ 849664 w 3131618"/>
              <a:gd name="connsiteY6" fmla="*/ 632527 h 1846333"/>
              <a:gd name="connsiteX7" fmla="*/ 1359462 w 3131618"/>
              <a:gd name="connsiteY7" fmla="*/ 640619 h 1846333"/>
              <a:gd name="connsiteX8" fmla="*/ 1505119 w 3131618"/>
              <a:gd name="connsiteY8" fmla="*/ 511147 h 1846333"/>
              <a:gd name="connsiteX9" fmla="*/ 1537487 w 3131618"/>
              <a:gd name="connsiteY9" fmla="*/ 155097 h 1846333"/>
              <a:gd name="connsiteX10" fmla="*/ 1545579 w 3131618"/>
              <a:gd name="connsiteY10" fmla="*/ 25625 h 1846333"/>
              <a:gd name="connsiteX11" fmla="*/ 1901629 w 3131618"/>
              <a:gd name="connsiteY11" fmla="*/ 1349 h 1846333"/>
              <a:gd name="connsiteX12" fmla="*/ 2290046 w 3131618"/>
              <a:gd name="connsiteY12" fmla="*/ 33717 h 1846333"/>
              <a:gd name="connsiteX13" fmla="*/ 2459979 w 3131618"/>
              <a:gd name="connsiteY13" fmla="*/ 82269 h 1846333"/>
              <a:gd name="connsiteX14" fmla="*/ 2727016 w 3131618"/>
              <a:gd name="connsiteY14" fmla="*/ 171281 h 1846333"/>
              <a:gd name="connsiteX15" fmla="*/ 2994053 w 3131618"/>
              <a:gd name="connsiteY15" fmla="*/ 147005 h 1846333"/>
              <a:gd name="connsiteX16" fmla="*/ 3034514 w 3131618"/>
              <a:gd name="connsiteY16" fmla="*/ 341214 h 1846333"/>
              <a:gd name="connsiteX17" fmla="*/ 3115434 w 3131618"/>
              <a:gd name="connsiteY17" fmla="*/ 988577 h 1846333"/>
              <a:gd name="connsiteX18" fmla="*/ 3115434 w 3131618"/>
              <a:gd name="connsiteY18" fmla="*/ 1555019 h 1846333"/>
              <a:gd name="connsiteX19" fmla="*/ 2678464 w 3131618"/>
              <a:gd name="connsiteY19" fmla="*/ 1587387 h 1846333"/>
              <a:gd name="connsiteX20" fmla="*/ 2492347 w 3131618"/>
              <a:gd name="connsiteY20" fmla="*/ 1522651 h 1846333"/>
              <a:gd name="connsiteX21" fmla="*/ 2411427 w 3131618"/>
              <a:gd name="connsiteY21" fmla="*/ 1498375 h 1846333"/>
              <a:gd name="connsiteX22" fmla="*/ 2160574 w 3131618"/>
              <a:gd name="connsiteY22" fmla="*/ 1433639 h 1846333"/>
              <a:gd name="connsiteX23" fmla="*/ 1877353 w 3131618"/>
              <a:gd name="connsiteY23" fmla="*/ 1466007 h 1846333"/>
              <a:gd name="connsiteX24" fmla="*/ 1488935 w 3131618"/>
              <a:gd name="connsiteY24" fmla="*/ 1482191 h 1846333"/>
              <a:gd name="connsiteX25" fmla="*/ 1472751 w 3131618"/>
              <a:gd name="connsiteY25" fmla="*/ 1077589 h 1846333"/>
              <a:gd name="connsiteX26" fmla="*/ 1051965 w 3131618"/>
              <a:gd name="connsiteY26" fmla="*/ 964301 h 1846333"/>
              <a:gd name="connsiteX27" fmla="*/ 865848 w 3131618"/>
              <a:gd name="connsiteY27" fmla="*/ 1045221 h 1846333"/>
              <a:gd name="connsiteX28" fmla="*/ 542167 w 3131618"/>
              <a:gd name="connsiteY28" fmla="*/ 1109957 h 1846333"/>
              <a:gd name="connsiteX29" fmla="*/ 493614 w 3131618"/>
              <a:gd name="connsiteY29" fmla="*/ 1352718 h 1846333"/>
              <a:gd name="connsiteX30" fmla="*/ 760652 w 3131618"/>
              <a:gd name="connsiteY30" fmla="*/ 1482191 h 1846333"/>
              <a:gd name="connsiteX31" fmla="*/ 768744 w 3131618"/>
              <a:gd name="connsiteY31" fmla="*/ 1716860 h 1846333"/>
              <a:gd name="connsiteX32" fmla="*/ 768744 w 3131618"/>
              <a:gd name="connsiteY32" fmla="*/ 1716860 h 1846333"/>
              <a:gd name="connsiteX33" fmla="*/ 663547 w 3131618"/>
              <a:gd name="connsiteY33" fmla="*/ 1830149 h 1846333"/>
              <a:gd name="connsiteX34" fmla="*/ 299406 w 3131618"/>
              <a:gd name="connsiteY34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566443 w 3131618"/>
              <a:gd name="connsiteY5" fmla="*/ 567791 h 1846333"/>
              <a:gd name="connsiteX6" fmla="*/ 849664 w 3131618"/>
              <a:gd name="connsiteY6" fmla="*/ 632527 h 1846333"/>
              <a:gd name="connsiteX7" fmla="*/ 1359462 w 3131618"/>
              <a:gd name="connsiteY7" fmla="*/ 640619 h 1846333"/>
              <a:gd name="connsiteX8" fmla="*/ 1505119 w 3131618"/>
              <a:gd name="connsiteY8" fmla="*/ 511147 h 1846333"/>
              <a:gd name="connsiteX9" fmla="*/ 1537487 w 3131618"/>
              <a:gd name="connsiteY9" fmla="*/ 155097 h 1846333"/>
              <a:gd name="connsiteX10" fmla="*/ 1545579 w 3131618"/>
              <a:gd name="connsiteY10" fmla="*/ 25625 h 1846333"/>
              <a:gd name="connsiteX11" fmla="*/ 1901629 w 3131618"/>
              <a:gd name="connsiteY11" fmla="*/ 1349 h 1846333"/>
              <a:gd name="connsiteX12" fmla="*/ 2290046 w 3131618"/>
              <a:gd name="connsiteY12" fmla="*/ 33717 h 1846333"/>
              <a:gd name="connsiteX13" fmla="*/ 2459979 w 3131618"/>
              <a:gd name="connsiteY13" fmla="*/ 82269 h 1846333"/>
              <a:gd name="connsiteX14" fmla="*/ 2727016 w 3131618"/>
              <a:gd name="connsiteY14" fmla="*/ 171281 h 1846333"/>
              <a:gd name="connsiteX15" fmla="*/ 2994053 w 3131618"/>
              <a:gd name="connsiteY15" fmla="*/ 147005 h 1846333"/>
              <a:gd name="connsiteX16" fmla="*/ 3034514 w 3131618"/>
              <a:gd name="connsiteY16" fmla="*/ 341214 h 1846333"/>
              <a:gd name="connsiteX17" fmla="*/ 3115434 w 3131618"/>
              <a:gd name="connsiteY17" fmla="*/ 988577 h 1846333"/>
              <a:gd name="connsiteX18" fmla="*/ 3115434 w 3131618"/>
              <a:gd name="connsiteY18" fmla="*/ 1555019 h 1846333"/>
              <a:gd name="connsiteX19" fmla="*/ 2678464 w 3131618"/>
              <a:gd name="connsiteY19" fmla="*/ 1587387 h 1846333"/>
              <a:gd name="connsiteX20" fmla="*/ 2492347 w 3131618"/>
              <a:gd name="connsiteY20" fmla="*/ 1522651 h 1846333"/>
              <a:gd name="connsiteX21" fmla="*/ 2160574 w 3131618"/>
              <a:gd name="connsiteY21" fmla="*/ 1433639 h 1846333"/>
              <a:gd name="connsiteX22" fmla="*/ 1877353 w 3131618"/>
              <a:gd name="connsiteY22" fmla="*/ 1466007 h 1846333"/>
              <a:gd name="connsiteX23" fmla="*/ 1488935 w 3131618"/>
              <a:gd name="connsiteY23" fmla="*/ 1482191 h 1846333"/>
              <a:gd name="connsiteX24" fmla="*/ 1472751 w 3131618"/>
              <a:gd name="connsiteY24" fmla="*/ 1077589 h 1846333"/>
              <a:gd name="connsiteX25" fmla="*/ 1051965 w 3131618"/>
              <a:gd name="connsiteY25" fmla="*/ 964301 h 1846333"/>
              <a:gd name="connsiteX26" fmla="*/ 865848 w 3131618"/>
              <a:gd name="connsiteY26" fmla="*/ 1045221 h 1846333"/>
              <a:gd name="connsiteX27" fmla="*/ 542167 w 3131618"/>
              <a:gd name="connsiteY27" fmla="*/ 1109957 h 1846333"/>
              <a:gd name="connsiteX28" fmla="*/ 493614 w 3131618"/>
              <a:gd name="connsiteY28" fmla="*/ 1352718 h 1846333"/>
              <a:gd name="connsiteX29" fmla="*/ 760652 w 3131618"/>
              <a:gd name="connsiteY29" fmla="*/ 1482191 h 1846333"/>
              <a:gd name="connsiteX30" fmla="*/ 768744 w 3131618"/>
              <a:gd name="connsiteY30" fmla="*/ 1716860 h 1846333"/>
              <a:gd name="connsiteX31" fmla="*/ 768744 w 3131618"/>
              <a:gd name="connsiteY31" fmla="*/ 1716860 h 1846333"/>
              <a:gd name="connsiteX32" fmla="*/ 663547 w 3131618"/>
              <a:gd name="connsiteY32" fmla="*/ 1830149 h 1846333"/>
              <a:gd name="connsiteX33" fmla="*/ 299406 w 3131618"/>
              <a:gd name="connsiteY33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566443 w 3131618"/>
              <a:gd name="connsiteY5" fmla="*/ 567791 h 1846333"/>
              <a:gd name="connsiteX6" fmla="*/ 849664 w 3131618"/>
              <a:gd name="connsiteY6" fmla="*/ 632527 h 1846333"/>
              <a:gd name="connsiteX7" fmla="*/ 1359462 w 3131618"/>
              <a:gd name="connsiteY7" fmla="*/ 640619 h 1846333"/>
              <a:gd name="connsiteX8" fmla="*/ 1505119 w 3131618"/>
              <a:gd name="connsiteY8" fmla="*/ 511147 h 1846333"/>
              <a:gd name="connsiteX9" fmla="*/ 1537487 w 3131618"/>
              <a:gd name="connsiteY9" fmla="*/ 155097 h 1846333"/>
              <a:gd name="connsiteX10" fmla="*/ 1545579 w 3131618"/>
              <a:gd name="connsiteY10" fmla="*/ 25625 h 1846333"/>
              <a:gd name="connsiteX11" fmla="*/ 1901629 w 3131618"/>
              <a:gd name="connsiteY11" fmla="*/ 1349 h 1846333"/>
              <a:gd name="connsiteX12" fmla="*/ 2290046 w 3131618"/>
              <a:gd name="connsiteY12" fmla="*/ 33717 h 1846333"/>
              <a:gd name="connsiteX13" fmla="*/ 2459979 w 3131618"/>
              <a:gd name="connsiteY13" fmla="*/ 82269 h 1846333"/>
              <a:gd name="connsiteX14" fmla="*/ 2727016 w 3131618"/>
              <a:gd name="connsiteY14" fmla="*/ 171281 h 1846333"/>
              <a:gd name="connsiteX15" fmla="*/ 2994053 w 3131618"/>
              <a:gd name="connsiteY15" fmla="*/ 147005 h 1846333"/>
              <a:gd name="connsiteX16" fmla="*/ 3034514 w 3131618"/>
              <a:gd name="connsiteY16" fmla="*/ 341214 h 1846333"/>
              <a:gd name="connsiteX17" fmla="*/ 3115434 w 3131618"/>
              <a:gd name="connsiteY17" fmla="*/ 988577 h 1846333"/>
              <a:gd name="connsiteX18" fmla="*/ 3115434 w 3131618"/>
              <a:gd name="connsiteY18" fmla="*/ 1555019 h 1846333"/>
              <a:gd name="connsiteX19" fmla="*/ 2678464 w 3131618"/>
              <a:gd name="connsiteY19" fmla="*/ 1587387 h 1846333"/>
              <a:gd name="connsiteX20" fmla="*/ 2492347 w 3131618"/>
              <a:gd name="connsiteY20" fmla="*/ 1522651 h 1846333"/>
              <a:gd name="connsiteX21" fmla="*/ 2160574 w 3131618"/>
              <a:gd name="connsiteY21" fmla="*/ 1433639 h 1846333"/>
              <a:gd name="connsiteX22" fmla="*/ 1877353 w 3131618"/>
              <a:gd name="connsiteY22" fmla="*/ 1466007 h 1846333"/>
              <a:gd name="connsiteX23" fmla="*/ 1488935 w 3131618"/>
              <a:gd name="connsiteY23" fmla="*/ 1482191 h 1846333"/>
              <a:gd name="connsiteX24" fmla="*/ 1472751 w 3131618"/>
              <a:gd name="connsiteY24" fmla="*/ 1077589 h 1846333"/>
              <a:gd name="connsiteX25" fmla="*/ 1051965 w 3131618"/>
              <a:gd name="connsiteY25" fmla="*/ 964301 h 1846333"/>
              <a:gd name="connsiteX26" fmla="*/ 542167 w 3131618"/>
              <a:gd name="connsiteY26" fmla="*/ 1109957 h 1846333"/>
              <a:gd name="connsiteX27" fmla="*/ 493614 w 3131618"/>
              <a:gd name="connsiteY27" fmla="*/ 1352718 h 1846333"/>
              <a:gd name="connsiteX28" fmla="*/ 760652 w 3131618"/>
              <a:gd name="connsiteY28" fmla="*/ 1482191 h 1846333"/>
              <a:gd name="connsiteX29" fmla="*/ 768744 w 3131618"/>
              <a:gd name="connsiteY29" fmla="*/ 1716860 h 1846333"/>
              <a:gd name="connsiteX30" fmla="*/ 768744 w 3131618"/>
              <a:gd name="connsiteY30" fmla="*/ 1716860 h 1846333"/>
              <a:gd name="connsiteX31" fmla="*/ 663547 w 3131618"/>
              <a:gd name="connsiteY31" fmla="*/ 1830149 h 1846333"/>
              <a:gd name="connsiteX32" fmla="*/ 299406 w 3131618"/>
              <a:gd name="connsiteY32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396510 w 3131618"/>
              <a:gd name="connsiteY4" fmla="*/ 535423 h 1846333"/>
              <a:gd name="connsiteX5" fmla="*/ 849664 w 3131618"/>
              <a:gd name="connsiteY5" fmla="*/ 632527 h 1846333"/>
              <a:gd name="connsiteX6" fmla="*/ 1359462 w 3131618"/>
              <a:gd name="connsiteY6" fmla="*/ 640619 h 1846333"/>
              <a:gd name="connsiteX7" fmla="*/ 1505119 w 3131618"/>
              <a:gd name="connsiteY7" fmla="*/ 511147 h 1846333"/>
              <a:gd name="connsiteX8" fmla="*/ 1537487 w 3131618"/>
              <a:gd name="connsiteY8" fmla="*/ 155097 h 1846333"/>
              <a:gd name="connsiteX9" fmla="*/ 1545579 w 3131618"/>
              <a:gd name="connsiteY9" fmla="*/ 25625 h 1846333"/>
              <a:gd name="connsiteX10" fmla="*/ 1901629 w 3131618"/>
              <a:gd name="connsiteY10" fmla="*/ 1349 h 1846333"/>
              <a:gd name="connsiteX11" fmla="*/ 2290046 w 3131618"/>
              <a:gd name="connsiteY11" fmla="*/ 33717 h 1846333"/>
              <a:gd name="connsiteX12" fmla="*/ 2459979 w 3131618"/>
              <a:gd name="connsiteY12" fmla="*/ 82269 h 1846333"/>
              <a:gd name="connsiteX13" fmla="*/ 2727016 w 3131618"/>
              <a:gd name="connsiteY13" fmla="*/ 171281 h 1846333"/>
              <a:gd name="connsiteX14" fmla="*/ 2994053 w 3131618"/>
              <a:gd name="connsiteY14" fmla="*/ 147005 h 1846333"/>
              <a:gd name="connsiteX15" fmla="*/ 3034514 w 3131618"/>
              <a:gd name="connsiteY15" fmla="*/ 341214 h 1846333"/>
              <a:gd name="connsiteX16" fmla="*/ 3115434 w 3131618"/>
              <a:gd name="connsiteY16" fmla="*/ 988577 h 1846333"/>
              <a:gd name="connsiteX17" fmla="*/ 3115434 w 3131618"/>
              <a:gd name="connsiteY17" fmla="*/ 1555019 h 1846333"/>
              <a:gd name="connsiteX18" fmla="*/ 2678464 w 3131618"/>
              <a:gd name="connsiteY18" fmla="*/ 1587387 h 1846333"/>
              <a:gd name="connsiteX19" fmla="*/ 2492347 w 3131618"/>
              <a:gd name="connsiteY19" fmla="*/ 1522651 h 1846333"/>
              <a:gd name="connsiteX20" fmla="*/ 2160574 w 3131618"/>
              <a:gd name="connsiteY20" fmla="*/ 1433639 h 1846333"/>
              <a:gd name="connsiteX21" fmla="*/ 1877353 w 3131618"/>
              <a:gd name="connsiteY21" fmla="*/ 1466007 h 1846333"/>
              <a:gd name="connsiteX22" fmla="*/ 1488935 w 3131618"/>
              <a:gd name="connsiteY22" fmla="*/ 1482191 h 1846333"/>
              <a:gd name="connsiteX23" fmla="*/ 1472751 w 3131618"/>
              <a:gd name="connsiteY23" fmla="*/ 1077589 h 1846333"/>
              <a:gd name="connsiteX24" fmla="*/ 1051965 w 3131618"/>
              <a:gd name="connsiteY24" fmla="*/ 964301 h 1846333"/>
              <a:gd name="connsiteX25" fmla="*/ 542167 w 3131618"/>
              <a:gd name="connsiteY25" fmla="*/ 1109957 h 1846333"/>
              <a:gd name="connsiteX26" fmla="*/ 493614 w 3131618"/>
              <a:gd name="connsiteY26" fmla="*/ 1352718 h 1846333"/>
              <a:gd name="connsiteX27" fmla="*/ 760652 w 3131618"/>
              <a:gd name="connsiteY27" fmla="*/ 1482191 h 1846333"/>
              <a:gd name="connsiteX28" fmla="*/ 768744 w 3131618"/>
              <a:gd name="connsiteY28" fmla="*/ 1716860 h 1846333"/>
              <a:gd name="connsiteX29" fmla="*/ 768744 w 3131618"/>
              <a:gd name="connsiteY29" fmla="*/ 1716860 h 1846333"/>
              <a:gd name="connsiteX30" fmla="*/ 663547 w 3131618"/>
              <a:gd name="connsiteY30" fmla="*/ 1830149 h 1846333"/>
              <a:gd name="connsiteX31" fmla="*/ 299406 w 3131618"/>
              <a:gd name="connsiteY31" fmla="*/ 1846333 h 1846333"/>
              <a:gd name="connsiteX0" fmla="*/ 299406 w 3131618"/>
              <a:gd name="connsiteY0" fmla="*/ 1846333 h 1846333"/>
              <a:gd name="connsiteX1" fmla="*/ 129473 w 3131618"/>
              <a:gd name="connsiteY1" fmla="*/ 1757320 h 1846333"/>
              <a:gd name="connsiteX2" fmla="*/ 0 w 3131618"/>
              <a:gd name="connsiteY2" fmla="*/ 737724 h 1846333"/>
              <a:gd name="connsiteX3" fmla="*/ 121381 w 3131618"/>
              <a:gd name="connsiteY3" fmla="*/ 478779 h 1846333"/>
              <a:gd name="connsiteX4" fmla="*/ 849664 w 3131618"/>
              <a:gd name="connsiteY4" fmla="*/ 632527 h 1846333"/>
              <a:gd name="connsiteX5" fmla="*/ 1359462 w 3131618"/>
              <a:gd name="connsiteY5" fmla="*/ 640619 h 1846333"/>
              <a:gd name="connsiteX6" fmla="*/ 1505119 w 3131618"/>
              <a:gd name="connsiteY6" fmla="*/ 511147 h 1846333"/>
              <a:gd name="connsiteX7" fmla="*/ 1537487 w 3131618"/>
              <a:gd name="connsiteY7" fmla="*/ 155097 h 1846333"/>
              <a:gd name="connsiteX8" fmla="*/ 1545579 w 3131618"/>
              <a:gd name="connsiteY8" fmla="*/ 25625 h 1846333"/>
              <a:gd name="connsiteX9" fmla="*/ 1901629 w 3131618"/>
              <a:gd name="connsiteY9" fmla="*/ 1349 h 1846333"/>
              <a:gd name="connsiteX10" fmla="*/ 2290046 w 3131618"/>
              <a:gd name="connsiteY10" fmla="*/ 33717 h 1846333"/>
              <a:gd name="connsiteX11" fmla="*/ 2459979 w 3131618"/>
              <a:gd name="connsiteY11" fmla="*/ 82269 h 1846333"/>
              <a:gd name="connsiteX12" fmla="*/ 2727016 w 3131618"/>
              <a:gd name="connsiteY12" fmla="*/ 171281 h 1846333"/>
              <a:gd name="connsiteX13" fmla="*/ 2994053 w 3131618"/>
              <a:gd name="connsiteY13" fmla="*/ 147005 h 1846333"/>
              <a:gd name="connsiteX14" fmla="*/ 3034514 w 3131618"/>
              <a:gd name="connsiteY14" fmla="*/ 341214 h 1846333"/>
              <a:gd name="connsiteX15" fmla="*/ 3115434 w 3131618"/>
              <a:gd name="connsiteY15" fmla="*/ 988577 h 1846333"/>
              <a:gd name="connsiteX16" fmla="*/ 3115434 w 3131618"/>
              <a:gd name="connsiteY16" fmla="*/ 1555019 h 1846333"/>
              <a:gd name="connsiteX17" fmla="*/ 2678464 w 3131618"/>
              <a:gd name="connsiteY17" fmla="*/ 1587387 h 1846333"/>
              <a:gd name="connsiteX18" fmla="*/ 2492347 w 3131618"/>
              <a:gd name="connsiteY18" fmla="*/ 1522651 h 1846333"/>
              <a:gd name="connsiteX19" fmla="*/ 2160574 w 3131618"/>
              <a:gd name="connsiteY19" fmla="*/ 1433639 h 1846333"/>
              <a:gd name="connsiteX20" fmla="*/ 1877353 w 3131618"/>
              <a:gd name="connsiteY20" fmla="*/ 1466007 h 1846333"/>
              <a:gd name="connsiteX21" fmla="*/ 1488935 w 3131618"/>
              <a:gd name="connsiteY21" fmla="*/ 1482191 h 1846333"/>
              <a:gd name="connsiteX22" fmla="*/ 1472751 w 3131618"/>
              <a:gd name="connsiteY22" fmla="*/ 1077589 h 1846333"/>
              <a:gd name="connsiteX23" fmla="*/ 1051965 w 3131618"/>
              <a:gd name="connsiteY23" fmla="*/ 964301 h 1846333"/>
              <a:gd name="connsiteX24" fmla="*/ 542167 w 3131618"/>
              <a:gd name="connsiteY24" fmla="*/ 1109957 h 1846333"/>
              <a:gd name="connsiteX25" fmla="*/ 493614 w 3131618"/>
              <a:gd name="connsiteY25" fmla="*/ 1352718 h 1846333"/>
              <a:gd name="connsiteX26" fmla="*/ 760652 w 3131618"/>
              <a:gd name="connsiteY26" fmla="*/ 1482191 h 1846333"/>
              <a:gd name="connsiteX27" fmla="*/ 768744 w 3131618"/>
              <a:gd name="connsiteY27" fmla="*/ 1716860 h 1846333"/>
              <a:gd name="connsiteX28" fmla="*/ 768744 w 3131618"/>
              <a:gd name="connsiteY28" fmla="*/ 1716860 h 1846333"/>
              <a:gd name="connsiteX29" fmla="*/ 663547 w 3131618"/>
              <a:gd name="connsiteY29" fmla="*/ 1830149 h 1846333"/>
              <a:gd name="connsiteX30" fmla="*/ 299406 w 3131618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41809 w 3052046"/>
              <a:gd name="connsiteY3" fmla="*/ 478779 h 1846333"/>
              <a:gd name="connsiteX4" fmla="*/ 770092 w 3052046"/>
              <a:gd name="connsiteY4" fmla="*/ 632527 h 1846333"/>
              <a:gd name="connsiteX5" fmla="*/ 1279890 w 3052046"/>
              <a:gd name="connsiteY5" fmla="*/ 640619 h 1846333"/>
              <a:gd name="connsiteX6" fmla="*/ 1425547 w 3052046"/>
              <a:gd name="connsiteY6" fmla="*/ 511147 h 1846333"/>
              <a:gd name="connsiteX7" fmla="*/ 1457915 w 3052046"/>
              <a:gd name="connsiteY7" fmla="*/ 155097 h 1846333"/>
              <a:gd name="connsiteX8" fmla="*/ 1466007 w 3052046"/>
              <a:gd name="connsiteY8" fmla="*/ 25625 h 1846333"/>
              <a:gd name="connsiteX9" fmla="*/ 1822057 w 3052046"/>
              <a:gd name="connsiteY9" fmla="*/ 1349 h 1846333"/>
              <a:gd name="connsiteX10" fmla="*/ 2210474 w 3052046"/>
              <a:gd name="connsiteY10" fmla="*/ 33717 h 1846333"/>
              <a:gd name="connsiteX11" fmla="*/ 2380407 w 3052046"/>
              <a:gd name="connsiteY11" fmla="*/ 82269 h 1846333"/>
              <a:gd name="connsiteX12" fmla="*/ 2647444 w 3052046"/>
              <a:gd name="connsiteY12" fmla="*/ 171281 h 1846333"/>
              <a:gd name="connsiteX13" fmla="*/ 2914481 w 3052046"/>
              <a:gd name="connsiteY13" fmla="*/ 147005 h 1846333"/>
              <a:gd name="connsiteX14" fmla="*/ 2954942 w 3052046"/>
              <a:gd name="connsiteY14" fmla="*/ 341214 h 1846333"/>
              <a:gd name="connsiteX15" fmla="*/ 3035862 w 3052046"/>
              <a:gd name="connsiteY15" fmla="*/ 988577 h 1846333"/>
              <a:gd name="connsiteX16" fmla="*/ 3035862 w 3052046"/>
              <a:gd name="connsiteY16" fmla="*/ 1555019 h 1846333"/>
              <a:gd name="connsiteX17" fmla="*/ 2598892 w 3052046"/>
              <a:gd name="connsiteY17" fmla="*/ 1587387 h 1846333"/>
              <a:gd name="connsiteX18" fmla="*/ 2412775 w 3052046"/>
              <a:gd name="connsiteY18" fmla="*/ 1522651 h 1846333"/>
              <a:gd name="connsiteX19" fmla="*/ 2081002 w 3052046"/>
              <a:gd name="connsiteY19" fmla="*/ 1433639 h 1846333"/>
              <a:gd name="connsiteX20" fmla="*/ 1797781 w 3052046"/>
              <a:gd name="connsiteY20" fmla="*/ 1466007 h 1846333"/>
              <a:gd name="connsiteX21" fmla="*/ 1409363 w 3052046"/>
              <a:gd name="connsiteY21" fmla="*/ 1482191 h 1846333"/>
              <a:gd name="connsiteX22" fmla="*/ 1393179 w 3052046"/>
              <a:gd name="connsiteY22" fmla="*/ 1077589 h 1846333"/>
              <a:gd name="connsiteX23" fmla="*/ 972393 w 3052046"/>
              <a:gd name="connsiteY23" fmla="*/ 964301 h 1846333"/>
              <a:gd name="connsiteX24" fmla="*/ 462595 w 3052046"/>
              <a:gd name="connsiteY24" fmla="*/ 1109957 h 1846333"/>
              <a:gd name="connsiteX25" fmla="*/ 414042 w 3052046"/>
              <a:gd name="connsiteY25" fmla="*/ 1352718 h 1846333"/>
              <a:gd name="connsiteX26" fmla="*/ 681080 w 3052046"/>
              <a:gd name="connsiteY26" fmla="*/ 1482191 h 1846333"/>
              <a:gd name="connsiteX27" fmla="*/ 689172 w 3052046"/>
              <a:gd name="connsiteY27" fmla="*/ 1716860 h 1846333"/>
              <a:gd name="connsiteX28" fmla="*/ 689172 w 3052046"/>
              <a:gd name="connsiteY28" fmla="*/ 1716860 h 1846333"/>
              <a:gd name="connsiteX29" fmla="*/ 583975 w 3052046"/>
              <a:gd name="connsiteY29" fmla="*/ 1830149 h 1846333"/>
              <a:gd name="connsiteX30" fmla="*/ 219834 w 3052046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107599 w 3052046"/>
              <a:gd name="connsiteY3" fmla="*/ 524982 h 1846333"/>
              <a:gd name="connsiteX4" fmla="*/ 770092 w 3052046"/>
              <a:gd name="connsiteY4" fmla="*/ 632527 h 1846333"/>
              <a:gd name="connsiteX5" fmla="*/ 1279890 w 3052046"/>
              <a:gd name="connsiteY5" fmla="*/ 640619 h 1846333"/>
              <a:gd name="connsiteX6" fmla="*/ 1425547 w 3052046"/>
              <a:gd name="connsiteY6" fmla="*/ 511147 h 1846333"/>
              <a:gd name="connsiteX7" fmla="*/ 1457915 w 3052046"/>
              <a:gd name="connsiteY7" fmla="*/ 155097 h 1846333"/>
              <a:gd name="connsiteX8" fmla="*/ 1466007 w 3052046"/>
              <a:gd name="connsiteY8" fmla="*/ 25625 h 1846333"/>
              <a:gd name="connsiteX9" fmla="*/ 1822057 w 3052046"/>
              <a:gd name="connsiteY9" fmla="*/ 1349 h 1846333"/>
              <a:gd name="connsiteX10" fmla="*/ 2210474 w 3052046"/>
              <a:gd name="connsiteY10" fmla="*/ 33717 h 1846333"/>
              <a:gd name="connsiteX11" fmla="*/ 2380407 w 3052046"/>
              <a:gd name="connsiteY11" fmla="*/ 82269 h 1846333"/>
              <a:gd name="connsiteX12" fmla="*/ 2647444 w 3052046"/>
              <a:gd name="connsiteY12" fmla="*/ 171281 h 1846333"/>
              <a:gd name="connsiteX13" fmla="*/ 2914481 w 3052046"/>
              <a:gd name="connsiteY13" fmla="*/ 147005 h 1846333"/>
              <a:gd name="connsiteX14" fmla="*/ 2954942 w 3052046"/>
              <a:gd name="connsiteY14" fmla="*/ 341214 h 1846333"/>
              <a:gd name="connsiteX15" fmla="*/ 3035862 w 3052046"/>
              <a:gd name="connsiteY15" fmla="*/ 988577 h 1846333"/>
              <a:gd name="connsiteX16" fmla="*/ 3035862 w 3052046"/>
              <a:gd name="connsiteY16" fmla="*/ 1555019 h 1846333"/>
              <a:gd name="connsiteX17" fmla="*/ 2598892 w 3052046"/>
              <a:gd name="connsiteY17" fmla="*/ 1587387 h 1846333"/>
              <a:gd name="connsiteX18" fmla="*/ 2412775 w 3052046"/>
              <a:gd name="connsiteY18" fmla="*/ 1522651 h 1846333"/>
              <a:gd name="connsiteX19" fmla="*/ 2081002 w 3052046"/>
              <a:gd name="connsiteY19" fmla="*/ 1433639 h 1846333"/>
              <a:gd name="connsiteX20" fmla="*/ 1797781 w 3052046"/>
              <a:gd name="connsiteY20" fmla="*/ 1466007 h 1846333"/>
              <a:gd name="connsiteX21" fmla="*/ 1409363 w 3052046"/>
              <a:gd name="connsiteY21" fmla="*/ 1482191 h 1846333"/>
              <a:gd name="connsiteX22" fmla="*/ 1393179 w 3052046"/>
              <a:gd name="connsiteY22" fmla="*/ 1077589 h 1846333"/>
              <a:gd name="connsiteX23" fmla="*/ 972393 w 3052046"/>
              <a:gd name="connsiteY23" fmla="*/ 964301 h 1846333"/>
              <a:gd name="connsiteX24" fmla="*/ 462595 w 3052046"/>
              <a:gd name="connsiteY24" fmla="*/ 1109957 h 1846333"/>
              <a:gd name="connsiteX25" fmla="*/ 414042 w 3052046"/>
              <a:gd name="connsiteY25" fmla="*/ 1352718 h 1846333"/>
              <a:gd name="connsiteX26" fmla="*/ 681080 w 3052046"/>
              <a:gd name="connsiteY26" fmla="*/ 1482191 h 1846333"/>
              <a:gd name="connsiteX27" fmla="*/ 689172 w 3052046"/>
              <a:gd name="connsiteY27" fmla="*/ 1716860 h 1846333"/>
              <a:gd name="connsiteX28" fmla="*/ 689172 w 3052046"/>
              <a:gd name="connsiteY28" fmla="*/ 1716860 h 1846333"/>
              <a:gd name="connsiteX29" fmla="*/ 583975 w 3052046"/>
              <a:gd name="connsiteY29" fmla="*/ 1830149 h 1846333"/>
              <a:gd name="connsiteX30" fmla="*/ 219834 w 3052046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770092 w 3052046"/>
              <a:gd name="connsiteY4" fmla="*/ 632527 h 1846333"/>
              <a:gd name="connsiteX5" fmla="*/ 1279890 w 3052046"/>
              <a:gd name="connsiteY5" fmla="*/ 640619 h 1846333"/>
              <a:gd name="connsiteX6" fmla="*/ 1425547 w 3052046"/>
              <a:gd name="connsiteY6" fmla="*/ 511147 h 1846333"/>
              <a:gd name="connsiteX7" fmla="*/ 1457915 w 3052046"/>
              <a:gd name="connsiteY7" fmla="*/ 155097 h 1846333"/>
              <a:gd name="connsiteX8" fmla="*/ 1466007 w 3052046"/>
              <a:gd name="connsiteY8" fmla="*/ 25625 h 1846333"/>
              <a:gd name="connsiteX9" fmla="*/ 1822057 w 3052046"/>
              <a:gd name="connsiteY9" fmla="*/ 1349 h 1846333"/>
              <a:gd name="connsiteX10" fmla="*/ 2210474 w 3052046"/>
              <a:gd name="connsiteY10" fmla="*/ 33717 h 1846333"/>
              <a:gd name="connsiteX11" fmla="*/ 2380407 w 3052046"/>
              <a:gd name="connsiteY11" fmla="*/ 82269 h 1846333"/>
              <a:gd name="connsiteX12" fmla="*/ 2647444 w 3052046"/>
              <a:gd name="connsiteY12" fmla="*/ 171281 h 1846333"/>
              <a:gd name="connsiteX13" fmla="*/ 2914481 w 3052046"/>
              <a:gd name="connsiteY13" fmla="*/ 147005 h 1846333"/>
              <a:gd name="connsiteX14" fmla="*/ 2954942 w 3052046"/>
              <a:gd name="connsiteY14" fmla="*/ 341214 h 1846333"/>
              <a:gd name="connsiteX15" fmla="*/ 3035862 w 3052046"/>
              <a:gd name="connsiteY15" fmla="*/ 988577 h 1846333"/>
              <a:gd name="connsiteX16" fmla="*/ 3035862 w 3052046"/>
              <a:gd name="connsiteY16" fmla="*/ 1555019 h 1846333"/>
              <a:gd name="connsiteX17" fmla="*/ 2598892 w 3052046"/>
              <a:gd name="connsiteY17" fmla="*/ 1587387 h 1846333"/>
              <a:gd name="connsiteX18" fmla="*/ 2412775 w 3052046"/>
              <a:gd name="connsiteY18" fmla="*/ 1522651 h 1846333"/>
              <a:gd name="connsiteX19" fmla="*/ 2081002 w 3052046"/>
              <a:gd name="connsiteY19" fmla="*/ 1433639 h 1846333"/>
              <a:gd name="connsiteX20" fmla="*/ 1797781 w 3052046"/>
              <a:gd name="connsiteY20" fmla="*/ 1466007 h 1846333"/>
              <a:gd name="connsiteX21" fmla="*/ 1409363 w 3052046"/>
              <a:gd name="connsiteY21" fmla="*/ 1482191 h 1846333"/>
              <a:gd name="connsiteX22" fmla="*/ 1393179 w 3052046"/>
              <a:gd name="connsiteY22" fmla="*/ 1077589 h 1846333"/>
              <a:gd name="connsiteX23" fmla="*/ 972393 w 3052046"/>
              <a:gd name="connsiteY23" fmla="*/ 964301 h 1846333"/>
              <a:gd name="connsiteX24" fmla="*/ 462595 w 3052046"/>
              <a:gd name="connsiteY24" fmla="*/ 1109957 h 1846333"/>
              <a:gd name="connsiteX25" fmla="*/ 414042 w 3052046"/>
              <a:gd name="connsiteY25" fmla="*/ 1352718 h 1846333"/>
              <a:gd name="connsiteX26" fmla="*/ 681080 w 3052046"/>
              <a:gd name="connsiteY26" fmla="*/ 1482191 h 1846333"/>
              <a:gd name="connsiteX27" fmla="*/ 689172 w 3052046"/>
              <a:gd name="connsiteY27" fmla="*/ 1716860 h 1846333"/>
              <a:gd name="connsiteX28" fmla="*/ 689172 w 3052046"/>
              <a:gd name="connsiteY28" fmla="*/ 1716860 h 1846333"/>
              <a:gd name="connsiteX29" fmla="*/ 583975 w 3052046"/>
              <a:gd name="connsiteY29" fmla="*/ 1830149 h 1846333"/>
              <a:gd name="connsiteX30" fmla="*/ 219834 w 3052046"/>
              <a:gd name="connsiteY30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1279890 w 3052046"/>
              <a:gd name="connsiteY4" fmla="*/ 640619 h 1846333"/>
              <a:gd name="connsiteX5" fmla="*/ 1425547 w 3052046"/>
              <a:gd name="connsiteY5" fmla="*/ 511147 h 1846333"/>
              <a:gd name="connsiteX6" fmla="*/ 1457915 w 3052046"/>
              <a:gd name="connsiteY6" fmla="*/ 155097 h 1846333"/>
              <a:gd name="connsiteX7" fmla="*/ 1466007 w 3052046"/>
              <a:gd name="connsiteY7" fmla="*/ 25625 h 1846333"/>
              <a:gd name="connsiteX8" fmla="*/ 1822057 w 3052046"/>
              <a:gd name="connsiteY8" fmla="*/ 1349 h 1846333"/>
              <a:gd name="connsiteX9" fmla="*/ 2210474 w 3052046"/>
              <a:gd name="connsiteY9" fmla="*/ 33717 h 1846333"/>
              <a:gd name="connsiteX10" fmla="*/ 2380407 w 3052046"/>
              <a:gd name="connsiteY10" fmla="*/ 82269 h 1846333"/>
              <a:gd name="connsiteX11" fmla="*/ 2647444 w 3052046"/>
              <a:gd name="connsiteY11" fmla="*/ 171281 h 1846333"/>
              <a:gd name="connsiteX12" fmla="*/ 2914481 w 3052046"/>
              <a:gd name="connsiteY12" fmla="*/ 147005 h 1846333"/>
              <a:gd name="connsiteX13" fmla="*/ 2954942 w 3052046"/>
              <a:gd name="connsiteY13" fmla="*/ 341214 h 1846333"/>
              <a:gd name="connsiteX14" fmla="*/ 3035862 w 3052046"/>
              <a:gd name="connsiteY14" fmla="*/ 988577 h 1846333"/>
              <a:gd name="connsiteX15" fmla="*/ 3035862 w 3052046"/>
              <a:gd name="connsiteY15" fmla="*/ 1555019 h 1846333"/>
              <a:gd name="connsiteX16" fmla="*/ 2598892 w 3052046"/>
              <a:gd name="connsiteY16" fmla="*/ 1587387 h 1846333"/>
              <a:gd name="connsiteX17" fmla="*/ 2412775 w 3052046"/>
              <a:gd name="connsiteY17" fmla="*/ 1522651 h 1846333"/>
              <a:gd name="connsiteX18" fmla="*/ 2081002 w 3052046"/>
              <a:gd name="connsiteY18" fmla="*/ 1433639 h 1846333"/>
              <a:gd name="connsiteX19" fmla="*/ 1797781 w 3052046"/>
              <a:gd name="connsiteY19" fmla="*/ 1466007 h 1846333"/>
              <a:gd name="connsiteX20" fmla="*/ 1409363 w 3052046"/>
              <a:gd name="connsiteY20" fmla="*/ 1482191 h 1846333"/>
              <a:gd name="connsiteX21" fmla="*/ 1393179 w 3052046"/>
              <a:gd name="connsiteY21" fmla="*/ 1077589 h 1846333"/>
              <a:gd name="connsiteX22" fmla="*/ 972393 w 3052046"/>
              <a:gd name="connsiteY22" fmla="*/ 964301 h 1846333"/>
              <a:gd name="connsiteX23" fmla="*/ 462595 w 3052046"/>
              <a:gd name="connsiteY23" fmla="*/ 1109957 h 1846333"/>
              <a:gd name="connsiteX24" fmla="*/ 414042 w 3052046"/>
              <a:gd name="connsiteY24" fmla="*/ 1352718 h 1846333"/>
              <a:gd name="connsiteX25" fmla="*/ 681080 w 3052046"/>
              <a:gd name="connsiteY25" fmla="*/ 1482191 h 1846333"/>
              <a:gd name="connsiteX26" fmla="*/ 689172 w 3052046"/>
              <a:gd name="connsiteY26" fmla="*/ 1716860 h 1846333"/>
              <a:gd name="connsiteX27" fmla="*/ 689172 w 3052046"/>
              <a:gd name="connsiteY27" fmla="*/ 1716860 h 1846333"/>
              <a:gd name="connsiteX28" fmla="*/ 583975 w 3052046"/>
              <a:gd name="connsiteY28" fmla="*/ 1830149 h 1846333"/>
              <a:gd name="connsiteX29" fmla="*/ 219834 w 3052046"/>
              <a:gd name="connsiteY29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1279890 w 3052046"/>
              <a:gd name="connsiteY4" fmla="*/ 640619 h 1846333"/>
              <a:gd name="connsiteX5" fmla="*/ 1425547 w 3052046"/>
              <a:gd name="connsiteY5" fmla="*/ 511147 h 1846333"/>
              <a:gd name="connsiteX6" fmla="*/ 1457915 w 3052046"/>
              <a:gd name="connsiteY6" fmla="*/ 155097 h 1846333"/>
              <a:gd name="connsiteX7" fmla="*/ 1466007 w 3052046"/>
              <a:gd name="connsiteY7" fmla="*/ 25625 h 1846333"/>
              <a:gd name="connsiteX8" fmla="*/ 1822057 w 3052046"/>
              <a:gd name="connsiteY8" fmla="*/ 1349 h 1846333"/>
              <a:gd name="connsiteX9" fmla="*/ 2210474 w 3052046"/>
              <a:gd name="connsiteY9" fmla="*/ 33717 h 1846333"/>
              <a:gd name="connsiteX10" fmla="*/ 2380407 w 3052046"/>
              <a:gd name="connsiteY10" fmla="*/ 82269 h 1846333"/>
              <a:gd name="connsiteX11" fmla="*/ 2699887 w 3052046"/>
              <a:gd name="connsiteY11" fmla="*/ 92934 h 1846333"/>
              <a:gd name="connsiteX12" fmla="*/ 2914481 w 3052046"/>
              <a:gd name="connsiteY12" fmla="*/ 147005 h 1846333"/>
              <a:gd name="connsiteX13" fmla="*/ 2954942 w 3052046"/>
              <a:gd name="connsiteY13" fmla="*/ 341214 h 1846333"/>
              <a:gd name="connsiteX14" fmla="*/ 3035862 w 3052046"/>
              <a:gd name="connsiteY14" fmla="*/ 988577 h 1846333"/>
              <a:gd name="connsiteX15" fmla="*/ 3035862 w 3052046"/>
              <a:gd name="connsiteY15" fmla="*/ 1555019 h 1846333"/>
              <a:gd name="connsiteX16" fmla="*/ 2598892 w 3052046"/>
              <a:gd name="connsiteY16" fmla="*/ 1587387 h 1846333"/>
              <a:gd name="connsiteX17" fmla="*/ 2412775 w 3052046"/>
              <a:gd name="connsiteY17" fmla="*/ 1522651 h 1846333"/>
              <a:gd name="connsiteX18" fmla="*/ 2081002 w 3052046"/>
              <a:gd name="connsiteY18" fmla="*/ 1433639 h 1846333"/>
              <a:gd name="connsiteX19" fmla="*/ 1797781 w 3052046"/>
              <a:gd name="connsiteY19" fmla="*/ 1466007 h 1846333"/>
              <a:gd name="connsiteX20" fmla="*/ 1409363 w 3052046"/>
              <a:gd name="connsiteY20" fmla="*/ 1482191 h 1846333"/>
              <a:gd name="connsiteX21" fmla="*/ 1393179 w 3052046"/>
              <a:gd name="connsiteY21" fmla="*/ 1077589 h 1846333"/>
              <a:gd name="connsiteX22" fmla="*/ 972393 w 3052046"/>
              <a:gd name="connsiteY22" fmla="*/ 964301 h 1846333"/>
              <a:gd name="connsiteX23" fmla="*/ 462595 w 3052046"/>
              <a:gd name="connsiteY23" fmla="*/ 1109957 h 1846333"/>
              <a:gd name="connsiteX24" fmla="*/ 414042 w 3052046"/>
              <a:gd name="connsiteY24" fmla="*/ 1352718 h 1846333"/>
              <a:gd name="connsiteX25" fmla="*/ 681080 w 3052046"/>
              <a:gd name="connsiteY25" fmla="*/ 1482191 h 1846333"/>
              <a:gd name="connsiteX26" fmla="*/ 689172 w 3052046"/>
              <a:gd name="connsiteY26" fmla="*/ 1716860 h 1846333"/>
              <a:gd name="connsiteX27" fmla="*/ 689172 w 3052046"/>
              <a:gd name="connsiteY27" fmla="*/ 1716860 h 1846333"/>
              <a:gd name="connsiteX28" fmla="*/ 583975 w 3052046"/>
              <a:gd name="connsiteY28" fmla="*/ 1830149 h 1846333"/>
              <a:gd name="connsiteX29" fmla="*/ 219834 w 3052046"/>
              <a:gd name="connsiteY29" fmla="*/ 1846333 h 1846333"/>
              <a:gd name="connsiteX0" fmla="*/ 219834 w 3052046"/>
              <a:gd name="connsiteY0" fmla="*/ 1846333 h 1846333"/>
              <a:gd name="connsiteX1" fmla="*/ 49901 w 3052046"/>
              <a:gd name="connsiteY1" fmla="*/ 1757320 h 1846333"/>
              <a:gd name="connsiteX2" fmla="*/ 35591 w 3052046"/>
              <a:gd name="connsiteY2" fmla="*/ 668998 h 1846333"/>
              <a:gd name="connsiteX3" fmla="*/ 395631 w 3052046"/>
              <a:gd name="connsiteY3" fmla="*/ 596990 h 1846333"/>
              <a:gd name="connsiteX4" fmla="*/ 1279890 w 3052046"/>
              <a:gd name="connsiteY4" fmla="*/ 640619 h 1846333"/>
              <a:gd name="connsiteX5" fmla="*/ 1425547 w 3052046"/>
              <a:gd name="connsiteY5" fmla="*/ 511147 h 1846333"/>
              <a:gd name="connsiteX6" fmla="*/ 1457915 w 3052046"/>
              <a:gd name="connsiteY6" fmla="*/ 155097 h 1846333"/>
              <a:gd name="connsiteX7" fmla="*/ 1466007 w 3052046"/>
              <a:gd name="connsiteY7" fmla="*/ 25625 h 1846333"/>
              <a:gd name="connsiteX8" fmla="*/ 1822057 w 3052046"/>
              <a:gd name="connsiteY8" fmla="*/ 1349 h 1846333"/>
              <a:gd name="connsiteX9" fmla="*/ 2210474 w 3052046"/>
              <a:gd name="connsiteY9" fmla="*/ 33717 h 1846333"/>
              <a:gd name="connsiteX10" fmla="*/ 2380407 w 3052046"/>
              <a:gd name="connsiteY10" fmla="*/ 82269 h 1846333"/>
              <a:gd name="connsiteX11" fmla="*/ 2699887 w 3052046"/>
              <a:gd name="connsiteY11" fmla="*/ 92934 h 1846333"/>
              <a:gd name="connsiteX12" fmla="*/ 2914481 w 3052046"/>
              <a:gd name="connsiteY12" fmla="*/ 147005 h 1846333"/>
              <a:gd name="connsiteX13" fmla="*/ 2954942 w 3052046"/>
              <a:gd name="connsiteY13" fmla="*/ 341214 h 1846333"/>
              <a:gd name="connsiteX14" fmla="*/ 2987919 w 3052046"/>
              <a:gd name="connsiteY14" fmla="*/ 1029038 h 1846333"/>
              <a:gd name="connsiteX15" fmla="*/ 3035862 w 3052046"/>
              <a:gd name="connsiteY15" fmla="*/ 1555019 h 1846333"/>
              <a:gd name="connsiteX16" fmla="*/ 2598892 w 3052046"/>
              <a:gd name="connsiteY16" fmla="*/ 1587387 h 1846333"/>
              <a:gd name="connsiteX17" fmla="*/ 2412775 w 3052046"/>
              <a:gd name="connsiteY17" fmla="*/ 1522651 h 1846333"/>
              <a:gd name="connsiteX18" fmla="*/ 2081002 w 3052046"/>
              <a:gd name="connsiteY18" fmla="*/ 1433639 h 1846333"/>
              <a:gd name="connsiteX19" fmla="*/ 1797781 w 3052046"/>
              <a:gd name="connsiteY19" fmla="*/ 1466007 h 1846333"/>
              <a:gd name="connsiteX20" fmla="*/ 1409363 w 3052046"/>
              <a:gd name="connsiteY20" fmla="*/ 1482191 h 1846333"/>
              <a:gd name="connsiteX21" fmla="*/ 1393179 w 3052046"/>
              <a:gd name="connsiteY21" fmla="*/ 1077589 h 1846333"/>
              <a:gd name="connsiteX22" fmla="*/ 972393 w 3052046"/>
              <a:gd name="connsiteY22" fmla="*/ 964301 h 1846333"/>
              <a:gd name="connsiteX23" fmla="*/ 462595 w 3052046"/>
              <a:gd name="connsiteY23" fmla="*/ 1109957 h 1846333"/>
              <a:gd name="connsiteX24" fmla="*/ 414042 w 3052046"/>
              <a:gd name="connsiteY24" fmla="*/ 1352718 h 1846333"/>
              <a:gd name="connsiteX25" fmla="*/ 681080 w 3052046"/>
              <a:gd name="connsiteY25" fmla="*/ 1482191 h 1846333"/>
              <a:gd name="connsiteX26" fmla="*/ 689172 w 3052046"/>
              <a:gd name="connsiteY26" fmla="*/ 1716860 h 1846333"/>
              <a:gd name="connsiteX27" fmla="*/ 689172 w 3052046"/>
              <a:gd name="connsiteY27" fmla="*/ 1716860 h 1846333"/>
              <a:gd name="connsiteX28" fmla="*/ 583975 w 3052046"/>
              <a:gd name="connsiteY28" fmla="*/ 1830149 h 1846333"/>
              <a:gd name="connsiteX29" fmla="*/ 219834 w 3052046"/>
              <a:gd name="connsiteY29" fmla="*/ 1846333 h 1846333"/>
              <a:gd name="connsiteX0" fmla="*/ 219834 w 2994662"/>
              <a:gd name="connsiteY0" fmla="*/ 1846333 h 1846333"/>
              <a:gd name="connsiteX1" fmla="*/ 49901 w 2994662"/>
              <a:gd name="connsiteY1" fmla="*/ 1757320 h 1846333"/>
              <a:gd name="connsiteX2" fmla="*/ 35591 w 2994662"/>
              <a:gd name="connsiteY2" fmla="*/ 668998 h 1846333"/>
              <a:gd name="connsiteX3" fmla="*/ 395631 w 2994662"/>
              <a:gd name="connsiteY3" fmla="*/ 596990 h 1846333"/>
              <a:gd name="connsiteX4" fmla="*/ 1279890 w 2994662"/>
              <a:gd name="connsiteY4" fmla="*/ 640619 h 1846333"/>
              <a:gd name="connsiteX5" fmla="*/ 1425547 w 2994662"/>
              <a:gd name="connsiteY5" fmla="*/ 511147 h 1846333"/>
              <a:gd name="connsiteX6" fmla="*/ 1457915 w 2994662"/>
              <a:gd name="connsiteY6" fmla="*/ 155097 h 1846333"/>
              <a:gd name="connsiteX7" fmla="*/ 1466007 w 2994662"/>
              <a:gd name="connsiteY7" fmla="*/ 25625 h 1846333"/>
              <a:gd name="connsiteX8" fmla="*/ 1822057 w 2994662"/>
              <a:gd name="connsiteY8" fmla="*/ 1349 h 1846333"/>
              <a:gd name="connsiteX9" fmla="*/ 2210474 w 2994662"/>
              <a:gd name="connsiteY9" fmla="*/ 33717 h 1846333"/>
              <a:gd name="connsiteX10" fmla="*/ 2380407 w 2994662"/>
              <a:gd name="connsiteY10" fmla="*/ 82269 h 1846333"/>
              <a:gd name="connsiteX11" fmla="*/ 2699887 w 2994662"/>
              <a:gd name="connsiteY11" fmla="*/ 92934 h 1846333"/>
              <a:gd name="connsiteX12" fmla="*/ 2914481 w 2994662"/>
              <a:gd name="connsiteY12" fmla="*/ 147005 h 1846333"/>
              <a:gd name="connsiteX13" fmla="*/ 2954942 w 2994662"/>
              <a:gd name="connsiteY13" fmla="*/ 341214 h 1846333"/>
              <a:gd name="connsiteX14" fmla="*/ 2987919 w 2994662"/>
              <a:gd name="connsiteY14" fmla="*/ 1029038 h 1846333"/>
              <a:gd name="connsiteX15" fmla="*/ 2915911 w 2994662"/>
              <a:gd name="connsiteY15" fmla="*/ 1605102 h 1846333"/>
              <a:gd name="connsiteX16" fmla="*/ 2598892 w 2994662"/>
              <a:gd name="connsiteY16" fmla="*/ 1587387 h 1846333"/>
              <a:gd name="connsiteX17" fmla="*/ 2412775 w 2994662"/>
              <a:gd name="connsiteY17" fmla="*/ 1522651 h 1846333"/>
              <a:gd name="connsiteX18" fmla="*/ 2081002 w 2994662"/>
              <a:gd name="connsiteY18" fmla="*/ 1433639 h 1846333"/>
              <a:gd name="connsiteX19" fmla="*/ 1797781 w 2994662"/>
              <a:gd name="connsiteY19" fmla="*/ 1466007 h 1846333"/>
              <a:gd name="connsiteX20" fmla="*/ 1409363 w 2994662"/>
              <a:gd name="connsiteY20" fmla="*/ 1482191 h 1846333"/>
              <a:gd name="connsiteX21" fmla="*/ 1393179 w 2994662"/>
              <a:gd name="connsiteY21" fmla="*/ 1077589 h 1846333"/>
              <a:gd name="connsiteX22" fmla="*/ 972393 w 2994662"/>
              <a:gd name="connsiteY22" fmla="*/ 964301 h 1846333"/>
              <a:gd name="connsiteX23" fmla="*/ 462595 w 2994662"/>
              <a:gd name="connsiteY23" fmla="*/ 1109957 h 1846333"/>
              <a:gd name="connsiteX24" fmla="*/ 414042 w 2994662"/>
              <a:gd name="connsiteY24" fmla="*/ 1352718 h 1846333"/>
              <a:gd name="connsiteX25" fmla="*/ 681080 w 2994662"/>
              <a:gd name="connsiteY25" fmla="*/ 1482191 h 1846333"/>
              <a:gd name="connsiteX26" fmla="*/ 689172 w 2994662"/>
              <a:gd name="connsiteY26" fmla="*/ 1716860 h 1846333"/>
              <a:gd name="connsiteX27" fmla="*/ 689172 w 2994662"/>
              <a:gd name="connsiteY27" fmla="*/ 1716860 h 1846333"/>
              <a:gd name="connsiteX28" fmla="*/ 583975 w 2994662"/>
              <a:gd name="connsiteY28" fmla="*/ 1830149 h 1846333"/>
              <a:gd name="connsiteX29" fmla="*/ 219834 w 2994662"/>
              <a:gd name="connsiteY29" fmla="*/ 1846333 h 1846333"/>
              <a:gd name="connsiteX0" fmla="*/ 219834 w 2994662"/>
              <a:gd name="connsiteY0" fmla="*/ 1846333 h 1846333"/>
              <a:gd name="connsiteX1" fmla="*/ 49901 w 2994662"/>
              <a:gd name="connsiteY1" fmla="*/ 1757320 h 1846333"/>
              <a:gd name="connsiteX2" fmla="*/ 35591 w 2994662"/>
              <a:gd name="connsiteY2" fmla="*/ 668998 h 1846333"/>
              <a:gd name="connsiteX3" fmla="*/ 395631 w 2994662"/>
              <a:gd name="connsiteY3" fmla="*/ 596990 h 1846333"/>
              <a:gd name="connsiteX4" fmla="*/ 1279890 w 2994662"/>
              <a:gd name="connsiteY4" fmla="*/ 640619 h 1846333"/>
              <a:gd name="connsiteX5" fmla="*/ 1425547 w 2994662"/>
              <a:gd name="connsiteY5" fmla="*/ 511147 h 1846333"/>
              <a:gd name="connsiteX6" fmla="*/ 1457915 w 2994662"/>
              <a:gd name="connsiteY6" fmla="*/ 155097 h 1846333"/>
              <a:gd name="connsiteX7" fmla="*/ 1466007 w 2994662"/>
              <a:gd name="connsiteY7" fmla="*/ 25625 h 1846333"/>
              <a:gd name="connsiteX8" fmla="*/ 1822057 w 2994662"/>
              <a:gd name="connsiteY8" fmla="*/ 1349 h 1846333"/>
              <a:gd name="connsiteX9" fmla="*/ 2210474 w 2994662"/>
              <a:gd name="connsiteY9" fmla="*/ 33717 h 1846333"/>
              <a:gd name="connsiteX10" fmla="*/ 2380407 w 2994662"/>
              <a:gd name="connsiteY10" fmla="*/ 82269 h 1846333"/>
              <a:gd name="connsiteX11" fmla="*/ 2699887 w 2994662"/>
              <a:gd name="connsiteY11" fmla="*/ 92934 h 1846333"/>
              <a:gd name="connsiteX12" fmla="*/ 2914481 w 2994662"/>
              <a:gd name="connsiteY12" fmla="*/ 147005 h 1846333"/>
              <a:gd name="connsiteX13" fmla="*/ 2954942 w 2994662"/>
              <a:gd name="connsiteY13" fmla="*/ 341214 h 1846333"/>
              <a:gd name="connsiteX14" fmla="*/ 2987919 w 2994662"/>
              <a:gd name="connsiteY14" fmla="*/ 1029038 h 1846333"/>
              <a:gd name="connsiteX15" fmla="*/ 2915911 w 2994662"/>
              <a:gd name="connsiteY15" fmla="*/ 1605102 h 1846333"/>
              <a:gd name="connsiteX16" fmla="*/ 2412775 w 2994662"/>
              <a:gd name="connsiteY16" fmla="*/ 1522651 h 1846333"/>
              <a:gd name="connsiteX17" fmla="*/ 2081002 w 2994662"/>
              <a:gd name="connsiteY17" fmla="*/ 1433639 h 1846333"/>
              <a:gd name="connsiteX18" fmla="*/ 1797781 w 2994662"/>
              <a:gd name="connsiteY18" fmla="*/ 1466007 h 1846333"/>
              <a:gd name="connsiteX19" fmla="*/ 1409363 w 2994662"/>
              <a:gd name="connsiteY19" fmla="*/ 1482191 h 1846333"/>
              <a:gd name="connsiteX20" fmla="*/ 1393179 w 2994662"/>
              <a:gd name="connsiteY20" fmla="*/ 1077589 h 1846333"/>
              <a:gd name="connsiteX21" fmla="*/ 972393 w 2994662"/>
              <a:gd name="connsiteY21" fmla="*/ 964301 h 1846333"/>
              <a:gd name="connsiteX22" fmla="*/ 462595 w 2994662"/>
              <a:gd name="connsiteY22" fmla="*/ 1109957 h 1846333"/>
              <a:gd name="connsiteX23" fmla="*/ 414042 w 2994662"/>
              <a:gd name="connsiteY23" fmla="*/ 1352718 h 1846333"/>
              <a:gd name="connsiteX24" fmla="*/ 681080 w 2994662"/>
              <a:gd name="connsiteY24" fmla="*/ 1482191 h 1846333"/>
              <a:gd name="connsiteX25" fmla="*/ 689172 w 2994662"/>
              <a:gd name="connsiteY25" fmla="*/ 1716860 h 1846333"/>
              <a:gd name="connsiteX26" fmla="*/ 689172 w 2994662"/>
              <a:gd name="connsiteY26" fmla="*/ 1716860 h 1846333"/>
              <a:gd name="connsiteX27" fmla="*/ 583975 w 2994662"/>
              <a:gd name="connsiteY27" fmla="*/ 1830149 h 1846333"/>
              <a:gd name="connsiteX28" fmla="*/ 219834 w 2994662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081002 w 3004103"/>
              <a:gd name="connsiteY17" fmla="*/ 1433639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393179 w 3004103"/>
              <a:gd name="connsiteY20" fmla="*/ 1077589 h 1846333"/>
              <a:gd name="connsiteX21" fmla="*/ 972393 w 3004103"/>
              <a:gd name="connsiteY21" fmla="*/ 964301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393179 w 3004103"/>
              <a:gd name="connsiteY20" fmla="*/ 1077589 h 1846333"/>
              <a:gd name="connsiteX21" fmla="*/ 972393 w 3004103"/>
              <a:gd name="connsiteY21" fmla="*/ 964301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972393 w 3004103"/>
              <a:gd name="connsiteY21" fmla="*/ 964301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462595 w 3004103"/>
              <a:gd name="connsiteY22" fmla="*/ 1109957 h 1846333"/>
              <a:gd name="connsiteX23" fmla="*/ 414042 w 3004103"/>
              <a:gd name="connsiteY23" fmla="*/ 1352718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462595 w 3004103"/>
              <a:gd name="connsiteY22" fmla="*/ 1109957 h 1846333"/>
              <a:gd name="connsiteX23" fmla="*/ 395631 w 3004103"/>
              <a:gd name="connsiteY23" fmla="*/ 1461086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395631 w 3004103"/>
              <a:gd name="connsiteY22" fmla="*/ 1029038 h 1846333"/>
              <a:gd name="connsiteX23" fmla="*/ 395631 w 3004103"/>
              <a:gd name="connsiteY23" fmla="*/ 1461086 h 1846333"/>
              <a:gd name="connsiteX24" fmla="*/ 681080 w 3004103"/>
              <a:gd name="connsiteY24" fmla="*/ 1482191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668998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395631 w 3004103"/>
              <a:gd name="connsiteY22" fmla="*/ 1029038 h 1846333"/>
              <a:gd name="connsiteX23" fmla="*/ 395631 w 3004103"/>
              <a:gd name="connsiteY23" fmla="*/ 1461086 h 1846333"/>
              <a:gd name="connsiteX24" fmla="*/ 683663 w 3004103"/>
              <a:gd name="connsiteY24" fmla="*/ 1533094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219834 w 3004103"/>
              <a:gd name="connsiteY0" fmla="*/ 1846333 h 1846333"/>
              <a:gd name="connsiteX1" fmla="*/ 49901 w 3004103"/>
              <a:gd name="connsiteY1" fmla="*/ 1757320 h 1846333"/>
              <a:gd name="connsiteX2" fmla="*/ 35591 w 3004103"/>
              <a:gd name="connsiteY2" fmla="*/ 741006 h 1846333"/>
              <a:gd name="connsiteX3" fmla="*/ 395631 w 3004103"/>
              <a:gd name="connsiteY3" fmla="*/ 596990 h 1846333"/>
              <a:gd name="connsiteX4" fmla="*/ 1279890 w 3004103"/>
              <a:gd name="connsiteY4" fmla="*/ 640619 h 1846333"/>
              <a:gd name="connsiteX5" fmla="*/ 1425547 w 3004103"/>
              <a:gd name="connsiteY5" fmla="*/ 511147 h 1846333"/>
              <a:gd name="connsiteX6" fmla="*/ 1457915 w 3004103"/>
              <a:gd name="connsiteY6" fmla="*/ 155097 h 1846333"/>
              <a:gd name="connsiteX7" fmla="*/ 1466007 w 3004103"/>
              <a:gd name="connsiteY7" fmla="*/ 25625 h 1846333"/>
              <a:gd name="connsiteX8" fmla="*/ 1822057 w 3004103"/>
              <a:gd name="connsiteY8" fmla="*/ 1349 h 1846333"/>
              <a:gd name="connsiteX9" fmla="*/ 2210474 w 3004103"/>
              <a:gd name="connsiteY9" fmla="*/ 33717 h 1846333"/>
              <a:gd name="connsiteX10" fmla="*/ 2380407 w 3004103"/>
              <a:gd name="connsiteY10" fmla="*/ 82269 h 1846333"/>
              <a:gd name="connsiteX11" fmla="*/ 2699887 w 3004103"/>
              <a:gd name="connsiteY11" fmla="*/ 92934 h 1846333"/>
              <a:gd name="connsiteX12" fmla="*/ 2914481 w 3004103"/>
              <a:gd name="connsiteY12" fmla="*/ 147005 h 1846333"/>
              <a:gd name="connsiteX13" fmla="*/ 2954942 w 3004103"/>
              <a:gd name="connsiteY13" fmla="*/ 341214 h 1846333"/>
              <a:gd name="connsiteX14" fmla="*/ 2987919 w 3004103"/>
              <a:gd name="connsiteY14" fmla="*/ 1029038 h 1846333"/>
              <a:gd name="connsiteX15" fmla="*/ 2987919 w 3004103"/>
              <a:gd name="connsiteY15" fmla="*/ 1533094 h 1846333"/>
              <a:gd name="connsiteX16" fmla="*/ 2412775 w 3004103"/>
              <a:gd name="connsiteY16" fmla="*/ 1522651 h 1846333"/>
              <a:gd name="connsiteX17" fmla="*/ 2123823 w 3004103"/>
              <a:gd name="connsiteY17" fmla="*/ 1461086 h 1846333"/>
              <a:gd name="connsiteX18" fmla="*/ 1797781 w 3004103"/>
              <a:gd name="connsiteY18" fmla="*/ 1466007 h 1846333"/>
              <a:gd name="connsiteX19" fmla="*/ 1409363 w 3004103"/>
              <a:gd name="connsiteY19" fmla="*/ 1482191 h 1846333"/>
              <a:gd name="connsiteX20" fmla="*/ 1403743 w 3004103"/>
              <a:gd name="connsiteY20" fmla="*/ 1029038 h 1846333"/>
              <a:gd name="connsiteX21" fmla="*/ 1043703 w 3004103"/>
              <a:gd name="connsiteY21" fmla="*/ 1029038 h 1846333"/>
              <a:gd name="connsiteX22" fmla="*/ 395631 w 3004103"/>
              <a:gd name="connsiteY22" fmla="*/ 1029038 h 1846333"/>
              <a:gd name="connsiteX23" fmla="*/ 395631 w 3004103"/>
              <a:gd name="connsiteY23" fmla="*/ 1461086 h 1846333"/>
              <a:gd name="connsiteX24" fmla="*/ 683663 w 3004103"/>
              <a:gd name="connsiteY24" fmla="*/ 1533094 h 1846333"/>
              <a:gd name="connsiteX25" fmla="*/ 689172 w 3004103"/>
              <a:gd name="connsiteY25" fmla="*/ 1716860 h 1846333"/>
              <a:gd name="connsiteX26" fmla="*/ 689172 w 3004103"/>
              <a:gd name="connsiteY26" fmla="*/ 1716860 h 1846333"/>
              <a:gd name="connsiteX27" fmla="*/ 583975 w 3004103"/>
              <a:gd name="connsiteY27" fmla="*/ 1830149 h 1846333"/>
              <a:gd name="connsiteX28" fmla="*/ 219834 w 3004103"/>
              <a:gd name="connsiteY28" fmla="*/ 1846333 h 1846333"/>
              <a:gd name="connsiteX0" fmla="*/ 184243 w 2968512"/>
              <a:gd name="connsiteY0" fmla="*/ 1846333 h 1854843"/>
              <a:gd name="connsiteX1" fmla="*/ 72008 w 2968512"/>
              <a:gd name="connsiteY1" fmla="*/ 1821126 h 1854843"/>
              <a:gd name="connsiteX2" fmla="*/ 0 w 2968512"/>
              <a:gd name="connsiteY2" fmla="*/ 741006 h 1854843"/>
              <a:gd name="connsiteX3" fmla="*/ 360040 w 2968512"/>
              <a:gd name="connsiteY3" fmla="*/ 596990 h 1854843"/>
              <a:gd name="connsiteX4" fmla="*/ 1244299 w 2968512"/>
              <a:gd name="connsiteY4" fmla="*/ 640619 h 1854843"/>
              <a:gd name="connsiteX5" fmla="*/ 1389956 w 2968512"/>
              <a:gd name="connsiteY5" fmla="*/ 511147 h 1854843"/>
              <a:gd name="connsiteX6" fmla="*/ 1422324 w 2968512"/>
              <a:gd name="connsiteY6" fmla="*/ 155097 h 1854843"/>
              <a:gd name="connsiteX7" fmla="*/ 1430416 w 2968512"/>
              <a:gd name="connsiteY7" fmla="*/ 25625 h 1854843"/>
              <a:gd name="connsiteX8" fmla="*/ 1786466 w 2968512"/>
              <a:gd name="connsiteY8" fmla="*/ 1349 h 1854843"/>
              <a:gd name="connsiteX9" fmla="*/ 2174883 w 2968512"/>
              <a:gd name="connsiteY9" fmla="*/ 33717 h 1854843"/>
              <a:gd name="connsiteX10" fmla="*/ 2344816 w 2968512"/>
              <a:gd name="connsiteY10" fmla="*/ 82269 h 1854843"/>
              <a:gd name="connsiteX11" fmla="*/ 2664296 w 2968512"/>
              <a:gd name="connsiteY11" fmla="*/ 92934 h 1854843"/>
              <a:gd name="connsiteX12" fmla="*/ 2878890 w 2968512"/>
              <a:gd name="connsiteY12" fmla="*/ 147005 h 1854843"/>
              <a:gd name="connsiteX13" fmla="*/ 2919351 w 2968512"/>
              <a:gd name="connsiteY13" fmla="*/ 341214 h 1854843"/>
              <a:gd name="connsiteX14" fmla="*/ 2952328 w 2968512"/>
              <a:gd name="connsiteY14" fmla="*/ 1029038 h 1854843"/>
              <a:gd name="connsiteX15" fmla="*/ 2952328 w 2968512"/>
              <a:gd name="connsiteY15" fmla="*/ 1533094 h 1854843"/>
              <a:gd name="connsiteX16" fmla="*/ 2377184 w 2968512"/>
              <a:gd name="connsiteY16" fmla="*/ 1522651 h 1854843"/>
              <a:gd name="connsiteX17" fmla="*/ 2088232 w 2968512"/>
              <a:gd name="connsiteY17" fmla="*/ 1461086 h 1854843"/>
              <a:gd name="connsiteX18" fmla="*/ 1762190 w 2968512"/>
              <a:gd name="connsiteY18" fmla="*/ 1466007 h 1854843"/>
              <a:gd name="connsiteX19" fmla="*/ 1373772 w 2968512"/>
              <a:gd name="connsiteY19" fmla="*/ 1482191 h 1854843"/>
              <a:gd name="connsiteX20" fmla="*/ 1368152 w 2968512"/>
              <a:gd name="connsiteY20" fmla="*/ 1029038 h 1854843"/>
              <a:gd name="connsiteX21" fmla="*/ 1008112 w 2968512"/>
              <a:gd name="connsiteY21" fmla="*/ 1029038 h 1854843"/>
              <a:gd name="connsiteX22" fmla="*/ 360040 w 2968512"/>
              <a:gd name="connsiteY22" fmla="*/ 1029038 h 1854843"/>
              <a:gd name="connsiteX23" fmla="*/ 360040 w 2968512"/>
              <a:gd name="connsiteY23" fmla="*/ 1461086 h 1854843"/>
              <a:gd name="connsiteX24" fmla="*/ 648072 w 2968512"/>
              <a:gd name="connsiteY24" fmla="*/ 1533094 h 1854843"/>
              <a:gd name="connsiteX25" fmla="*/ 653581 w 2968512"/>
              <a:gd name="connsiteY25" fmla="*/ 1716860 h 1854843"/>
              <a:gd name="connsiteX26" fmla="*/ 653581 w 2968512"/>
              <a:gd name="connsiteY26" fmla="*/ 1716860 h 1854843"/>
              <a:gd name="connsiteX27" fmla="*/ 548384 w 2968512"/>
              <a:gd name="connsiteY27" fmla="*/ 1830149 h 1854843"/>
              <a:gd name="connsiteX28" fmla="*/ 184243 w 2968512"/>
              <a:gd name="connsiteY28" fmla="*/ 1846333 h 1854843"/>
              <a:gd name="connsiteX0" fmla="*/ 548384 w 2968512"/>
              <a:gd name="connsiteY0" fmla="*/ 1830149 h 2002650"/>
              <a:gd name="connsiteX1" fmla="*/ 72008 w 2968512"/>
              <a:gd name="connsiteY1" fmla="*/ 1821126 h 2002650"/>
              <a:gd name="connsiteX2" fmla="*/ 0 w 2968512"/>
              <a:gd name="connsiteY2" fmla="*/ 741006 h 2002650"/>
              <a:gd name="connsiteX3" fmla="*/ 360040 w 2968512"/>
              <a:gd name="connsiteY3" fmla="*/ 596990 h 2002650"/>
              <a:gd name="connsiteX4" fmla="*/ 1244299 w 2968512"/>
              <a:gd name="connsiteY4" fmla="*/ 640619 h 2002650"/>
              <a:gd name="connsiteX5" fmla="*/ 1389956 w 2968512"/>
              <a:gd name="connsiteY5" fmla="*/ 511147 h 2002650"/>
              <a:gd name="connsiteX6" fmla="*/ 1422324 w 2968512"/>
              <a:gd name="connsiteY6" fmla="*/ 155097 h 2002650"/>
              <a:gd name="connsiteX7" fmla="*/ 1430416 w 2968512"/>
              <a:gd name="connsiteY7" fmla="*/ 25625 h 2002650"/>
              <a:gd name="connsiteX8" fmla="*/ 1786466 w 2968512"/>
              <a:gd name="connsiteY8" fmla="*/ 1349 h 2002650"/>
              <a:gd name="connsiteX9" fmla="*/ 2174883 w 2968512"/>
              <a:gd name="connsiteY9" fmla="*/ 33717 h 2002650"/>
              <a:gd name="connsiteX10" fmla="*/ 2344816 w 2968512"/>
              <a:gd name="connsiteY10" fmla="*/ 82269 h 2002650"/>
              <a:gd name="connsiteX11" fmla="*/ 2664296 w 2968512"/>
              <a:gd name="connsiteY11" fmla="*/ 92934 h 2002650"/>
              <a:gd name="connsiteX12" fmla="*/ 2878890 w 2968512"/>
              <a:gd name="connsiteY12" fmla="*/ 147005 h 2002650"/>
              <a:gd name="connsiteX13" fmla="*/ 2919351 w 2968512"/>
              <a:gd name="connsiteY13" fmla="*/ 341214 h 2002650"/>
              <a:gd name="connsiteX14" fmla="*/ 2952328 w 2968512"/>
              <a:gd name="connsiteY14" fmla="*/ 1029038 h 2002650"/>
              <a:gd name="connsiteX15" fmla="*/ 2952328 w 2968512"/>
              <a:gd name="connsiteY15" fmla="*/ 1533094 h 2002650"/>
              <a:gd name="connsiteX16" fmla="*/ 2377184 w 2968512"/>
              <a:gd name="connsiteY16" fmla="*/ 1522651 h 2002650"/>
              <a:gd name="connsiteX17" fmla="*/ 2088232 w 2968512"/>
              <a:gd name="connsiteY17" fmla="*/ 1461086 h 2002650"/>
              <a:gd name="connsiteX18" fmla="*/ 1762190 w 2968512"/>
              <a:gd name="connsiteY18" fmla="*/ 1466007 h 2002650"/>
              <a:gd name="connsiteX19" fmla="*/ 1373772 w 2968512"/>
              <a:gd name="connsiteY19" fmla="*/ 1482191 h 2002650"/>
              <a:gd name="connsiteX20" fmla="*/ 1368152 w 2968512"/>
              <a:gd name="connsiteY20" fmla="*/ 1029038 h 2002650"/>
              <a:gd name="connsiteX21" fmla="*/ 1008112 w 2968512"/>
              <a:gd name="connsiteY21" fmla="*/ 1029038 h 2002650"/>
              <a:gd name="connsiteX22" fmla="*/ 360040 w 2968512"/>
              <a:gd name="connsiteY22" fmla="*/ 1029038 h 2002650"/>
              <a:gd name="connsiteX23" fmla="*/ 360040 w 2968512"/>
              <a:gd name="connsiteY23" fmla="*/ 1461086 h 2002650"/>
              <a:gd name="connsiteX24" fmla="*/ 648072 w 2968512"/>
              <a:gd name="connsiteY24" fmla="*/ 1533094 h 2002650"/>
              <a:gd name="connsiteX25" fmla="*/ 653581 w 2968512"/>
              <a:gd name="connsiteY25" fmla="*/ 1716860 h 2002650"/>
              <a:gd name="connsiteX26" fmla="*/ 653581 w 2968512"/>
              <a:gd name="connsiteY26" fmla="*/ 1716860 h 2002650"/>
              <a:gd name="connsiteX27" fmla="*/ 548384 w 2968512"/>
              <a:gd name="connsiteY27" fmla="*/ 1830149 h 2002650"/>
              <a:gd name="connsiteX0" fmla="*/ 653581 w 2968512"/>
              <a:gd name="connsiteY0" fmla="*/ 1716860 h 1983768"/>
              <a:gd name="connsiteX1" fmla="*/ 72008 w 2968512"/>
              <a:gd name="connsiteY1" fmla="*/ 1821126 h 1983768"/>
              <a:gd name="connsiteX2" fmla="*/ 0 w 2968512"/>
              <a:gd name="connsiteY2" fmla="*/ 741006 h 1983768"/>
              <a:gd name="connsiteX3" fmla="*/ 360040 w 2968512"/>
              <a:gd name="connsiteY3" fmla="*/ 596990 h 1983768"/>
              <a:gd name="connsiteX4" fmla="*/ 1244299 w 2968512"/>
              <a:gd name="connsiteY4" fmla="*/ 640619 h 1983768"/>
              <a:gd name="connsiteX5" fmla="*/ 1389956 w 2968512"/>
              <a:gd name="connsiteY5" fmla="*/ 511147 h 1983768"/>
              <a:gd name="connsiteX6" fmla="*/ 1422324 w 2968512"/>
              <a:gd name="connsiteY6" fmla="*/ 155097 h 1983768"/>
              <a:gd name="connsiteX7" fmla="*/ 1430416 w 2968512"/>
              <a:gd name="connsiteY7" fmla="*/ 25625 h 1983768"/>
              <a:gd name="connsiteX8" fmla="*/ 1786466 w 2968512"/>
              <a:gd name="connsiteY8" fmla="*/ 1349 h 1983768"/>
              <a:gd name="connsiteX9" fmla="*/ 2174883 w 2968512"/>
              <a:gd name="connsiteY9" fmla="*/ 33717 h 1983768"/>
              <a:gd name="connsiteX10" fmla="*/ 2344816 w 2968512"/>
              <a:gd name="connsiteY10" fmla="*/ 82269 h 1983768"/>
              <a:gd name="connsiteX11" fmla="*/ 2664296 w 2968512"/>
              <a:gd name="connsiteY11" fmla="*/ 92934 h 1983768"/>
              <a:gd name="connsiteX12" fmla="*/ 2878890 w 2968512"/>
              <a:gd name="connsiteY12" fmla="*/ 147005 h 1983768"/>
              <a:gd name="connsiteX13" fmla="*/ 2919351 w 2968512"/>
              <a:gd name="connsiteY13" fmla="*/ 341214 h 1983768"/>
              <a:gd name="connsiteX14" fmla="*/ 2952328 w 2968512"/>
              <a:gd name="connsiteY14" fmla="*/ 1029038 h 1983768"/>
              <a:gd name="connsiteX15" fmla="*/ 2952328 w 2968512"/>
              <a:gd name="connsiteY15" fmla="*/ 1533094 h 1983768"/>
              <a:gd name="connsiteX16" fmla="*/ 2377184 w 2968512"/>
              <a:gd name="connsiteY16" fmla="*/ 1522651 h 1983768"/>
              <a:gd name="connsiteX17" fmla="*/ 2088232 w 2968512"/>
              <a:gd name="connsiteY17" fmla="*/ 1461086 h 1983768"/>
              <a:gd name="connsiteX18" fmla="*/ 1762190 w 2968512"/>
              <a:gd name="connsiteY18" fmla="*/ 1466007 h 1983768"/>
              <a:gd name="connsiteX19" fmla="*/ 1373772 w 2968512"/>
              <a:gd name="connsiteY19" fmla="*/ 1482191 h 1983768"/>
              <a:gd name="connsiteX20" fmla="*/ 1368152 w 2968512"/>
              <a:gd name="connsiteY20" fmla="*/ 1029038 h 1983768"/>
              <a:gd name="connsiteX21" fmla="*/ 1008112 w 2968512"/>
              <a:gd name="connsiteY21" fmla="*/ 1029038 h 1983768"/>
              <a:gd name="connsiteX22" fmla="*/ 360040 w 2968512"/>
              <a:gd name="connsiteY22" fmla="*/ 1029038 h 1983768"/>
              <a:gd name="connsiteX23" fmla="*/ 360040 w 2968512"/>
              <a:gd name="connsiteY23" fmla="*/ 1461086 h 1983768"/>
              <a:gd name="connsiteX24" fmla="*/ 648072 w 2968512"/>
              <a:gd name="connsiteY24" fmla="*/ 1533094 h 1983768"/>
              <a:gd name="connsiteX25" fmla="*/ 653581 w 2968512"/>
              <a:gd name="connsiteY25" fmla="*/ 1716860 h 1983768"/>
              <a:gd name="connsiteX26" fmla="*/ 653581 w 2968512"/>
              <a:gd name="connsiteY26" fmla="*/ 1716860 h 1983768"/>
              <a:gd name="connsiteX0" fmla="*/ 648071 w 2968512"/>
              <a:gd name="connsiteY0" fmla="*/ 1821125 h 1983768"/>
              <a:gd name="connsiteX1" fmla="*/ 72008 w 2968512"/>
              <a:gd name="connsiteY1" fmla="*/ 1821126 h 1983768"/>
              <a:gd name="connsiteX2" fmla="*/ 0 w 2968512"/>
              <a:gd name="connsiteY2" fmla="*/ 741006 h 1983768"/>
              <a:gd name="connsiteX3" fmla="*/ 360040 w 2968512"/>
              <a:gd name="connsiteY3" fmla="*/ 596990 h 1983768"/>
              <a:gd name="connsiteX4" fmla="*/ 1244299 w 2968512"/>
              <a:gd name="connsiteY4" fmla="*/ 640619 h 1983768"/>
              <a:gd name="connsiteX5" fmla="*/ 1389956 w 2968512"/>
              <a:gd name="connsiteY5" fmla="*/ 511147 h 1983768"/>
              <a:gd name="connsiteX6" fmla="*/ 1422324 w 2968512"/>
              <a:gd name="connsiteY6" fmla="*/ 155097 h 1983768"/>
              <a:gd name="connsiteX7" fmla="*/ 1430416 w 2968512"/>
              <a:gd name="connsiteY7" fmla="*/ 25625 h 1983768"/>
              <a:gd name="connsiteX8" fmla="*/ 1786466 w 2968512"/>
              <a:gd name="connsiteY8" fmla="*/ 1349 h 1983768"/>
              <a:gd name="connsiteX9" fmla="*/ 2174883 w 2968512"/>
              <a:gd name="connsiteY9" fmla="*/ 33717 h 1983768"/>
              <a:gd name="connsiteX10" fmla="*/ 2344816 w 2968512"/>
              <a:gd name="connsiteY10" fmla="*/ 82269 h 1983768"/>
              <a:gd name="connsiteX11" fmla="*/ 2664296 w 2968512"/>
              <a:gd name="connsiteY11" fmla="*/ 92934 h 1983768"/>
              <a:gd name="connsiteX12" fmla="*/ 2878890 w 2968512"/>
              <a:gd name="connsiteY12" fmla="*/ 147005 h 1983768"/>
              <a:gd name="connsiteX13" fmla="*/ 2919351 w 2968512"/>
              <a:gd name="connsiteY13" fmla="*/ 341214 h 1983768"/>
              <a:gd name="connsiteX14" fmla="*/ 2952328 w 2968512"/>
              <a:gd name="connsiteY14" fmla="*/ 1029038 h 1983768"/>
              <a:gd name="connsiteX15" fmla="*/ 2952328 w 2968512"/>
              <a:gd name="connsiteY15" fmla="*/ 1533094 h 1983768"/>
              <a:gd name="connsiteX16" fmla="*/ 2377184 w 2968512"/>
              <a:gd name="connsiteY16" fmla="*/ 1522651 h 1983768"/>
              <a:gd name="connsiteX17" fmla="*/ 2088232 w 2968512"/>
              <a:gd name="connsiteY17" fmla="*/ 1461086 h 1983768"/>
              <a:gd name="connsiteX18" fmla="*/ 1762190 w 2968512"/>
              <a:gd name="connsiteY18" fmla="*/ 1466007 h 1983768"/>
              <a:gd name="connsiteX19" fmla="*/ 1373772 w 2968512"/>
              <a:gd name="connsiteY19" fmla="*/ 1482191 h 1983768"/>
              <a:gd name="connsiteX20" fmla="*/ 1368152 w 2968512"/>
              <a:gd name="connsiteY20" fmla="*/ 1029038 h 1983768"/>
              <a:gd name="connsiteX21" fmla="*/ 1008112 w 2968512"/>
              <a:gd name="connsiteY21" fmla="*/ 1029038 h 1983768"/>
              <a:gd name="connsiteX22" fmla="*/ 360040 w 2968512"/>
              <a:gd name="connsiteY22" fmla="*/ 1029038 h 1983768"/>
              <a:gd name="connsiteX23" fmla="*/ 360040 w 2968512"/>
              <a:gd name="connsiteY23" fmla="*/ 1461086 h 1983768"/>
              <a:gd name="connsiteX24" fmla="*/ 648072 w 2968512"/>
              <a:gd name="connsiteY24" fmla="*/ 1533094 h 1983768"/>
              <a:gd name="connsiteX25" fmla="*/ 653581 w 2968512"/>
              <a:gd name="connsiteY25" fmla="*/ 1716860 h 1983768"/>
              <a:gd name="connsiteX26" fmla="*/ 648071 w 2968512"/>
              <a:gd name="connsiteY26" fmla="*/ 1821125 h 1983768"/>
              <a:gd name="connsiteX0" fmla="*/ 648071 w 2968512"/>
              <a:gd name="connsiteY0" fmla="*/ 1819776 h 1982419"/>
              <a:gd name="connsiteX1" fmla="*/ 72008 w 2968512"/>
              <a:gd name="connsiteY1" fmla="*/ 1819777 h 1982419"/>
              <a:gd name="connsiteX2" fmla="*/ 0 w 2968512"/>
              <a:gd name="connsiteY2" fmla="*/ 739657 h 1982419"/>
              <a:gd name="connsiteX3" fmla="*/ 360040 w 2968512"/>
              <a:gd name="connsiteY3" fmla="*/ 595641 h 1982419"/>
              <a:gd name="connsiteX4" fmla="*/ 1244299 w 2968512"/>
              <a:gd name="connsiteY4" fmla="*/ 639270 h 1982419"/>
              <a:gd name="connsiteX5" fmla="*/ 1389956 w 2968512"/>
              <a:gd name="connsiteY5" fmla="*/ 509798 h 1982419"/>
              <a:gd name="connsiteX6" fmla="*/ 1422324 w 2968512"/>
              <a:gd name="connsiteY6" fmla="*/ 153748 h 1982419"/>
              <a:gd name="connsiteX7" fmla="*/ 1786466 w 2968512"/>
              <a:gd name="connsiteY7" fmla="*/ 0 h 1982419"/>
              <a:gd name="connsiteX8" fmla="*/ 2174883 w 2968512"/>
              <a:gd name="connsiteY8" fmla="*/ 32368 h 1982419"/>
              <a:gd name="connsiteX9" fmla="*/ 2344816 w 2968512"/>
              <a:gd name="connsiteY9" fmla="*/ 80920 h 1982419"/>
              <a:gd name="connsiteX10" fmla="*/ 2664296 w 2968512"/>
              <a:gd name="connsiteY10" fmla="*/ 91585 h 1982419"/>
              <a:gd name="connsiteX11" fmla="*/ 2878890 w 2968512"/>
              <a:gd name="connsiteY11" fmla="*/ 145656 h 1982419"/>
              <a:gd name="connsiteX12" fmla="*/ 2919351 w 2968512"/>
              <a:gd name="connsiteY12" fmla="*/ 339865 h 1982419"/>
              <a:gd name="connsiteX13" fmla="*/ 2952328 w 2968512"/>
              <a:gd name="connsiteY13" fmla="*/ 1027689 h 1982419"/>
              <a:gd name="connsiteX14" fmla="*/ 2952328 w 2968512"/>
              <a:gd name="connsiteY14" fmla="*/ 1531745 h 1982419"/>
              <a:gd name="connsiteX15" fmla="*/ 2377184 w 2968512"/>
              <a:gd name="connsiteY15" fmla="*/ 1521302 h 1982419"/>
              <a:gd name="connsiteX16" fmla="*/ 2088232 w 2968512"/>
              <a:gd name="connsiteY16" fmla="*/ 1459737 h 1982419"/>
              <a:gd name="connsiteX17" fmla="*/ 1762190 w 2968512"/>
              <a:gd name="connsiteY17" fmla="*/ 1464658 h 1982419"/>
              <a:gd name="connsiteX18" fmla="*/ 1373772 w 2968512"/>
              <a:gd name="connsiteY18" fmla="*/ 1480842 h 1982419"/>
              <a:gd name="connsiteX19" fmla="*/ 1368152 w 2968512"/>
              <a:gd name="connsiteY19" fmla="*/ 1027689 h 1982419"/>
              <a:gd name="connsiteX20" fmla="*/ 1008112 w 2968512"/>
              <a:gd name="connsiteY20" fmla="*/ 1027689 h 1982419"/>
              <a:gd name="connsiteX21" fmla="*/ 360040 w 2968512"/>
              <a:gd name="connsiteY21" fmla="*/ 1027689 h 1982419"/>
              <a:gd name="connsiteX22" fmla="*/ 360040 w 2968512"/>
              <a:gd name="connsiteY22" fmla="*/ 1459737 h 1982419"/>
              <a:gd name="connsiteX23" fmla="*/ 648072 w 2968512"/>
              <a:gd name="connsiteY23" fmla="*/ 1531745 h 1982419"/>
              <a:gd name="connsiteX24" fmla="*/ 653581 w 2968512"/>
              <a:gd name="connsiteY24" fmla="*/ 1715511 h 1982419"/>
              <a:gd name="connsiteX25" fmla="*/ 648071 w 2968512"/>
              <a:gd name="connsiteY25" fmla="*/ 1819776 h 1982419"/>
              <a:gd name="connsiteX0" fmla="*/ 648071 w 2968512"/>
              <a:gd name="connsiteY0" fmla="*/ 1787408 h 1950051"/>
              <a:gd name="connsiteX1" fmla="*/ 72008 w 2968512"/>
              <a:gd name="connsiteY1" fmla="*/ 1787409 h 1950051"/>
              <a:gd name="connsiteX2" fmla="*/ 0 w 2968512"/>
              <a:gd name="connsiteY2" fmla="*/ 707289 h 1950051"/>
              <a:gd name="connsiteX3" fmla="*/ 360040 w 2968512"/>
              <a:gd name="connsiteY3" fmla="*/ 563273 h 1950051"/>
              <a:gd name="connsiteX4" fmla="*/ 1244299 w 2968512"/>
              <a:gd name="connsiteY4" fmla="*/ 606902 h 1950051"/>
              <a:gd name="connsiteX5" fmla="*/ 1389956 w 2968512"/>
              <a:gd name="connsiteY5" fmla="*/ 477430 h 1950051"/>
              <a:gd name="connsiteX6" fmla="*/ 1422324 w 2968512"/>
              <a:gd name="connsiteY6" fmla="*/ 121380 h 1950051"/>
              <a:gd name="connsiteX7" fmla="*/ 2174883 w 2968512"/>
              <a:gd name="connsiteY7" fmla="*/ 0 h 1950051"/>
              <a:gd name="connsiteX8" fmla="*/ 2344816 w 2968512"/>
              <a:gd name="connsiteY8" fmla="*/ 48552 h 1950051"/>
              <a:gd name="connsiteX9" fmla="*/ 2664296 w 2968512"/>
              <a:gd name="connsiteY9" fmla="*/ 59217 h 1950051"/>
              <a:gd name="connsiteX10" fmla="*/ 2878890 w 2968512"/>
              <a:gd name="connsiteY10" fmla="*/ 113288 h 1950051"/>
              <a:gd name="connsiteX11" fmla="*/ 2919351 w 2968512"/>
              <a:gd name="connsiteY11" fmla="*/ 307497 h 1950051"/>
              <a:gd name="connsiteX12" fmla="*/ 2952328 w 2968512"/>
              <a:gd name="connsiteY12" fmla="*/ 995321 h 1950051"/>
              <a:gd name="connsiteX13" fmla="*/ 2952328 w 2968512"/>
              <a:gd name="connsiteY13" fmla="*/ 1499377 h 1950051"/>
              <a:gd name="connsiteX14" fmla="*/ 2377184 w 2968512"/>
              <a:gd name="connsiteY14" fmla="*/ 1488934 h 1950051"/>
              <a:gd name="connsiteX15" fmla="*/ 2088232 w 2968512"/>
              <a:gd name="connsiteY15" fmla="*/ 1427369 h 1950051"/>
              <a:gd name="connsiteX16" fmla="*/ 1762190 w 2968512"/>
              <a:gd name="connsiteY16" fmla="*/ 1432290 h 1950051"/>
              <a:gd name="connsiteX17" fmla="*/ 1373772 w 2968512"/>
              <a:gd name="connsiteY17" fmla="*/ 1448474 h 1950051"/>
              <a:gd name="connsiteX18" fmla="*/ 1368152 w 2968512"/>
              <a:gd name="connsiteY18" fmla="*/ 995321 h 1950051"/>
              <a:gd name="connsiteX19" fmla="*/ 1008112 w 2968512"/>
              <a:gd name="connsiteY19" fmla="*/ 995321 h 1950051"/>
              <a:gd name="connsiteX20" fmla="*/ 360040 w 2968512"/>
              <a:gd name="connsiteY20" fmla="*/ 995321 h 1950051"/>
              <a:gd name="connsiteX21" fmla="*/ 360040 w 2968512"/>
              <a:gd name="connsiteY21" fmla="*/ 1427369 h 1950051"/>
              <a:gd name="connsiteX22" fmla="*/ 648072 w 2968512"/>
              <a:gd name="connsiteY22" fmla="*/ 1499377 h 1950051"/>
              <a:gd name="connsiteX23" fmla="*/ 653581 w 2968512"/>
              <a:gd name="connsiteY23" fmla="*/ 1683143 h 1950051"/>
              <a:gd name="connsiteX24" fmla="*/ 648071 w 2968512"/>
              <a:gd name="connsiteY24" fmla="*/ 1787408 h 1950051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360040 w 2968512"/>
              <a:gd name="connsiteY3" fmla="*/ 514721 h 1901499"/>
              <a:gd name="connsiteX4" fmla="*/ 1244299 w 2968512"/>
              <a:gd name="connsiteY4" fmla="*/ 558350 h 1901499"/>
              <a:gd name="connsiteX5" fmla="*/ 1389956 w 2968512"/>
              <a:gd name="connsiteY5" fmla="*/ 428878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368152 w 2968512"/>
              <a:gd name="connsiteY17" fmla="*/ 946769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389956 w 2968512"/>
              <a:gd name="connsiteY5" fmla="*/ 428878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368152 w 2968512"/>
              <a:gd name="connsiteY17" fmla="*/ 946769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440159 w 2968512"/>
              <a:gd name="connsiteY5" fmla="*/ 442712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368152 w 2968512"/>
              <a:gd name="connsiteY17" fmla="*/ 946769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440159 w 2968512"/>
              <a:gd name="connsiteY5" fmla="*/ 442712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373772 w 2968512"/>
              <a:gd name="connsiteY16" fmla="*/ 1399922 h 1901499"/>
              <a:gd name="connsiteX17" fmla="*/ 1440159 w 2968512"/>
              <a:gd name="connsiteY17" fmla="*/ 946768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2"/>
              <a:gd name="connsiteY0" fmla="*/ 1738856 h 1901499"/>
              <a:gd name="connsiteX1" fmla="*/ 72008 w 2968512"/>
              <a:gd name="connsiteY1" fmla="*/ 1738857 h 1901499"/>
              <a:gd name="connsiteX2" fmla="*/ 0 w 2968512"/>
              <a:gd name="connsiteY2" fmla="*/ 658737 h 1901499"/>
              <a:gd name="connsiteX3" fmla="*/ 792087 w 2968512"/>
              <a:gd name="connsiteY3" fmla="*/ 586728 h 1901499"/>
              <a:gd name="connsiteX4" fmla="*/ 1244299 w 2968512"/>
              <a:gd name="connsiteY4" fmla="*/ 558350 h 1901499"/>
              <a:gd name="connsiteX5" fmla="*/ 1440159 w 2968512"/>
              <a:gd name="connsiteY5" fmla="*/ 442712 h 1901499"/>
              <a:gd name="connsiteX6" fmla="*/ 1422324 w 2968512"/>
              <a:gd name="connsiteY6" fmla="*/ 72828 h 1901499"/>
              <a:gd name="connsiteX7" fmla="*/ 2344816 w 2968512"/>
              <a:gd name="connsiteY7" fmla="*/ 0 h 1901499"/>
              <a:gd name="connsiteX8" fmla="*/ 2664296 w 2968512"/>
              <a:gd name="connsiteY8" fmla="*/ 10665 h 1901499"/>
              <a:gd name="connsiteX9" fmla="*/ 2878890 w 2968512"/>
              <a:gd name="connsiteY9" fmla="*/ 64736 h 1901499"/>
              <a:gd name="connsiteX10" fmla="*/ 2919351 w 2968512"/>
              <a:gd name="connsiteY10" fmla="*/ 258945 h 1901499"/>
              <a:gd name="connsiteX11" fmla="*/ 2952328 w 2968512"/>
              <a:gd name="connsiteY11" fmla="*/ 946769 h 1901499"/>
              <a:gd name="connsiteX12" fmla="*/ 2952328 w 2968512"/>
              <a:gd name="connsiteY12" fmla="*/ 1450825 h 1901499"/>
              <a:gd name="connsiteX13" fmla="*/ 2377184 w 2968512"/>
              <a:gd name="connsiteY13" fmla="*/ 1440382 h 1901499"/>
              <a:gd name="connsiteX14" fmla="*/ 2088232 w 2968512"/>
              <a:gd name="connsiteY14" fmla="*/ 1378817 h 1901499"/>
              <a:gd name="connsiteX15" fmla="*/ 1762190 w 2968512"/>
              <a:gd name="connsiteY15" fmla="*/ 1383738 h 1901499"/>
              <a:gd name="connsiteX16" fmla="*/ 1440159 w 2968512"/>
              <a:gd name="connsiteY16" fmla="*/ 1378816 h 1901499"/>
              <a:gd name="connsiteX17" fmla="*/ 1440159 w 2968512"/>
              <a:gd name="connsiteY17" fmla="*/ 946768 h 1901499"/>
              <a:gd name="connsiteX18" fmla="*/ 1008112 w 2968512"/>
              <a:gd name="connsiteY18" fmla="*/ 946769 h 1901499"/>
              <a:gd name="connsiteX19" fmla="*/ 360040 w 2968512"/>
              <a:gd name="connsiteY19" fmla="*/ 946769 h 1901499"/>
              <a:gd name="connsiteX20" fmla="*/ 360040 w 2968512"/>
              <a:gd name="connsiteY20" fmla="*/ 1378817 h 1901499"/>
              <a:gd name="connsiteX21" fmla="*/ 648072 w 2968512"/>
              <a:gd name="connsiteY21" fmla="*/ 1450825 h 1901499"/>
              <a:gd name="connsiteX22" fmla="*/ 653581 w 2968512"/>
              <a:gd name="connsiteY22" fmla="*/ 1634591 h 1901499"/>
              <a:gd name="connsiteX23" fmla="*/ 648071 w 2968512"/>
              <a:gd name="connsiteY23" fmla="*/ 1738856 h 1901499"/>
              <a:gd name="connsiteX0" fmla="*/ 648071 w 2968511"/>
              <a:gd name="connsiteY0" fmla="*/ 1738856 h 1901499"/>
              <a:gd name="connsiteX1" fmla="*/ 72008 w 2968511"/>
              <a:gd name="connsiteY1" fmla="*/ 1738857 h 1901499"/>
              <a:gd name="connsiteX2" fmla="*/ 0 w 2968511"/>
              <a:gd name="connsiteY2" fmla="*/ 658737 h 1901499"/>
              <a:gd name="connsiteX3" fmla="*/ 792087 w 2968511"/>
              <a:gd name="connsiteY3" fmla="*/ 586728 h 1901499"/>
              <a:gd name="connsiteX4" fmla="*/ 1244299 w 2968511"/>
              <a:gd name="connsiteY4" fmla="*/ 558350 h 1901499"/>
              <a:gd name="connsiteX5" fmla="*/ 1440159 w 2968511"/>
              <a:gd name="connsiteY5" fmla="*/ 442712 h 1901499"/>
              <a:gd name="connsiteX6" fmla="*/ 1422324 w 2968511"/>
              <a:gd name="connsiteY6" fmla="*/ 72828 h 1901499"/>
              <a:gd name="connsiteX7" fmla="*/ 2344816 w 2968511"/>
              <a:gd name="connsiteY7" fmla="*/ 0 h 1901499"/>
              <a:gd name="connsiteX8" fmla="*/ 2664296 w 2968511"/>
              <a:gd name="connsiteY8" fmla="*/ 10665 h 1901499"/>
              <a:gd name="connsiteX9" fmla="*/ 2878890 w 2968511"/>
              <a:gd name="connsiteY9" fmla="*/ 64736 h 1901499"/>
              <a:gd name="connsiteX10" fmla="*/ 2919351 w 2968511"/>
              <a:gd name="connsiteY10" fmla="*/ 258945 h 1901499"/>
              <a:gd name="connsiteX11" fmla="*/ 2952328 w 2968511"/>
              <a:gd name="connsiteY11" fmla="*/ 946769 h 1901499"/>
              <a:gd name="connsiteX12" fmla="*/ 2952327 w 2968511"/>
              <a:gd name="connsiteY12" fmla="*/ 1450824 h 1901499"/>
              <a:gd name="connsiteX13" fmla="*/ 2377184 w 2968511"/>
              <a:gd name="connsiteY13" fmla="*/ 1440382 h 1901499"/>
              <a:gd name="connsiteX14" fmla="*/ 2088232 w 2968511"/>
              <a:gd name="connsiteY14" fmla="*/ 1378817 h 1901499"/>
              <a:gd name="connsiteX15" fmla="*/ 1762190 w 2968511"/>
              <a:gd name="connsiteY15" fmla="*/ 1383738 h 1901499"/>
              <a:gd name="connsiteX16" fmla="*/ 1440159 w 2968511"/>
              <a:gd name="connsiteY16" fmla="*/ 1378816 h 1901499"/>
              <a:gd name="connsiteX17" fmla="*/ 1440159 w 2968511"/>
              <a:gd name="connsiteY17" fmla="*/ 946768 h 1901499"/>
              <a:gd name="connsiteX18" fmla="*/ 1008112 w 2968511"/>
              <a:gd name="connsiteY18" fmla="*/ 946769 h 1901499"/>
              <a:gd name="connsiteX19" fmla="*/ 360040 w 2968511"/>
              <a:gd name="connsiteY19" fmla="*/ 946769 h 1901499"/>
              <a:gd name="connsiteX20" fmla="*/ 360040 w 2968511"/>
              <a:gd name="connsiteY20" fmla="*/ 1378817 h 1901499"/>
              <a:gd name="connsiteX21" fmla="*/ 648072 w 2968511"/>
              <a:gd name="connsiteY21" fmla="*/ 1450825 h 1901499"/>
              <a:gd name="connsiteX22" fmla="*/ 653581 w 2968511"/>
              <a:gd name="connsiteY22" fmla="*/ 1634591 h 1901499"/>
              <a:gd name="connsiteX23" fmla="*/ 648071 w 2968511"/>
              <a:gd name="connsiteY23" fmla="*/ 1738856 h 1901499"/>
              <a:gd name="connsiteX0" fmla="*/ 648071 w 3048184"/>
              <a:gd name="connsiteY0" fmla="*/ 1738856 h 1901499"/>
              <a:gd name="connsiteX1" fmla="*/ 72008 w 3048184"/>
              <a:gd name="connsiteY1" fmla="*/ 1738857 h 1901499"/>
              <a:gd name="connsiteX2" fmla="*/ 0 w 3048184"/>
              <a:gd name="connsiteY2" fmla="*/ 658737 h 1901499"/>
              <a:gd name="connsiteX3" fmla="*/ 792087 w 3048184"/>
              <a:gd name="connsiteY3" fmla="*/ 586728 h 1901499"/>
              <a:gd name="connsiteX4" fmla="*/ 1244299 w 3048184"/>
              <a:gd name="connsiteY4" fmla="*/ 558350 h 1901499"/>
              <a:gd name="connsiteX5" fmla="*/ 1440159 w 3048184"/>
              <a:gd name="connsiteY5" fmla="*/ 442712 h 1901499"/>
              <a:gd name="connsiteX6" fmla="*/ 1422324 w 3048184"/>
              <a:gd name="connsiteY6" fmla="*/ 72828 h 1901499"/>
              <a:gd name="connsiteX7" fmla="*/ 2344816 w 3048184"/>
              <a:gd name="connsiteY7" fmla="*/ 0 h 1901499"/>
              <a:gd name="connsiteX8" fmla="*/ 2664296 w 3048184"/>
              <a:gd name="connsiteY8" fmla="*/ 10665 h 1901499"/>
              <a:gd name="connsiteX9" fmla="*/ 2878890 w 3048184"/>
              <a:gd name="connsiteY9" fmla="*/ 64736 h 1901499"/>
              <a:gd name="connsiteX10" fmla="*/ 2919351 w 3048184"/>
              <a:gd name="connsiteY10" fmla="*/ 258945 h 1901499"/>
              <a:gd name="connsiteX11" fmla="*/ 2952328 w 3048184"/>
              <a:gd name="connsiteY11" fmla="*/ 946769 h 1901499"/>
              <a:gd name="connsiteX12" fmla="*/ 2952327 w 3048184"/>
              <a:gd name="connsiteY12" fmla="*/ 1450824 h 1901499"/>
              <a:gd name="connsiteX13" fmla="*/ 2377184 w 3048184"/>
              <a:gd name="connsiteY13" fmla="*/ 1440382 h 1901499"/>
              <a:gd name="connsiteX14" fmla="*/ 2088232 w 3048184"/>
              <a:gd name="connsiteY14" fmla="*/ 1378817 h 1901499"/>
              <a:gd name="connsiteX15" fmla="*/ 1762190 w 3048184"/>
              <a:gd name="connsiteY15" fmla="*/ 1383738 h 1901499"/>
              <a:gd name="connsiteX16" fmla="*/ 1440159 w 3048184"/>
              <a:gd name="connsiteY16" fmla="*/ 1378816 h 1901499"/>
              <a:gd name="connsiteX17" fmla="*/ 1440159 w 3048184"/>
              <a:gd name="connsiteY17" fmla="*/ 946768 h 1901499"/>
              <a:gd name="connsiteX18" fmla="*/ 1008112 w 3048184"/>
              <a:gd name="connsiteY18" fmla="*/ 946769 h 1901499"/>
              <a:gd name="connsiteX19" fmla="*/ 360040 w 3048184"/>
              <a:gd name="connsiteY19" fmla="*/ 946769 h 1901499"/>
              <a:gd name="connsiteX20" fmla="*/ 360040 w 3048184"/>
              <a:gd name="connsiteY20" fmla="*/ 1378817 h 1901499"/>
              <a:gd name="connsiteX21" fmla="*/ 648072 w 3048184"/>
              <a:gd name="connsiteY21" fmla="*/ 1450825 h 1901499"/>
              <a:gd name="connsiteX22" fmla="*/ 653581 w 3048184"/>
              <a:gd name="connsiteY22" fmla="*/ 1634591 h 1901499"/>
              <a:gd name="connsiteX23" fmla="*/ 648071 w 3048184"/>
              <a:gd name="connsiteY23" fmla="*/ 1738856 h 1901499"/>
              <a:gd name="connsiteX0" fmla="*/ 648071 w 3048184"/>
              <a:gd name="connsiteY0" fmla="*/ 1738856 h 1901499"/>
              <a:gd name="connsiteX1" fmla="*/ 72008 w 3048184"/>
              <a:gd name="connsiteY1" fmla="*/ 1738857 h 1901499"/>
              <a:gd name="connsiteX2" fmla="*/ 0 w 3048184"/>
              <a:gd name="connsiteY2" fmla="*/ 658737 h 1901499"/>
              <a:gd name="connsiteX3" fmla="*/ 792087 w 3048184"/>
              <a:gd name="connsiteY3" fmla="*/ 586728 h 1901499"/>
              <a:gd name="connsiteX4" fmla="*/ 1244299 w 3048184"/>
              <a:gd name="connsiteY4" fmla="*/ 558350 h 1901499"/>
              <a:gd name="connsiteX5" fmla="*/ 1440159 w 3048184"/>
              <a:gd name="connsiteY5" fmla="*/ 442712 h 1901499"/>
              <a:gd name="connsiteX6" fmla="*/ 1422324 w 3048184"/>
              <a:gd name="connsiteY6" fmla="*/ 72828 h 1901499"/>
              <a:gd name="connsiteX7" fmla="*/ 2344816 w 3048184"/>
              <a:gd name="connsiteY7" fmla="*/ 0 h 1901499"/>
              <a:gd name="connsiteX8" fmla="*/ 2664296 w 3048184"/>
              <a:gd name="connsiteY8" fmla="*/ 10665 h 1901499"/>
              <a:gd name="connsiteX9" fmla="*/ 2878890 w 3048184"/>
              <a:gd name="connsiteY9" fmla="*/ 64736 h 1901499"/>
              <a:gd name="connsiteX10" fmla="*/ 2919351 w 3048184"/>
              <a:gd name="connsiteY10" fmla="*/ 258945 h 1901499"/>
              <a:gd name="connsiteX11" fmla="*/ 2952328 w 3048184"/>
              <a:gd name="connsiteY11" fmla="*/ 946769 h 1901499"/>
              <a:gd name="connsiteX12" fmla="*/ 2952327 w 3048184"/>
              <a:gd name="connsiteY12" fmla="*/ 1450824 h 1901499"/>
              <a:gd name="connsiteX13" fmla="*/ 2377184 w 3048184"/>
              <a:gd name="connsiteY13" fmla="*/ 1440382 h 1901499"/>
              <a:gd name="connsiteX14" fmla="*/ 2088232 w 3048184"/>
              <a:gd name="connsiteY14" fmla="*/ 1378817 h 1901499"/>
              <a:gd name="connsiteX15" fmla="*/ 1762190 w 3048184"/>
              <a:gd name="connsiteY15" fmla="*/ 1383738 h 1901499"/>
              <a:gd name="connsiteX16" fmla="*/ 1440159 w 3048184"/>
              <a:gd name="connsiteY16" fmla="*/ 1378816 h 1901499"/>
              <a:gd name="connsiteX17" fmla="*/ 1440159 w 3048184"/>
              <a:gd name="connsiteY17" fmla="*/ 946768 h 1901499"/>
              <a:gd name="connsiteX18" fmla="*/ 1008112 w 3048184"/>
              <a:gd name="connsiteY18" fmla="*/ 946769 h 1901499"/>
              <a:gd name="connsiteX19" fmla="*/ 360040 w 3048184"/>
              <a:gd name="connsiteY19" fmla="*/ 946769 h 1901499"/>
              <a:gd name="connsiteX20" fmla="*/ 360040 w 3048184"/>
              <a:gd name="connsiteY20" fmla="*/ 1378817 h 1901499"/>
              <a:gd name="connsiteX21" fmla="*/ 648072 w 3048184"/>
              <a:gd name="connsiteY21" fmla="*/ 1450825 h 1901499"/>
              <a:gd name="connsiteX22" fmla="*/ 653581 w 3048184"/>
              <a:gd name="connsiteY22" fmla="*/ 1634591 h 1901499"/>
              <a:gd name="connsiteX23" fmla="*/ 648071 w 3048184"/>
              <a:gd name="connsiteY23" fmla="*/ 1738856 h 190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48184" h="1901499">
                <a:moveTo>
                  <a:pt x="648071" y="1738856"/>
                </a:moveTo>
                <a:cubicBezTo>
                  <a:pt x="551142" y="1756234"/>
                  <a:pt x="180938" y="1901499"/>
                  <a:pt x="72008" y="1738857"/>
                </a:cubicBezTo>
                <a:cubicBezTo>
                  <a:pt x="22107" y="1554089"/>
                  <a:pt x="1349" y="871827"/>
                  <a:pt x="0" y="658737"/>
                </a:cubicBezTo>
                <a:cubicBezTo>
                  <a:pt x="21579" y="576468"/>
                  <a:pt x="758370" y="632583"/>
                  <a:pt x="792087" y="586728"/>
                </a:cubicBezTo>
                <a:cubicBezTo>
                  <a:pt x="999470" y="581998"/>
                  <a:pt x="1072646" y="572657"/>
                  <a:pt x="1244299" y="558350"/>
                </a:cubicBezTo>
                <a:cubicBezTo>
                  <a:pt x="1353541" y="538120"/>
                  <a:pt x="1410488" y="523632"/>
                  <a:pt x="1440159" y="442712"/>
                </a:cubicBezTo>
                <a:cubicBezTo>
                  <a:pt x="1456343" y="372581"/>
                  <a:pt x="1415581" y="153748"/>
                  <a:pt x="1422324" y="72828"/>
                </a:cubicBezTo>
                <a:cubicBezTo>
                  <a:pt x="1581467" y="1348"/>
                  <a:pt x="2137821" y="10360"/>
                  <a:pt x="2344816" y="0"/>
                </a:cubicBezTo>
                <a:cubicBezTo>
                  <a:pt x="2417644" y="22927"/>
                  <a:pt x="2598211" y="1224"/>
                  <a:pt x="2664296" y="10665"/>
                </a:cubicBezTo>
                <a:cubicBezTo>
                  <a:pt x="2753308" y="21454"/>
                  <a:pt x="2827640" y="36414"/>
                  <a:pt x="2878890" y="64736"/>
                </a:cubicBezTo>
                <a:cubicBezTo>
                  <a:pt x="2900469" y="101150"/>
                  <a:pt x="2908562" y="183419"/>
                  <a:pt x="2919351" y="258945"/>
                </a:cubicBezTo>
                <a:cubicBezTo>
                  <a:pt x="2939581" y="399207"/>
                  <a:pt x="2938841" y="744468"/>
                  <a:pt x="2952328" y="946769"/>
                </a:cubicBezTo>
                <a:cubicBezTo>
                  <a:pt x="2959071" y="1069498"/>
                  <a:pt x="3048184" y="1368555"/>
                  <a:pt x="2952327" y="1450824"/>
                </a:cubicBezTo>
                <a:cubicBezTo>
                  <a:pt x="2856470" y="1533093"/>
                  <a:pt x="2516336" y="1468959"/>
                  <a:pt x="2377184" y="1440382"/>
                </a:cubicBezTo>
                <a:cubicBezTo>
                  <a:pt x="2290869" y="1414757"/>
                  <a:pt x="2190731" y="1388258"/>
                  <a:pt x="2088232" y="1378817"/>
                </a:cubicBezTo>
                <a:cubicBezTo>
                  <a:pt x="2003266" y="1377468"/>
                  <a:pt x="1856597" y="1379692"/>
                  <a:pt x="1762190" y="1383738"/>
                </a:cubicBezTo>
                <a:cubicBezTo>
                  <a:pt x="1650250" y="1391830"/>
                  <a:pt x="1508941" y="1374770"/>
                  <a:pt x="1440159" y="1378816"/>
                </a:cubicBezTo>
                <a:cubicBezTo>
                  <a:pt x="1438286" y="1227765"/>
                  <a:pt x="1442032" y="1097819"/>
                  <a:pt x="1440159" y="946768"/>
                </a:cubicBezTo>
                <a:cubicBezTo>
                  <a:pt x="1367331" y="860453"/>
                  <a:pt x="1188132" y="946769"/>
                  <a:pt x="1008112" y="946769"/>
                </a:cubicBezTo>
                <a:cubicBezTo>
                  <a:pt x="828092" y="946769"/>
                  <a:pt x="453098" y="882033"/>
                  <a:pt x="360040" y="946769"/>
                </a:cubicBezTo>
                <a:lnTo>
                  <a:pt x="360040" y="1378817"/>
                </a:lnTo>
                <a:cubicBezTo>
                  <a:pt x="396454" y="1440856"/>
                  <a:pt x="602217" y="1390135"/>
                  <a:pt x="648072" y="1450825"/>
                </a:cubicBezTo>
                <a:cubicBezTo>
                  <a:pt x="656164" y="1495331"/>
                  <a:pt x="652232" y="1595480"/>
                  <a:pt x="653581" y="1634591"/>
                </a:cubicBezTo>
                <a:lnTo>
                  <a:pt x="648071" y="1738856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8" name="Rett pil 57"/>
          <p:cNvCxnSpPr>
            <a:stCxn id="56" idx="3"/>
          </p:cNvCxnSpPr>
          <p:nvPr/>
        </p:nvCxnSpPr>
        <p:spPr>
          <a:xfrm>
            <a:off x="2499742" y="3887924"/>
            <a:ext cx="504056" cy="360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Sylinder 60"/>
          <p:cNvSpPr txBox="1"/>
          <p:nvPr/>
        </p:nvSpPr>
        <p:spPr>
          <a:xfrm>
            <a:off x="0" y="6876256"/>
            <a:ext cx="5143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Corps HQ is in </a:t>
            </a:r>
            <a:r>
              <a:rPr lang="nb-NO" sz="1400" dirty="0" err="1" smtClean="0"/>
              <a:t>rear</a:t>
            </a:r>
            <a:r>
              <a:rPr lang="nb-NO" sz="1400" dirty="0" smtClean="0"/>
              <a:t> area and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protectected</a:t>
            </a:r>
            <a:r>
              <a:rPr lang="nb-NO" sz="1400" dirty="0" smtClean="0"/>
              <a:t> by a SA6 </a:t>
            </a:r>
            <a:r>
              <a:rPr lang="nb-NO" sz="1400" dirty="0" err="1" smtClean="0"/>
              <a:t>Battalion</a:t>
            </a:r>
            <a:r>
              <a:rPr lang="nb-NO" sz="1400" dirty="0" smtClean="0"/>
              <a:t>.</a:t>
            </a:r>
          </a:p>
          <a:p>
            <a:endParaRPr lang="nb-NO" sz="1400" dirty="0" smtClean="0"/>
          </a:p>
          <a:p>
            <a:r>
              <a:rPr lang="nb-NO" sz="1400" dirty="0" smtClean="0"/>
              <a:t>All Corps Headquarters </a:t>
            </a:r>
            <a:r>
              <a:rPr lang="nb-NO" sz="1400" dirty="0" err="1" smtClean="0"/>
              <a:t>will</a:t>
            </a:r>
            <a:r>
              <a:rPr lang="nb-NO" sz="1400" dirty="0" smtClean="0"/>
              <a:t> have </a:t>
            </a:r>
            <a:r>
              <a:rPr lang="nb-NO" sz="1400" dirty="0" err="1" smtClean="0"/>
              <a:t>the</a:t>
            </a:r>
            <a:r>
              <a:rPr lang="nb-NO" sz="1400" dirty="0" smtClean="0"/>
              <a:t> same layout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tents. </a:t>
            </a:r>
            <a:r>
              <a:rPr lang="nb-NO" sz="1400" dirty="0" err="1" smtClean="0"/>
              <a:t>Amount</a:t>
            </a:r>
            <a:r>
              <a:rPr lang="nb-NO" sz="1400" dirty="0" smtClean="0"/>
              <a:t>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vehicles</a:t>
            </a:r>
            <a:r>
              <a:rPr lang="nb-NO" sz="1400" dirty="0" smtClean="0"/>
              <a:t> </a:t>
            </a:r>
            <a:r>
              <a:rPr lang="nb-NO" sz="1400" dirty="0" err="1" smtClean="0"/>
              <a:t>may</a:t>
            </a:r>
            <a:r>
              <a:rPr lang="nb-NO" sz="1400" dirty="0" smtClean="0"/>
              <a:t> </a:t>
            </a:r>
            <a:r>
              <a:rPr lang="nb-NO" sz="1400" dirty="0" err="1" smtClean="0"/>
              <a:t>vary</a:t>
            </a:r>
            <a:r>
              <a:rPr lang="nb-NO" sz="1400" dirty="0" smtClean="0"/>
              <a:t> </a:t>
            </a:r>
            <a:r>
              <a:rPr lang="nb-NO" sz="1400" dirty="0" err="1" smtClean="0"/>
              <a:t>but</a:t>
            </a:r>
            <a:r>
              <a:rPr lang="nb-NO" sz="1400" dirty="0" smtClean="0"/>
              <a:t> </a:t>
            </a:r>
            <a:r>
              <a:rPr lang="nb-NO" sz="1400" dirty="0" err="1" smtClean="0"/>
              <a:t>will</a:t>
            </a:r>
            <a:r>
              <a:rPr lang="nb-NO" sz="1400" dirty="0" smtClean="0"/>
              <a:t> as a </a:t>
            </a:r>
            <a:r>
              <a:rPr lang="nb-NO" sz="1400" dirty="0" err="1" smtClean="0"/>
              <a:t>minium</a:t>
            </a:r>
            <a:r>
              <a:rPr lang="nb-NO" sz="1400" dirty="0" smtClean="0"/>
              <a:t> </a:t>
            </a:r>
            <a:r>
              <a:rPr lang="nb-NO" sz="1400" dirty="0" err="1" smtClean="0"/>
              <a:t>contain</a:t>
            </a:r>
            <a:r>
              <a:rPr lang="nb-NO" sz="1400" dirty="0" smtClean="0"/>
              <a:t> </a:t>
            </a:r>
            <a:r>
              <a:rPr lang="nb-NO" sz="1400" dirty="0" err="1" smtClean="0"/>
              <a:t>what</a:t>
            </a:r>
            <a:r>
              <a:rPr lang="nb-NO" sz="1400" dirty="0" smtClean="0"/>
              <a:t> is </a:t>
            </a:r>
            <a:r>
              <a:rPr lang="nb-NO" sz="1400" dirty="0" err="1" smtClean="0"/>
              <a:t>shown</a:t>
            </a:r>
            <a:r>
              <a:rPr lang="nb-NO" sz="1400" dirty="0" smtClean="0"/>
              <a:t>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this</a:t>
            </a:r>
            <a:r>
              <a:rPr lang="nb-NO" sz="1400" dirty="0" smtClean="0"/>
              <a:t> </a:t>
            </a:r>
            <a:r>
              <a:rPr lang="nb-NO" sz="1400" dirty="0" err="1" smtClean="0"/>
              <a:t>picture</a:t>
            </a:r>
            <a:r>
              <a:rPr lang="nb-NO" sz="1400" dirty="0" smtClean="0"/>
              <a:t>.</a:t>
            </a:r>
            <a:endParaRPr lang="nb-NO" sz="1400" dirty="0"/>
          </a:p>
        </p:txBody>
      </p:sp>
      <p:sp>
        <p:nvSpPr>
          <p:cNvPr id="36" name="TekstSylinder 35">
            <a:hlinkClick r:id="rId4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9" name="TekstSylinder 38">
            <a:hlinkClick r:id="rId5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Divison</a:t>
            </a:r>
            <a:r>
              <a:rPr lang="nb-NO" dirty="0" smtClean="0"/>
              <a:t> HQ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99727"/>
            <a:ext cx="5143500" cy="433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0" y="8028384"/>
            <a:ext cx="5143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smtClean="0"/>
              <a:t>All Division Headquarters </a:t>
            </a:r>
            <a:r>
              <a:rPr lang="nb-NO" sz="1400" dirty="0" err="1" smtClean="0"/>
              <a:t>will</a:t>
            </a:r>
            <a:r>
              <a:rPr lang="nb-NO" sz="1400" dirty="0" smtClean="0"/>
              <a:t> have </a:t>
            </a:r>
            <a:r>
              <a:rPr lang="nb-NO" sz="1400" dirty="0" err="1" smtClean="0"/>
              <a:t>the</a:t>
            </a:r>
            <a:r>
              <a:rPr lang="nb-NO" sz="1400" dirty="0" smtClean="0"/>
              <a:t> same layout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tents</a:t>
            </a:r>
            <a:endParaRPr lang="nb-NO" sz="1400" dirty="0"/>
          </a:p>
        </p:txBody>
      </p:sp>
      <p:sp>
        <p:nvSpPr>
          <p:cNvPr id="5" name="TekstSylinder 4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4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Brigade HQ</a:t>
            </a: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96607"/>
            <a:ext cx="5143500" cy="414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0" y="8028384"/>
            <a:ext cx="5143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 smtClean="0"/>
              <a:t>All Brigade Headquarters </a:t>
            </a:r>
            <a:r>
              <a:rPr lang="nb-NO" sz="1400" dirty="0" err="1" smtClean="0"/>
              <a:t>will</a:t>
            </a:r>
            <a:r>
              <a:rPr lang="nb-NO" sz="1400" dirty="0" smtClean="0"/>
              <a:t> have </a:t>
            </a:r>
            <a:r>
              <a:rPr lang="nb-NO" sz="1400" dirty="0" err="1" smtClean="0"/>
              <a:t>the</a:t>
            </a:r>
            <a:r>
              <a:rPr lang="nb-NO" sz="1400" dirty="0" smtClean="0"/>
              <a:t> same layout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tents</a:t>
            </a:r>
            <a:endParaRPr lang="nb-NO" sz="1400" dirty="0"/>
          </a:p>
        </p:txBody>
      </p:sp>
      <p:sp>
        <p:nvSpPr>
          <p:cNvPr id="5" name="TekstSylinder 4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4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ARMOR Division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Div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95486" y="29158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2214560" y="292892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2214560" y="407193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Rocket </a:t>
            </a:r>
            <a:r>
              <a:rPr lang="nb-NO" sz="1200" dirty="0" err="1" smtClean="0">
                <a:latin typeface="Arial Black" pitchFamily="34" charset="0"/>
              </a:rPr>
              <a:t>Artillery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214560" y="521494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TekstSylinder 13"/>
          <p:cNvSpPr txBox="1"/>
          <p:nvPr/>
        </p:nvSpPr>
        <p:spPr>
          <a:xfrm>
            <a:off x="3786196" y="421481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</a:p>
          <a:p>
            <a:r>
              <a:rPr lang="nb-NO" dirty="0" smtClean="0"/>
              <a:t>(BM-21)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3786196" y="300036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FARP</a:t>
            </a:r>
          </a:p>
          <a:p>
            <a:r>
              <a:rPr lang="nb-NO" dirty="0" err="1" smtClean="0"/>
              <a:t>Supply</a:t>
            </a:r>
            <a:r>
              <a:rPr lang="nb-NO" dirty="0" smtClean="0"/>
              <a:t> </a:t>
            </a:r>
            <a:r>
              <a:rPr lang="nb-NO" dirty="0" err="1" smtClean="0"/>
              <a:t>points</a:t>
            </a:r>
            <a:endParaRPr lang="nb-NO" dirty="0"/>
          </a:p>
        </p:txBody>
      </p:sp>
      <p:sp>
        <p:nvSpPr>
          <p:cNvPr id="17" name="Rektangel 16"/>
          <p:cNvSpPr/>
          <p:nvPr/>
        </p:nvSpPr>
        <p:spPr>
          <a:xfrm>
            <a:off x="347886" y="30682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500286" y="32206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2" name="TekstSylinder 11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5" name="TekstSylinder 14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References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0" y="2928926"/>
            <a:ext cx="514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hlinkClick r:id="rId2"/>
              </a:rPr>
              <a:t>https://www.globalsecurity.org/military/library/policy/army/fm/3-90/ch2.htm</a:t>
            </a:r>
            <a:endParaRPr lang="nb-NO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ARMOR Brigade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411510" y="29878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563910" y="31402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716310" y="32926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9782" y="3059832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2859782" y="406794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635646" y="1619672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TekstSylinder 8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1" name="TekstSylinder 10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/>
          <p:cNvSpPr/>
          <p:nvPr/>
        </p:nvSpPr>
        <p:spPr>
          <a:xfrm>
            <a:off x="1059582" y="183569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23478" y="29158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1921044" y="29158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2" name="Gruppe 15"/>
          <p:cNvGrpSpPr/>
          <p:nvPr/>
        </p:nvGrpSpPr>
        <p:grpSpPr>
          <a:xfrm>
            <a:off x="123478" y="4572000"/>
            <a:ext cx="1607168" cy="911596"/>
            <a:chOff x="555526" y="4572000"/>
            <a:chExt cx="1607168" cy="911596"/>
          </a:xfrm>
        </p:grpSpPr>
        <p:sp>
          <p:nvSpPr>
            <p:cNvPr id="12" name="Rektangel 11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15" name="TekstSylinder 14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e 18"/>
          <p:cNvGrpSpPr/>
          <p:nvPr/>
        </p:nvGrpSpPr>
        <p:grpSpPr>
          <a:xfrm>
            <a:off x="1921044" y="4716016"/>
            <a:ext cx="1607168" cy="911596"/>
            <a:chOff x="555526" y="4572000"/>
            <a:chExt cx="1607168" cy="911596"/>
          </a:xfrm>
        </p:grpSpPr>
        <p:sp>
          <p:nvSpPr>
            <p:cNvPr id="20" name="Rektangel 19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Fuel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2" name="TekstSylinder 21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Fuel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pe 24"/>
          <p:cNvGrpSpPr/>
          <p:nvPr/>
        </p:nvGrpSpPr>
        <p:grpSpPr>
          <a:xfrm>
            <a:off x="1921044" y="5724128"/>
            <a:ext cx="1607168" cy="911596"/>
            <a:chOff x="555526" y="4572000"/>
            <a:chExt cx="1607168" cy="911596"/>
          </a:xfrm>
        </p:grpSpPr>
        <p:sp>
          <p:nvSpPr>
            <p:cNvPr id="29" name="Rektangel 2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Rett linje 31"/>
          <p:cNvCxnSpPr>
            <a:stCxn id="11" idx="2"/>
            <a:endCxn id="20" idx="0"/>
          </p:cNvCxnSpPr>
          <p:nvPr/>
        </p:nvCxnSpPr>
        <p:spPr>
          <a:xfrm>
            <a:off x="2677128" y="3779912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/>
          <p:nvPr/>
        </p:nvCxnSpPr>
        <p:spPr>
          <a:xfrm>
            <a:off x="1131590" y="377991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tel 1"/>
          <p:cNvSpPr txBox="1">
            <a:spLocks/>
          </p:cNvSpPr>
          <p:nvPr/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32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Armor BN</a:t>
            </a:r>
            <a:endParaRPr kumimoji="0" lang="nb-NO" sz="3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3591576" y="29158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cxnSp>
        <p:nvCxnSpPr>
          <p:cNvPr id="27" name="Rett linje 26"/>
          <p:cNvCxnSpPr/>
          <p:nvPr/>
        </p:nvCxnSpPr>
        <p:spPr>
          <a:xfrm>
            <a:off x="3507854" y="1547664"/>
            <a:ext cx="72008" cy="640871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ktangel 24"/>
          <p:cNvSpPr/>
          <p:nvPr/>
        </p:nvSpPr>
        <p:spPr>
          <a:xfrm>
            <a:off x="3631332" y="3923928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34" name="Rektangel 33"/>
          <p:cNvSpPr/>
          <p:nvPr/>
        </p:nvSpPr>
        <p:spPr>
          <a:xfrm>
            <a:off x="275878" y="30682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35" name="Rektangel 34"/>
          <p:cNvSpPr/>
          <p:nvPr/>
        </p:nvSpPr>
        <p:spPr>
          <a:xfrm>
            <a:off x="428278" y="322061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Armor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36" name="Gruppe 15"/>
          <p:cNvGrpSpPr/>
          <p:nvPr/>
        </p:nvGrpSpPr>
        <p:grpSpPr>
          <a:xfrm>
            <a:off x="275878" y="4724400"/>
            <a:ext cx="1607168" cy="911596"/>
            <a:chOff x="555526" y="4572000"/>
            <a:chExt cx="1607168" cy="911596"/>
          </a:xfrm>
        </p:grpSpPr>
        <p:sp>
          <p:nvSpPr>
            <p:cNvPr id="39" name="Rektangel 3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42" name="TekstSylinder 41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pe 15"/>
          <p:cNvGrpSpPr/>
          <p:nvPr/>
        </p:nvGrpSpPr>
        <p:grpSpPr>
          <a:xfrm>
            <a:off x="428278" y="4876800"/>
            <a:ext cx="1607168" cy="911596"/>
            <a:chOff x="555526" y="4572000"/>
            <a:chExt cx="1607168" cy="911596"/>
          </a:xfrm>
        </p:grpSpPr>
        <p:sp>
          <p:nvSpPr>
            <p:cNvPr id="45" name="Rektangel 44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46" name="TekstSylinder 45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21</a:t>
            </a:fld>
            <a:endParaRPr lang="nb-NO"/>
          </a:p>
        </p:txBody>
      </p:sp>
      <p:sp>
        <p:nvSpPr>
          <p:cNvPr id="31" name="TekstSylinder 30"/>
          <p:cNvSpPr txBox="1"/>
          <p:nvPr/>
        </p:nvSpPr>
        <p:spPr>
          <a:xfrm>
            <a:off x="5072080" y="3071802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From </a:t>
            </a:r>
            <a:r>
              <a:rPr lang="nb-NO" dirty="0" err="1" smtClean="0"/>
              <a:t>Arty</a:t>
            </a:r>
            <a:r>
              <a:rPr lang="nb-NO" dirty="0" smtClean="0"/>
              <a:t> BN at </a:t>
            </a:r>
            <a:r>
              <a:rPr lang="nb-NO" dirty="0" err="1" smtClean="0"/>
              <a:t>Armor</a:t>
            </a:r>
            <a:r>
              <a:rPr lang="nb-NO" dirty="0" smtClean="0"/>
              <a:t> Brigade </a:t>
            </a:r>
            <a:r>
              <a:rPr lang="nb-NO" dirty="0" err="1" smtClean="0"/>
              <a:t>level</a:t>
            </a:r>
            <a:endParaRPr lang="nb-NO" dirty="0"/>
          </a:p>
        </p:txBody>
      </p:sp>
      <p:sp>
        <p:nvSpPr>
          <p:cNvPr id="37" name="TekstSylinder 36"/>
          <p:cNvSpPr txBox="1"/>
          <p:nvPr/>
        </p:nvSpPr>
        <p:spPr>
          <a:xfrm>
            <a:off x="5143518" y="3997107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From Air </a:t>
            </a:r>
            <a:r>
              <a:rPr lang="nb-NO" dirty="0" err="1" smtClean="0"/>
              <a:t>Defence</a:t>
            </a:r>
            <a:r>
              <a:rPr lang="nb-NO" dirty="0" smtClean="0"/>
              <a:t> Brigade at </a:t>
            </a:r>
            <a:r>
              <a:rPr lang="nb-NO" dirty="0" err="1" smtClean="0"/>
              <a:t>Armor</a:t>
            </a:r>
            <a:r>
              <a:rPr lang="nb-NO" dirty="0" smtClean="0"/>
              <a:t> Brigade </a:t>
            </a:r>
            <a:r>
              <a:rPr lang="nb-NO" dirty="0" err="1" smtClean="0"/>
              <a:t>level</a:t>
            </a:r>
            <a:endParaRPr lang="nb-NO" dirty="0"/>
          </a:p>
        </p:txBody>
      </p:sp>
      <p:sp>
        <p:nvSpPr>
          <p:cNvPr id="38" name="TekstSylinder 37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41" name="TekstSylinder 40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Mechanized</a:t>
            </a:r>
            <a:r>
              <a:rPr lang="nb-NO" dirty="0" smtClean="0"/>
              <a:t> Division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Mechanized</a:t>
            </a:r>
            <a:r>
              <a:rPr lang="nb-NO" sz="1200" dirty="0" smtClean="0">
                <a:latin typeface="Arial Black" pitchFamily="34" charset="0"/>
              </a:rPr>
              <a:t> Div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95486" y="29158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Mechanized</a:t>
            </a:r>
            <a:r>
              <a:rPr lang="nb-NO" sz="1200" dirty="0" smtClean="0">
                <a:latin typeface="Arial Black" pitchFamily="34" charset="0"/>
              </a:rPr>
              <a:t>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3291830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95486" y="399593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Mechanized</a:t>
            </a:r>
            <a:r>
              <a:rPr lang="nb-NO" sz="1200" dirty="0" smtClean="0">
                <a:latin typeface="Arial Black" pitchFamily="34" charset="0"/>
              </a:rPr>
              <a:t>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3291830" y="399593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Rocket </a:t>
            </a:r>
            <a:r>
              <a:rPr lang="nb-NO" sz="1200" dirty="0" err="1" smtClean="0">
                <a:latin typeface="Arial Black" pitchFamily="34" charset="0"/>
              </a:rPr>
              <a:t>Artillery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291830" y="50760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95486" y="507605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Mechanized</a:t>
            </a:r>
            <a:r>
              <a:rPr lang="nb-NO" sz="1200" dirty="0" smtClean="0">
                <a:latin typeface="Arial Black" pitchFamily="34" charset="0"/>
              </a:rPr>
              <a:t> 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291830" y="615617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C2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TekstSylinder 13"/>
          <p:cNvSpPr txBox="1"/>
          <p:nvPr/>
        </p:nvSpPr>
        <p:spPr>
          <a:xfrm>
            <a:off x="2427734" y="399593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</a:p>
          <a:p>
            <a:r>
              <a:rPr lang="nb-NO" dirty="0" smtClean="0"/>
              <a:t>(BM-21)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2355726" y="630019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Vehicles</a:t>
            </a:r>
            <a:endParaRPr lang="nb-NO" dirty="0" smtClean="0"/>
          </a:p>
          <a:p>
            <a:r>
              <a:rPr lang="nb-NO" dirty="0" smtClean="0"/>
              <a:t>Tents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283718" y="2915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FARP</a:t>
            </a:r>
          </a:p>
          <a:p>
            <a:r>
              <a:rPr lang="nb-NO" dirty="0" err="1" smtClean="0"/>
              <a:t>Supply</a:t>
            </a:r>
            <a:r>
              <a:rPr lang="nb-NO" dirty="0" smtClean="0"/>
              <a:t> </a:t>
            </a:r>
            <a:r>
              <a:rPr lang="nb-NO" dirty="0" err="1" smtClean="0"/>
              <a:t>points</a:t>
            </a:r>
            <a:endParaRPr lang="nb-NO" dirty="0"/>
          </a:p>
        </p:txBody>
      </p:sp>
      <p:sp>
        <p:nvSpPr>
          <p:cNvPr id="17" name="TekstSylinder 16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9" name="TekstSylinder 18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Motorized</a:t>
            </a:r>
            <a:r>
              <a:rPr lang="nb-NO" dirty="0" smtClean="0"/>
              <a:t> Division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Motorized</a:t>
            </a:r>
            <a:r>
              <a:rPr lang="nb-NO" sz="1200" dirty="0" smtClean="0">
                <a:latin typeface="Arial Black" pitchFamily="34" charset="0"/>
              </a:rPr>
              <a:t> Div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95486" y="291581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Motorized</a:t>
            </a:r>
            <a:r>
              <a:rPr lang="nb-NO" sz="1200" dirty="0" smtClean="0">
                <a:latin typeface="Arial Black" pitchFamily="34" charset="0"/>
              </a:rPr>
              <a:t>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3291830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95486" y="399593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Motorized</a:t>
            </a:r>
            <a:r>
              <a:rPr lang="nb-NO" sz="1200" dirty="0" smtClean="0">
                <a:latin typeface="Arial Black" pitchFamily="34" charset="0"/>
              </a:rPr>
              <a:t>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3291830" y="399593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Rocket </a:t>
            </a:r>
            <a:r>
              <a:rPr lang="nb-NO" sz="1200" dirty="0" err="1" smtClean="0">
                <a:latin typeface="Arial Black" pitchFamily="34" charset="0"/>
              </a:rPr>
              <a:t>Artillery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291830" y="50760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95486" y="507605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Motorized</a:t>
            </a:r>
            <a:r>
              <a:rPr lang="nb-NO" sz="1200" dirty="0" smtClean="0">
                <a:latin typeface="Arial Black" pitchFamily="34" charset="0"/>
              </a:rPr>
              <a:t> 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291830" y="615617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C2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TekstSylinder 13"/>
          <p:cNvSpPr txBox="1"/>
          <p:nvPr/>
        </p:nvSpPr>
        <p:spPr>
          <a:xfrm>
            <a:off x="2427734" y="399593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</a:p>
          <a:p>
            <a:r>
              <a:rPr lang="nb-NO" dirty="0" smtClean="0"/>
              <a:t>(BM-21)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2355726" y="630019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Vehicles</a:t>
            </a:r>
            <a:endParaRPr lang="nb-NO" dirty="0" smtClean="0"/>
          </a:p>
          <a:p>
            <a:r>
              <a:rPr lang="nb-NO" dirty="0" smtClean="0"/>
              <a:t>Tents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283718" y="2915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FARP</a:t>
            </a:r>
          </a:p>
          <a:p>
            <a:r>
              <a:rPr lang="nb-NO" dirty="0" err="1" smtClean="0"/>
              <a:t>Supply</a:t>
            </a:r>
            <a:r>
              <a:rPr lang="nb-NO" dirty="0" smtClean="0"/>
              <a:t> </a:t>
            </a:r>
            <a:r>
              <a:rPr lang="nb-NO" dirty="0" err="1" smtClean="0"/>
              <a:t>points</a:t>
            </a:r>
            <a:endParaRPr lang="nb-NO" dirty="0"/>
          </a:p>
        </p:txBody>
      </p:sp>
      <p:sp>
        <p:nvSpPr>
          <p:cNvPr id="17" name="TekstSylinder 16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9" name="TekstSylinder 18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Artillery Battalion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547664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276354" y="29878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5" name="Gruppe 38"/>
          <p:cNvGrpSpPr/>
          <p:nvPr/>
        </p:nvGrpSpPr>
        <p:grpSpPr>
          <a:xfrm>
            <a:off x="594203" y="5034841"/>
            <a:ext cx="1609123" cy="761295"/>
            <a:chOff x="555526" y="4572000"/>
            <a:chExt cx="1795732" cy="876156"/>
          </a:xfrm>
        </p:grpSpPr>
        <p:sp>
          <p:nvSpPr>
            <p:cNvPr id="6" name="Rektangel 5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Artillery </a:t>
              </a:r>
              <a:r>
                <a:rPr lang="nb-NO" sz="1200" b="1" dirty="0" err="1" smtClean="0">
                  <a:latin typeface="Arial Black" pitchFamily="34" charset="0"/>
                </a:rPr>
                <a:t>Section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7" name="TekstSylinder 6"/>
            <p:cNvSpPr txBox="1"/>
            <p:nvPr/>
          </p:nvSpPr>
          <p:spPr>
            <a:xfrm>
              <a:off x="1467312" y="5164786"/>
              <a:ext cx="883946" cy="283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Arty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Rett linje 7"/>
          <p:cNvCxnSpPr>
            <a:stCxn id="14" idx="2"/>
            <a:endCxn id="6" idx="0"/>
          </p:cNvCxnSpPr>
          <p:nvPr/>
        </p:nvCxnSpPr>
        <p:spPr>
          <a:xfrm>
            <a:off x="1265230" y="4012704"/>
            <a:ext cx="6486" cy="1022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/>
          <p:cNvSpPr/>
          <p:nvPr/>
        </p:nvSpPr>
        <p:spPr>
          <a:xfrm>
            <a:off x="3075806" y="29878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10" name="Gruppe 24"/>
          <p:cNvGrpSpPr/>
          <p:nvPr/>
        </p:nvGrpSpPr>
        <p:grpSpPr>
          <a:xfrm>
            <a:off x="3075806" y="4932040"/>
            <a:ext cx="1553495" cy="767997"/>
            <a:chOff x="555526" y="4572000"/>
            <a:chExt cx="1717019" cy="921596"/>
          </a:xfrm>
        </p:grpSpPr>
        <p:sp>
          <p:nvSpPr>
            <p:cNvPr id="11" name="Rektangel 10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2" name="TekstSylinder 11"/>
            <p:cNvSpPr txBox="1"/>
            <p:nvPr/>
          </p:nvSpPr>
          <p:spPr>
            <a:xfrm>
              <a:off x="990003" y="5198131"/>
              <a:ext cx="128254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000" dirty="0" smtClean="0">
                  <a:solidFill>
                    <a:schemeClr val="bg1"/>
                  </a:solidFill>
                </a:rPr>
                <a:t> trucks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ktangel 12"/>
          <p:cNvSpPr/>
          <p:nvPr/>
        </p:nvSpPr>
        <p:spPr>
          <a:xfrm>
            <a:off x="428754" y="31402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581154" y="329262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15" name="Gruppe 38"/>
          <p:cNvGrpSpPr/>
          <p:nvPr/>
        </p:nvGrpSpPr>
        <p:grpSpPr>
          <a:xfrm>
            <a:off x="746603" y="5187241"/>
            <a:ext cx="1609123" cy="761295"/>
            <a:chOff x="555526" y="4572000"/>
            <a:chExt cx="1795732" cy="876156"/>
          </a:xfrm>
        </p:grpSpPr>
        <p:sp>
          <p:nvSpPr>
            <p:cNvPr id="16" name="Rektangel 15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Artillery </a:t>
              </a:r>
              <a:r>
                <a:rPr lang="nb-NO" sz="1200" b="1" dirty="0" err="1" smtClean="0">
                  <a:latin typeface="Arial Black" pitchFamily="34" charset="0"/>
                </a:rPr>
                <a:t>Section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1467312" y="5164786"/>
              <a:ext cx="883946" cy="283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Arty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uppe 24"/>
          <p:cNvGrpSpPr/>
          <p:nvPr/>
        </p:nvGrpSpPr>
        <p:grpSpPr>
          <a:xfrm>
            <a:off x="3228206" y="5084440"/>
            <a:ext cx="1553495" cy="767997"/>
            <a:chOff x="555526" y="4572000"/>
            <a:chExt cx="1717019" cy="921596"/>
          </a:xfrm>
        </p:grpSpPr>
        <p:sp>
          <p:nvSpPr>
            <p:cNvPr id="19" name="Rektangel 1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0" name="TekstSylinder 19"/>
            <p:cNvSpPr txBox="1"/>
            <p:nvPr/>
          </p:nvSpPr>
          <p:spPr>
            <a:xfrm>
              <a:off x="990003" y="5198131"/>
              <a:ext cx="128254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000" dirty="0" smtClean="0">
                  <a:solidFill>
                    <a:schemeClr val="bg1"/>
                  </a:solidFill>
                </a:rPr>
                <a:t> trucks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e 24"/>
          <p:cNvGrpSpPr/>
          <p:nvPr/>
        </p:nvGrpSpPr>
        <p:grpSpPr>
          <a:xfrm>
            <a:off x="3380606" y="5236840"/>
            <a:ext cx="1553495" cy="767997"/>
            <a:chOff x="555526" y="4572000"/>
            <a:chExt cx="1717019" cy="921596"/>
          </a:xfrm>
        </p:grpSpPr>
        <p:sp>
          <p:nvSpPr>
            <p:cNvPr id="22" name="Rektangel 21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990003" y="5198131"/>
              <a:ext cx="128254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3x </a:t>
              </a:r>
              <a:r>
                <a:rPr lang="nb-NO" sz="10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000" dirty="0" smtClean="0">
                  <a:solidFill>
                    <a:schemeClr val="bg1"/>
                  </a:solidFill>
                </a:rPr>
                <a:t> trucks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Rett linje 23"/>
          <p:cNvCxnSpPr>
            <a:stCxn id="9" idx="2"/>
            <a:endCxn id="11" idx="0"/>
          </p:cNvCxnSpPr>
          <p:nvPr/>
        </p:nvCxnSpPr>
        <p:spPr>
          <a:xfrm>
            <a:off x="3759882" y="3707904"/>
            <a:ext cx="1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7" name="TekstSylinder 26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SSM Missile Regiment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785932" y="140364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SSM Missile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1785932" y="3000364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SSM Missile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060722" y="457200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SSM Missile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500048" y="7000892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2x TEL (</a:t>
            </a:r>
            <a:r>
              <a:rPr lang="nb-NO" dirty="0" err="1" smtClean="0"/>
              <a:t>launcher</a:t>
            </a:r>
            <a:r>
              <a:rPr lang="nb-NO" dirty="0" smtClean="0"/>
              <a:t> </a:t>
            </a:r>
            <a:r>
              <a:rPr lang="nb-NO" dirty="0" err="1" smtClean="0"/>
              <a:t>vehicles</a:t>
            </a:r>
            <a:r>
              <a:rPr lang="nb-NO" dirty="0" smtClean="0"/>
              <a:t>) per </a:t>
            </a:r>
            <a:r>
              <a:rPr lang="nb-NO" dirty="0" err="1" smtClean="0"/>
              <a:t>battery</a:t>
            </a:r>
            <a:endParaRPr lang="nb-NO" dirty="0"/>
          </a:p>
        </p:txBody>
      </p:sp>
      <p:sp>
        <p:nvSpPr>
          <p:cNvPr id="10" name="Rektangel 9"/>
          <p:cNvSpPr/>
          <p:nvPr/>
        </p:nvSpPr>
        <p:spPr>
          <a:xfrm>
            <a:off x="1213122" y="472440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SSM Missile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2846672" y="457200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Logistical</a:t>
            </a:r>
            <a:r>
              <a:rPr lang="nb-NO" sz="1200" dirty="0" smtClean="0">
                <a:latin typeface="Arial Black" pitchFamily="34" charset="0"/>
              </a:rPr>
              <a:t> 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938332" y="3152764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SSM Missile BN</a:t>
            </a:r>
            <a:endParaRPr lang="nb-NO" sz="1200" dirty="0">
              <a:latin typeface="Arial Black" pitchFamily="34" charset="0"/>
            </a:endParaRPr>
          </a:p>
        </p:txBody>
      </p:sp>
      <p:cxnSp>
        <p:nvCxnSpPr>
          <p:cNvPr id="17" name="Rett linje 16"/>
          <p:cNvCxnSpPr>
            <a:stCxn id="15" idx="2"/>
          </p:cNvCxnSpPr>
          <p:nvPr/>
        </p:nvCxnSpPr>
        <p:spPr>
          <a:xfrm rot="16200000" flipH="1">
            <a:off x="2390662" y="4176598"/>
            <a:ext cx="484272" cy="2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stCxn id="8" idx="0"/>
          </p:cNvCxnSpPr>
          <p:nvPr/>
        </p:nvCxnSpPr>
        <p:spPr>
          <a:xfrm rot="16200000" flipV="1">
            <a:off x="1622489" y="4449691"/>
            <a:ext cx="214314" cy="3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>
            <a:stCxn id="14" idx="0"/>
          </p:cNvCxnSpPr>
          <p:nvPr/>
        </p:nvCxnSpPr>
        <p:spPr>
          <a:xfrm rot="5400000" flipH="1" flipV="1">
            <a:off x="3444158" y="4444276"/>
            <a:ext cx="214314" cy="4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/>
        </p:nvCxnSpPr>
        <p:spPr>
          <a:xfrm>
            <a:off x="1714494" y="4357686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/>
          <p:cNvCxnSpPr>
            <a:stCxn id="4" idx="2"/>
            <a:endCxn id="7" idx="0"/>
          </p:cNvCxnSpPr>
          <p:nvPr/>
        </p:nvCxnSpPr>
        <p:spPr>
          <a:xfrm rot="5400000">
            <a:off x="2067694" y="2598050"/>
            <a:ext cx="804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400" dirty="0" smtClean="0"/>
              <a:t>Rocket </a:t>
            </a:r>
            <a:r>
              <a:rPr lang="nb-NO" sz="2400" dirty="0" err="1" smtClean="0"/>
              <a:t>Artillery</a:t>
            </a:r>
            <a:r>
              <a:rPr lang="nb-NO" sz="2400" dirty="0" smtClean="0"/>
              <a:t> Regiment</a:t>
            </a:r>
            <a:endParaRPr lang="nb-NO" sz="2400" dirty="0"/>
          </a:p>
        </p:txBody>
      </p:sp>
      <p:sp>
        <p:nvSpPr>
          <p:cNvPr id="4" name="Rektangel 3"/>
          <p:cNvSpPr/>
          <p:nvPr/>
        </p:nvSpPr>
        <p:spPr>
          <a:xfrm>
            <a:off x="1785932" y="140364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Rocket </a:t>
            </a:r>
            <a:r>
              <a:rPr lang="nb-NO" sz="1200" dirty="0" err="1" smtClean="0">
                <a:latin typeface="Arial Black" pitchFamily="34" charset="0"/>
              </a:rPr>
              <a:t>Artillery</a:t>
            </a:r>
            <a:r>
              <a:rPr lang="nb-NO" sz="1200" dirty="0" smtClean="0">
                <a:latin typeface="Arial Black" pitchFamily="34" charset="0"/>
              </a:rPr>
              <a:t> Regiment</a:t>
            </a:r>
            <a:endParaRPr lang="nb-NO" sz="1200" dirty="0">
              <a:latin typeface="Arial Black" pitchFamily="34" charset="0"/>
            </a:endParaRPr>
          </a:p>
        </p:txBody>
      </p:sp>
      <p:cxnSp>
        <p:nvCxnSpPr>
          <p:cNvPr id="26" name="Rett linje 25"/>
          <p:cNvCxnSpPr>
            <a:stCxn id="4" idx="2"/>
          </p:cNvCxnSpPr>
          <p:nvPr/>
        </p:nvCxnSpPr>
        <p:spPr>
          <a:xfrm rot="5400000">
            <a:off x="2067694" y="2598050"/>
            <a:ext cx="804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Sylinder 4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</a:t>
            </a:r>
            <a:r>
              <a:rPr lang="nb-NO" dirty="0" err="1" smtClean="0"/>
              <a:t>Defence</a:t>
            </a:r>
            <a:r>
              <a:rPr lang="nb-NO" dirty="0" smtClean="0"/>
              <a:t>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12980" y="30598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851670" y="140364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Defence</a:t>
            </a:r>
            <a:r>
              <a:rPr lang="nb-NO" sz="1200" dirty="0" smtClean="0">
                <a:latin typeface="Arial Black" pitchFamily="34" charset="0"/>
              </a:rPr>
              <a:t>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2048314" y="30598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SA-8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3632490" y="30598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SA-15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TekstSylinder 6"/>
          <p:cNvSpPr txBox="1"/>
          <p:nvPr/>
        </p:nvSpPr>
        <p:spPr>
          <a:xfrm>
            <a:off x="2196890" y="385762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4x </a:t>
            </a:r>
            <a:r>
              <a:rPr lang="nb-NO" dirty="0" err="1" smtClean="0"/>
              <a:t>Launchers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3697088" y="3857620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4x </a:t>
            </a:r>
            <a:r>
              <a:rPr lang="nb-NO" dirty="0" err="1" smtClean="0"/>
              <a:t>Launchers</a:t>
            </a:r>
            <a:endParaRPr lang="nb-NO" dirty="0" smtClean="0"/>
          </a:p>
          <a:p>
            <a:r>
              <a:rPr lang="nb-NO" dirty="0" smtClean="0"/>
              <a:t>+ CP </a:t>
            </a:r>
            <a:r>
              <a:rPr lang="nb-NO" dirty="0" err="1" smtClean="0"/>
              <a:t>Sborka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265380" y="32122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7780" y="336463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2000246" y="500062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SA-11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2" name="TekstSylinder 11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4" name="TekstSylinder 13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Defence Battalion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2843808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851670" y="4788024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995686" y="493204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139702" y="5076056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TekstSylinder 6"/>
          <p:cNvSpPr txBox="1"/>
          <p:nvPr/>
        </p:nvSpPr>
        <p:spPr>
          <a:xfrm>
            <a:off x="627534" y="637220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Air Defence </a:t>
            </a:r>
            <a:r>
              <a:rPr lang="nb-NO" sz="1200" dirty="0" err="1" smtClean="0"/>
              <a:t>Battalion</a:t>
            </a:r>
            <a:r>
              <a:rPr lang="nb-NO" sz="1200" dirty="0" smtClean="0"/>
              <a:t> </a:t>
            </a:r>
            <a:r>
              <a:rPr lang="nb-NO" sz="1200" dirty="0" err="1" smtClean="0"/>
              <a:t>supportgs</a:t>
            </a:r>
            <a:r>
              <a:rPr lang="nb-NO" sz="1200" dirty="0" smtClean="0"/>
              <a:t> </a:t>
            </a:r>
            <a:r>
              <a:rPr lang="nb-NO" sz="1200" dirty="0" err="1" smtClean="0"/>
              <a:t>Maneuver</a:t>
            </a:r>
            <a:r>
              <a:rPr lang="nb-NO" sz="1200" dirty="0" smtClean="0"/>
              <a:t> Regiment</a:t>
            </a:r>
          </a:p>
          <a:p>
            <a:r>
              <a:rPr lang="nb-NO" sz="1200" dirty="0" smtClean="0"/>
              <a:t>1x Air Defence </a:t>
            </a:r>
            <a:r>
              <a:rPr lang="nb-NO" sz="1200" dirty="0" err="1" smtClean="0"/>
              <a:t>Battery</a:t>
            </a:r>
            <a:r>
              <a:rPr lang="nb-NO" sz="1200" dirty="0" smtClean="0"/>
              <a:t> </a:t>
            </a:r>
            <a:r>
              <a:rPr lang="nb-NO" sz="1200" dirty="0" err="1" smtClean="0"/>
              <a:t>supporting</a:t>
            </a:r>
            <a:r>
              <a:rPr lang="nb-NO" sz="1200" dirty="0" smtClean="0"/>
              <a:t> a </a:t>
            </a:r>
            <a:r>
              <a:rPr lang="nb-NO" sz="1200" dirty="0" err="1" smtClean="0"/>
              <a:t>maneuver</a:t>
            </a:r>
            <a:r>
              <a:rPr lang="nb-NO" sz="1200" dirty="0" smtClean="0"/>
              <a:t> BN</a:t>
            </a:r>
            <a:endParaRPr lang="nb-NO" sz="1200" dirty="0"/>
          </a:p>
        </p:txBody>
      </p:sp>
      <p:sp>
        <p:nvSpPr>
          <p:cNvPr id="8" name="TekstSylinder 7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0" name="TekstSylinder 9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Defence </a:t>
            </a:r>
            <a:r>
              <a:rPr lang="nb-NO" dirty="0" err="1" smtClean="0"/>
              <a:t>Battery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241176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851670" y="385192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339502" y="6012160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Air Defence </a:t>
            </a:r>
            <a:r>
              <a:rPr lang="nb-NO" sz="1200" dirty="0" err="1" smtClean="0"/>
              <a:t>Platoon</a:t>
            </a:r>
            <a:r>
              <a:rPr lang="nb-NO" sz="1200" dirty="0" smtClean="0"/>
              <a:t> </a:t>
            </a:r>
            <a:r>
              <a:rPr lang="nb-NO" sz="1200" dirty="0" err="1" smtClean="0"/>
              <a:t>comes</a:t>
            </a:r>
            <a:r>
              <a:rPr lang="nb-NO" sz="1200" dirty="0" smtClean="0"/>
              <a:t> in 4 </a:t>
            </a:r>
            <a:r>
              <a:rPr lang="nb-NO" sz="1200" dirty="0" err="1" smtClean="0"/>
              <a:t>Different</a:t>
            </a:r>
            <a:r>
              <a:rPr lang="nb-NO" sz="1200" dirty="0" smtClean="0"/>
              <a:t> variants:</a:t>
            </a:r>
          </a:p>
          <a:p>
            <a:r>
              <a:rPr lang="nb-NO" sz="1200" dirty="0" smtClean="0"/>
              <a:t>#1:  1x ZSU23/4 + SA-9 (</a:t>
            </a:r>
            <a:r>
              <a:rPr lang="nb-NO" sz="1200" dirty="0" err="1" smtClean="0"/>
              <a:t>Motorized</a:t>
            </a:r>
            <a:r>
              <a:rPr lang="nb-NO" sz="1200" dirty="0" smtClean="0"/>
              <a:t>)</a:t>
            </a:r>
          </a:p>
          <a:p>
            <a:r>
              <a:rPr lang="nb-NO" sz="1200" dirty="0" smtClean="0"/>
              <a:t>#2: 1x ZSU23/4 + SA-13 (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)</a:t>
            </a:r>
          </a:p>
          <a:p>
            <a:r>
              <a:rPr lang="nb-NO" sz="1200" dirty="0" smtClean="0"/>
              <a:t>#3: 1x ZSU23/4 + SA-8 (</a:t>
            </a:r>
            <a:r>
              <a:rPr lang="nb-NO" sz="1200" dirty="0" err="1" smtClean="0"/>
              <a:t>Armor</a:t>
            </a:r>
            <a:r>
              <a:rPr lang="nb-NO" sz="1200" dirty="0" smtClean="0"/>
              <a:t>)</a:t>
            </a:r>
          </a:p>
          <a:p>
            <a:r>
              <a:rPr lang="nb-NO" sz="1200" dirty="0" smtClean="0"/>
              <a:t>#4: 1x SA-19+ SA-9</a:t>
            </a:r>
          </a:p>
          <a:p>
            <a:r>
              <a:rPr lang="nb-NO" sz="1200" dirty="0" smtClean="0"/>
              <a:t>#5: 1x SA-19 + SA-13</a:t>
            </a:r>
          </a:p>
          <a:p>
            <a:r>
              <a:rPr lang="nb-NO" sz="1200" dirty="0" smtClean="0"/>
              <a:t>#6: 1x SA-19 + SA-8</a:t>
            </a:r>
          </a:p>
          <a:p>
            <a:endParaRPr lang="nb-NO" sz="1200" dirty="0"/>
          </a:p>
        </p:txBody>
      </p:sp>
      <p:sp>
        <p:nvSpPr>
          <p:cNvPr id="10" name="Rektangel 9"/>
          <p:cNvSpPr/>
          <p:nvPr/>
        </p:nvSpPr>
        <p:spPr>
          <a:xfrm>
            <a:off x="2004070" y="400432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7" name="TekstSylinder 6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1" name="TekstSylinder 10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Content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95486" y="2411760"/>
            <a:ext cx="28803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hlinkClick r:id="rId2" action="ppaction://hlinksldjump"/>
              </a:rPr>
              <a:t>EXPLANATION</a:t>
            </a:r>
            <a:endParaRPr lang="nb-NO" dirty="0" smtClean="0"/>
          </a:p>
          <a:p>
            <a:r>
              <a:rPr lang="nb-NO" dirty="0" smtClean="0">
                <a:hlinkClick r:id="rId3" action="ppaction://hlinksldjump"/>
              </a:rPr>
              <a:t>Ground Forces</a:t>
            </a:r>
            <a:endParaRPr lang="nb-NO" dirty="0" smtClean="0"/>
          </a:p>
          <a:p>
            <a:r>
              <a:rPr lang="nb-NO" dirty="0" smtClean="0">
                <a:hlinkClick r:id="rId4" action="ppaction://hlinksldjump"/>
              </a:rPr>
              <a:t>Headquarters</a:t>
            </a:r>
            <a:endParaRPr lang="nb-NO" dirty="0" smtClean="0">
              <a:hlinkClick r:id="rId5" action="ppaction://hlinksldjump"/>
            </a:endParaRPr>
          </a:p>
          <a:p>
            <a:r>
              <a:rPr lang="nb-NO" dirty="0" err="1" smtClean="0">
                <a:hlinkClick r:id="rId5" action="ppaction://hlinksldjump"/>
              </a:rPr>
              <a:t>Armor</a:t>
            </a:r>
            <a:r>
              <a:rPr lang="nb-NO" dirty="0" smtClean="0">
                <a:hlinkClick r:id="rId5" action="ppaction://hlinksldjump"/>
              </a:rPr>
              <a:t> Division</a:t>
            </a:r>
            <a:endParaRPr lang="nb-NO" dirty="0" smtClean="0"/>
          </a:p>
          <a:p>
            <a:r>
              <a:rPr lang="nb-NO" dirty="0" smtClean="0">
                <a:hlinkClick r:id="rId6" action="ppaction://hlinksldjump"/>
              </a:rPr>
              <a:t>Air Defense Division</a:t>
            </a:r>
            <a:endParaRPr lang="nb-NO" dirty="0" smtClean="0"/>
          </a:p>
          <a:p>
            <a:r>
              <a:rPr lang="nb-NO" dirty="0" smtClean="0">
                <a:hlinkClick r:id="rId7" action="ppaction://hlinksldjump"/>
              </a:rPr>
              <a:t>Artillery Battalion</a:t>
            </a:r>
            <a:endParaRPr lang="nb-NO" dirty="0" smtClean="0"/>
          </a:p>
          <a:p>
            <a:r>
              <a:rPr lang="nb-NO" dirty="0" smtClean="0">
                <a:hlinkClick r:id="rId8" action="ppaction://hlinksldjump"/>
              </a:rPr>
              <a:t>Armor Brigade</a:t>
            </a:r>
            <a:endParaRPr lang="nb-NO" dirty="0" smtClean="0"/>
          </a:p>
          <a:p>
            <a:r>
              <a:rPr lang="nb-NO" dirty="0" err="1" smtClean="0">
                <a:hlinkClick r:id="rId9" action="ppaction://hlinksldjump"/>
              </a:rPr>
              <a:t>Logistics</a:t>
            </a:r>
            <a:r>
              <a:rPr lang="nb-NO" dirty="0" smtClean="0">
                <a:hlinkClick r:id="rId9" action="ppaction://hlinksldjump"/>
              </a:rPr>
              <a:t> </a:t>
            </a:r>
            <a:r>
              <a:rPr lang="nb-NO" dirty="0" err="1" smtClean="0">
                <a:hlinkClick r:id="rId9" action="ppaction://hlinksldjump"/>
              </a:rPr>
              <a:t>Battalion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Named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endParaRPr lang="nb-NO" dirty="0" smtClean="0"/>
          </a:p>
          <a:p>
            <a:r>
              <a:rPr lang="nb-NO" dirty="0" smtClean="0">
                <a:hlinkClick r:id="rId10" action="ppaction://hlinksldjump"/>
              </a:rPr>
              <a:t>IV. Corps</a:t>
            </a:r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Air </a:t>
            </a:r>
            <a:r>
              <a:rPr lang="nb-NO" dirty="0" err="1" smtClean="0"/>
              <a:t>Defence</a:t>
            </a:r>
            <a:r>
              <a:rPr lang="nb-NO" dirty="0" smtClean="0"/>
              <a:t> Forces (</a:t>
            </a:r>
            <a:r>
              <a:rPr lang="nb-NO" dirty="0" err="1" smtClean="0"/>
              <a:t>Airforce</a:t>
            </a:r>
            <a:r>
              <a:rPr lang="nb-NO" dirty="0" smtClean="0"/>
              <a:t>)</a:t>
            </a:r>
          </a:p>
          <a:p>
            <a:r>
              <a:rPr lang="nb-NO" dirty="0" smtClean="0">
                <a:hlinkClick r:id="rId11" action="ppaction://hlinksldjump"/>
              </a:rPr>
              <a:t>Air </a:t>
            </a:r>
            <a:r>
              <a:rPr lang="nb-NO" dirty="0" err="1" smtClean="0">
                <a:hlinkClick r:id="rId11" action="ppaction://hlinksldjump"/>
              </a:rPr>
              <a:t>Defence</a:t>
            </a:r>
            <a:r>
              <a:rPr lang="nb-NO" dirty="0" smtClean="0">
                <a:hlinkClick r:id="rId11" action="ppaction://hlinksldjump"/>
              </a:rPr>
              <a:t> Forces</a:t>
            </a:r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4"/>
          <p:cNvSpPr txBox="1">
            <a:spLocks/>
          </p:cNvSpPr>
          <p:nvPr/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B388-42AA-4DF2-851A-CCA4A06B24AA}" type="slidenum">
              <a:rPr kumimoji="0" lang="nb-NO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Helicopter</a:t>
            </a:r>
            <a:r>
              <a:rPr lang="nb-NO" dirty="0" smtClean="0"/>
              <a:t>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241176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Helicopter</a:t>
            </a:r>
            <a:r>
              <a:rPr lang="nb-NO" sz="1200" dirty="0" smtClean="0">
                <a:latin typeface="Arial Black" pitchFamily="34" charset="0"/>
              </a:rPr>
              <a:t>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000114" y="342899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Attack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Helicopter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Squadron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2500312" y="342899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Transport </a:t>
            </a:r>
            <a:r>
              <a:rPr lang="nb-NO" sz="1200" dirty="0" err="1" smtClean="0">
                <a:latin typeface="Arial Black" pitchFamily="34" charset="0"/>
              </a:rPr>
              <a:t>Helicopter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Squadron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8" name="TekstSylinder 7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Logistical</a:t>
            </a:r>
            <a:r>
              <a:rPr lang="nb-NO" dirty="0" smtClean="0"/>
              <a:t>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2411760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Logistics</a:t>
            </a:r>
            <a:r>
              <a:rPr lang="nb-NO" sz="1200" dirty="0" smtClean="0">
                <a:latin typeface="Arial Black" pitchFamily="34" charset="0"/>
              </a:rPr>
              <a:t> 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357172" y="378618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FARP 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857370" y="3786182"/>
            <a:ext cx="1368152" cy="792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Logistical</a:t>
            </a:r>
            <a:r>
              <a:rPr lang="nb-NO" sz="1200" dirty="0" smtClean="0">
                <a:latin typeface="Arial Black" pitchFamily="34" charset="0"/>
              </a:rPr>
              <a:t> 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TekstSylinder 5"/>
          <p:cNvSpPr txBox="1"/>
          <p:nvPr/>
        </p:nvSpPr>
        <p:spPr>
          <a:xfrm>
            <a:off x="285734" y="485775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2x </a:t>
            </a:r>
            <a:r>
              <a:rPr lang="nb-NO" dirty="0" err="1" smtClean="0"/>
              <a:t>FARPs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1857370" y="4857752"/>
            <a:ext cx="15001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Large </a:t>
            </a:r>
            <a:r>
              <a:rPr lang="nb-NO" dirty="0" err="1" smtClean="0"/>
              <a:t>supply</a:t>
            </a:r>
            <a:r>
              <a:rPr lang="nb-NO" dirty="0" smtClean="0"/>
              <a:t> </a:t>
            </a:r>
            <a:r>
              <a:rPr lang="nb-NO" dirty="0" err="1" smtClean="0"/>
              <a:t>point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rear</a:t>
            </a:r>
            <a:r>
              <a:rPr lang="nb-NO" dirty="0" smtClean="0"/>
              <a:t>. Transfer to frontline </a:t>
            </a:r>
            <a:r>
              <a:rPr lang="nb-NO" dirty="0" err="1" smtClean="0"/>
              <a:t>Divisions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Ammo</a:t>
            </a:r>
            <a:endParaRPr lang="nb-NO" dirty="0" smtClean="0"/>
          </a:p>
          <a:p>
            <a:r>
              <a:rPr lang="nb-NO" dirty="0" err="1" smtClean="0"/>
              <a:t>Fuel</a:t>
            </a:r>
            <a:endParaRPr lang="nb-NO" dirty="0" smtClean="0"/>
          </a:p>
          <a:p>
            <a:r>
              <a:rPr lang="nb-NO" dirty="0" err="1" smtClean="0"/>
              <a:t>Food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142858" y="7800827"/>
            <a:ext cx="500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vehicles</a:t>
            </a:r>
            <a:r>
              <a:rPr lang="nb-NO" dirty="0" smtClean="0"/>
              <a:t>: (same </a:t>
            </a:r>
            <a:r>
              <a:rPr lang="nb-NO" dirty="0" err="1" smtClean="0"/>
              <a:t>throughout</a:t>
            </a:r>
            <a:r>
              <a:rPr lang="nb-NO" dirty="0" smtClean="0"/>
              <a:t> all </a:t>
            </a:r>
            <a:r>
              <a:rPr lang="nb-NO" dirty="0" err="1" smtClean="0"/>
              <a:t>echelons</a:t>
            </a:r>
            <a:r>
              <a:rPr lang="nb-NO" dirty="0" smtClean="0"/>
              <a:t>)</a:t>
            </a:r>
          </a:p>
          <a:p>
            <a:r>
              <a:rPr lang="nb-NO" dirty="0" err="1" smtClean="0"/>
              <a:t>Ammo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Fuel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Food</a:t>
            </a:r>
            <a:r>
              <a:rPr lang="nb-NO" dirty="0" smtClean="0"/>
              <a:t>:</a:t>
            </a:r>
            <a:endParaRPr lang="nb-NO" dirty="0"/>
          </a:p>
        </p:txBody>
      </p:sp>
      <p:sp>
        <p:nvSpPr>
          <p:cNvPr id="9" name="TekstSylinder 8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1" name="TekstSylinder 10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Logistics Battalion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809479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Logistics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3536332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Ammo</a:t>
            </a:r>
            <a:r>
              <a:rPr lang="nb-NO" sz="1200" dirty="0" smtClean="0">
                <a:latin typeface="Arial Black" pitchFamily="34" charset="0"/>
              </a:rPr>
              <a:t>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5" name="Gruppe 18"/>
          <p:cNvGrpSpPr/>
          <p:nvPr/>
        </p:nvGrpSpPr>
        <p:grpSpPr>
          <a:xfrm>
            <a:off x="3536332" y="4644008"/>
            <a:ext cx="1607168" cy="911596"/>
            <a:chOff x="555526" y="4572000"/>
            <a:chExt cx="1607168" cy="911596"/>
          </a:xfrm>
        </p:grpSpPr>
        <p:sp>
          <p:nvSpPr>
            <p:cNvPr id="6" name="Rektangel 5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7" name="TekstSylinder 6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3xSupply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e 24"/>
          <p:cNvGrpSpPr/>
          <p:nvPr/>
        </p:nvGrpSpPr>
        <p:grpSpPr>
          <a:xfrm>
            <a:off x="3536332" y="5652120"/>
            <a:ext cx="1607168" cy="911596"/>
            <a:chOff x="555526" y="4572000"/>
            <a:chExt cx="1607168" cy="911596"/>
          </a:xfrm>
        </p:grpSpPr>
        <p:sp>
          <p:nvSpPr>
            <p:cNvPr id="9" name="Rektangel 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Ammo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Rett linje 10"/>
          <p:cNvCxnSpPr>
            <a:stCxn id="4" idx="2"/>
            <a:endCxn id="6" idx="0"/>
          </p:cNvCxnSpPr>
          <p:nvPr/>
        </p:nvCxnSpPr>
        <p:spPr>
          <a:xfrm>
            <a:off x="4292416" y="3707904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1808140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Supply</a:t>
            </a:r>
            <a:r>
              <a:rPr lang="nb-NO" sz="1200" dirty="0" smtClean="0">
                <a:latin typeface="Arial Black" pitchFamily="34" charset="0"/>
              </a:rPr>
              <a:t>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13" name="Gruppe 18"/>
          <p:cNvGrpSpPr/>
          <p:nvPr/>
        </p:nvGrpSpPr>
        <p:grpSpPr>
          <a:xfrm>
            <a:off x="1808140" y="4644008"/>
            <a:ext cx="1607168" cy="911596"/>
            <a:chOff x="555526" y="4572000"/>
            <a:chExt cx="1607168" cy="911596"/>
          </a:xfrm>
        </p:grpSpPr>
        <p:sp>
          <p:nvSpPr>
            <p:cNvPr id="14" name="Rektangel 13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Supply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5" name="TekstSylinder 14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uppe 24"/>
          <p:cNvGrpSpPr/>
          <p:nvPr/>
        </p:nvGrpSpPr>
        <p:grpSpPr>
          <a:xfrm>
            <a:off x="1808140" y="5652120"/>
            <a:ext cx="1607168" cy="911596"/>
            <a:chOff x="555526" y="4572000"/>
            <a:chExt cx="1607168" cy="911596"/>
          </a:xfrm>
        </p:grpSpPr>
        <p:sp>
          <p:nvSpPr>
            <p:cNvPr id="17" name="Rektangel 16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Supply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8" name="TekstSylinder 17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Supply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Rett linje 18"/>
          <p:cNvCxnSpPr>
            <a:stCxn id="12" idx="2"/>
            <a:endCxn id="14" idx="0"/>
          </p:cNvCxnSpPr>
          <p:nvPr/>
        </p:nvCxnSpPr>
        <p:spPr>
          <a:xfrm>
            <a:off x="2564224" y="3707904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/>
          <p:cNvSpPr/>
          <p:nvPr/>
        </p:nvSpPr>
        <p:spPr>
          <a:xfrm>
            <a:off x="89451" y="284380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Fuel</a:t>
            </a:r>
            <a:r>
              <a:rPr lang="nb-NO" sz="1200" dirty="0" smtClean="0">
                <a:latin typeface="Arial Black" pitchFamily="34" charset="0"/>
              </a:rPr>
              <a:t> Company</a:t>
            </a:r>
            <a:endParaRPr lang="nb-NO" sz="1200" dirty="0">
              <a:latin typeface="Arial Black" pitchFamily="34" charset="0"/>
            </a:endParaRPr>
          </a:p>
        </p:txBody>
      </p:sp>
      <p:grpSp>
        <p:nvGrpSpPr>
          <p:cNvPr id="21" name="Gruppe 18"/>
          <p:cNvGrpSpPr/>
          <p:nvPr/>
        </p:nvGrpSpPr>
        <p:grpSpPr>
          <a:xfrm>
            <a:off x="89451" y="4644008"/>
            <a:ext cx="1607168" cy="911596"/>
            <a:chOff x="555526" y="4572000"/>
            <a:chExt cx="1607168" cy="911596"/>
          </a:xfrm>
        </p:grpSpPr>
        <p:sp>
          <p:nvSpPr>
            <p:cNvPr id="22" name="Rektangel 21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Fuel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Fuel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pe 24"/>
          <p:cNvGrpSpPr/>
          <p:nvPr/>
        </p:nvGrpSpPr>
        <p:grpSpPr>
          <a:xfrm>
            <a:off x="89451" y="5652120"/>
            <a:ext cx="1607168" cy="911596"/>
            <a:chOff x="555526" y="4572000"/>
            <a:chExt cx="1607168" cy="911596"/>
          </a:xfrm>
        </p:grpSpPr>
        <p:sp>
          <p:nvSpPr>
            <p:cNvPr id="25" name="Rektangel 24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err="1" smtClean="0">
                  <a:latin typeface="Arial Black" pitchFamily="34" charset="0"/>
                </a:rPr>
                <a:t>Fuel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Platoon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6" name="TekstSylinder 25"/>
            <p:cNvSpPr txBox="1"/>
            <p:nvPr/>
          </p:nvSpPr>
          <p:spPr>
            <a:xfrm>
              <a:off x="1059582" y="5221986"/>
              <a:ext cx="1103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</a:t>
              </a:r>
              <a:r>
                <a:rPr lang="nb-NO" sz="1100" dirty="0" err="1" smtClean="0">
                  <a:solidFill>
                    <a:schemeClr val="bg1"/>
                  </a:solidFill>
                </a:rPr>
                <a:t>Fuel</a:t>
              </a:r>
              <a:r>
                <a:rPr lang="nb-NO" sz="1100" dirty="0" smtClean="0">
                  <a:solidFill>
                    <a:schemeClr val="bg1"/>
                  </a:solidFill>
                </a:rPr>
                <a:t> trucks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Rett linje 26"/>
          <p:cNvCxnSpPr>
            <a:stCxn id="20" idx="2"/>
            <a:endCxn id="22" idx="0"/>
          </p:cNvCxnSpPr>
          <p:nvPr/>
        </p:nvCxnSpPr>
        <p:spPr>
          <a:xfrm>
            <a:off x="845535" y="3707904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0" name="TekstSylinder 29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Recon</a:t>
            </a:r>
            <a:r>
              <a:rPr lang="nb-NO" dirty="0" smtClean="0"/>
              <a:t>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4756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71420" y="262778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2000246" y="264317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Long Range </a:t>
            </a:r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3631332" y="264317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Special </a:t>
            </a:r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r="4376"/>
          <a:stretch>
            <a:fillRect/>
          </a:stretch>
        </p:blipFill>
        <p:spPr bwMode="auto">
          <a:xfrm>
            <a:off x="1923678" y="4419801"/>
            <a:ext cx="1584176" cy="11221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kstSylinder 7"/>
          <p:cNvSpPr txBox="1"/>
          <p:nvPr/>
        </p:nvSpPr>
        <p:spPr>
          <a:xfrm>
            <a:off x="1923678" y="4214810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UAZ-469</a:t>
            </a:r>
            <a:endParaRPr lang="nb-NO" sz="12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870" y="4635825"/>
            <a:ext cx="1267542" cy="8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Sylinder 9"/>
          <p:cNvSpPr txBox="1"/>
          <p:nvPr/>
        </p:nvSpPr>
        <p:spPr>
          <a:xfrm>
            <a:off x="3363838" y="4419801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CP URAL-375 PBU</a:t>
            </a:r>
            <a:endParaRPr lang="nb-NO" sz="1200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0" y="5868144"/>
            <a:ext cx="5143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1 </a:t>
            </a:r>
            <a:r>
              <a:rPr lang="nb-NO" sz="1400" dirty="0" err="1" smtClean="0"/>
              <a:t>Recon</a:t>
            </a:r>
            <a:r>
              <a:rPr lang="nb-NO" sz="1400" dirty="0" smtClean="0"/>
              <a:t> </a:t>
            </a:r>
            <a:r>
              <a:rPr lang="nb-NO" sz="1400" dirty="0" err="1" smtClean="0"/>
              <a:t>Battalion</a:t>
            </a:r>
            <a:r>
              <a:rPr lang="nb-NO" sz="1400" dirty="0" smtClean="0"/>
              <a:t> per </a:t>
            </a:r>
            <a:r>
              <a:rPr lang="nb-NO" sz="1400" dirty="0" err="1" smtClean="0"/>
              <a:t>Division</a:t>
            </a:r>
            <a:r>
              <a:rPr lang="nb-NO" sz="1400" dirty="0" smtClean="0"/>
              <a:t>, 1 Company per Brigade (used to </a:t>
            </a:r>
            <a:r>
              <a:rPr lang="nb-NO" sz="1400" dirty="0" err="1" smtClean="0"/>
              <a:t>recon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Brigades </a:t>
            </a:r>
            <a:r>
              <a:rPr lang="nb-NO" sz="1400" dirty="0" err="1" smtClean="0"/>
              <a:t>main</a:t>
            </a:r>
            <a:r>
              <a:rPr lang="nb-NO" sz="1400" dirty="0" smtClean="0"/>
              <a:t> </a:t>
            </a:r>
            <a:r>
              <a:rPr lang="nb-NO" sz="1400" dirty="0" err="1" smtClean="0"/>
              <a:t>axis</a:t>
            </a:r>
            <a:r>
              <a:rPr lang="nb-NO" sz="1400" dirty="0" smtClean="0"/>
              <a:t>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advance</a:t>
            </a:r>
            <a:r>
              <a:rPr lang="nb-NO" sz="1400" dirty="0" smtClean="0"/>
              <a:t>)</a:t>
            </a:r>
          </a:p>
          <a:p>
            <a:r>
              <a:rPr lang="nb-NO" sz="1400" b="1" dirty="0" smtClean="0"/>
              <a:t>Long Range </a:t>
            </a:r>
            <a:r>
              <a:rPr lang="nb-NO" sz="1400" b="1" dirty="0" err="1" smtClean="0"/>
              <a:t>Recon</a:t>
            </a:r>
            <a:r>
              <a:rPr lang="nb-NO" sz="1400" b="1" dirty="0" smtClean="0"/>
              <a:t>:</a:t>
            </a:r>
          </a:p>
          <a:p>
            <a:r>
              <a:rPr lang="nb-NO" sz="1400" dirty="0" smtClean="0"/>
              <a:t>Long range </a:t>
            </a:r>
            <a:r>
              <a:rPr lang="nb-NO" sz="1400" dirty="0" err="1" smtClean="0"/>
              <a:t>Recon</a:t>
            </a:r>
            <a:r>
              <a:rPr lang="nb-NO" sz="1400" dirty="0" smtClean="0"/>
              <a:t> </a:t>
            </a:r>
            <a:r>
              <a:rPr lang="nb-NO" sz="1400" dirty="0" err="1" smtClean="0"/>
              <a:t>uses</a:t>
            </a:r>
            <a:r>
              <a:rPr lang="nb-NO" sz="1400" dirty="0" smtClean="0"/>
              <a:t> RW, plane (</a:t>
            </a:r>
            <a:r>
              <a:rPr lang="nb-NO" sz="1400" dirty="0" err="1" smtClean="0"/>
              <a:t>parachute</a:t>
            </a:r>
            <a:r>
              <a:rPr lang="nb-NO" sz="1400" dirty="0" smtClean="0"/>
              <a:t>)  or </a:t>
            </a:r>
            <a:r>
              <a:rPr lang="nb-NO" sz="1400" dirty="0" err="1" smtClean="0"/>
              <a:t>infiltrates</a:t>
            </a:r>
            <a:r>
              <a:rPr lang="nb-NO" sz="1400" dirty="0" smtClean="0"/>
              <a:t> by </a:t>
            </a:r>
            <a:r>
              <a:rPr lang="nb-NO" sz="1400" dirty="0" err="1" smtClean="0"/>
              <a:t>foot</a:t>
            </a:r>
            <a:r>
              <a:rPr lang="nb-NO" sz="1400" dirty="0" smtClean="0"/>
              <a:t>, </a:t>
            </a:r>
            <a:r>
              <a:rPr lang="nb-NO" sz="1400" dirty="0" err="1" smtClean="0"/>
              <a:t>deep</a:t>
            </a:r>
            <a:r>
              <a:rPr lang="nb-NO" sz="1400" dirty="0" smtClean="0"/>
              <a:t> </a:t>
            </a:r>
            <a:r>
              <a:rPr lang="nb-NO" sz="1400" dirty="0" err="1" smtClean="0"/>
              <a:t>behind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lines.</a:t>
            </a:r>
          </a:p>
          <a:p>
            <a:r>
              <a:rPr lang="nb-NO" sz="1400" dirty="0" err="1" smtClean="0"/>
              <a:t>Primary</a:t>
            </a:r>
            <a:r>
              <a:rPr lang="nb-NO" sz="1400" dirty="0" smtClean="0"/>
              <a:t> </a:t>
            </a:r>
            <a:r>
              <a:rPr lang="nb-NO" sz="1400" dirty="0" err="1" smtClean="0"/>
              <a:t>task</a:t>
            </a:r>
            <a:r>
              <a:rPr lang="nb-NO" sz="1400" dirty="0" smtClean="0"/>
              <a:t> to </a:t>
            </a:r>
            <a:r>
              <a:rPr lang="nb-NO" sz="1400" dirty="0" err="1" smtClean="0"/>
              <a:t>locate</a:t>
            </a:r>
            <a:r>
              <a:rPr lang="nb-NO" sz="1400" dirty="0" smtClean="0"/>
              <a:t> </a:t>
            </a:r>
            <a:r>
              <a:rPr lang="nb-NO" sz="1400" dirty="0" err="1" smtClean="0"/>
              <a:t>logistics</a:t>
            </a:r>
            <a:r>
              <a:rPr lang="nb-NO" sz="1400" dirty="0" smtClean="0"/>
              <a:t>, </a:t>
            </a:r>
            <a:r>
              <a:rPr lang="nb-NO" sz="1400" dirty="0" err="1" smtClean="0"/>
              <a:t>Artillery</a:t>
            </a:r>
            <a:r>
              <a:rPr lang="nb-NO" sz="1400" dirty="0" smtClean="0"/>
              <a:t> and C2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or to </a:t>
            </a:r>
            <a:r>
              <a:rPr lang="nb-NO" sz="1400" dirty="0" err="1" smtClean="0"/>
              <a:t>prepare</a:t>
            </a:r>
            <a:r>
              <a:rPr lang="nb-NO" sz="1400" dirty="0" smtClean="0"/>
              <a:t> LZ for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Airborne</a:t>
            </a:r>
            <a:r>
              <a:rPr lang="nb-NO" sz="1400" dirty="0" smtClean="0"/>
              <a:t> Brigade.</a:t>
            </a:r>
          </a:p>
          <a:p>
            <a:r>
              <a:rPr lang="nb-NO" sz="1400" b="1" dirty="0" smtClean="0"/>
              <a:t>Special </a:t>
            </a:r>
            <a:r>
              <a:rPr lang="nb-NO" sz="1400" b="1" dirty="0" err="1" smtClean="0"/>
              <a:t>Recon</a:t>
            </a:r>
            <a:r>
              <a:rPr lang="nb-NO" sz="1400" b="1" dirty="0" smtClean="0"/>
              <a:t>:</a:t>
            </a:r>
          </a:p>
          <a:p>
            <a:r>
              <a:rPr lang="nb-NO" sz="1400" dirty="0" err="1" smtClean="0"/>
              <a:t>Uses</a:t>
            </a:r>
            <a:r>
              <a:rPr lang="nb-NO" sz="1400" dirty="0" smtClean="0"/>
              <a:t> Electronic </a:t>
            </a:r>
            <a:r>
              <a:rPr lang="nb-NO" sz="1400" dirty="0" err="1" smtClean="0"/>
              <a:t>warfare</a:t>
            </a:r>
            <a:r>
              <a:rPr lang="nb-NO" sz="1400" dirty="0" smtClean="0"/>
              <a:t>, </a:t>
            </a:r>
            <a:r>
              <a:rPr lang="nb-NO" sz="1400" dirty="0" err="1" smtClean="0"/>
              <a:t>both</a:t>
            </a:r>
            <a:r>
              <a:rPr lang="nb-NO" sz="1400" dirty="0" smtClean="0"/>
              <a:t> for jamming, </a:t>
            </a:r>
            <a:r>
              <a:rPr lang="nb-NO" sz="1400" dirty="0" err="1" smtClean="0"/>
              <a:t>direction</a:t>
            </a:r>
            <a:r>
              <a:rPr lang="nb-NO" sz="1400" dirty="0" smtClean="0"/>
              <a:t> </a:t>
            </a:r>
            <a:r>
              <a:rPr lang="nb-NO" sz="1400" dirty="0" err="1" smtClean="0"/>
              <a:t>finding</a:t>
            </a:r>
            <a:r>
              <a:rPr lang="nb-NO" sz="1400" dirty="0" smtClean="0"/>
              <a:t>, and </a:t>
            </a:r>
            <a:r>
              <a:rPr lang="nb-NO" sz="1400" dirty="0" err="1" smtClean="0"/>
              <a:t>collecting</a:t>
            </a:r>
            <a:r>
              <a:rPr lang="nb-NO" sz="1400" dirty="0" smtClean="0"/>
              <a:t> </a:t>
            </a:r>
            <a:r>
              <a:rPr lang="nb-NO" sz="1400" dirty="0" err="1" smtClean="0"/>
              <a:t>intelligence</a:t>
            </a:r>
            <a:r>
              <a:rPr lang="nb-NO" sz="1400" dirty="0" smtClean="0"/>
              <a:t>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.</a:t>
            </a:r>
          </a:p>
          <a:p>
            <a:endParaRPr lang="nb-NO" sz="1400" dirty="0" smtClean="0"/>
          </a:p>
          <a:p>
            <a:r>
              <a:rPr lang="nb-NO" sz="1400" dirty="0" smtClean="0"/>
              <a:t>NOTE: </a:t>
            </a:r>
            <a:r>
              <a:rPr lang="nb-NO" sz="1400" dirty="0" err="1" smtClean="0"/>
              <a:t>Recon</a:t>
            </a:r>
            <a:r>
              <a:rPr lang="nb-NO" sz="1400" dirty="0" smtClean="0"/>
              <a:t> </a:t>
            </a:r>
            <a:r>
              <a:rPr lang="nb-NO" sz="1400" dirty="0" err="1" smtClean="0"/>
              <a:t>units</a:t>
            </a:r>
            <a:r>
              <a:rPr lang="nb-NO" sz="1400" dirty="0" smtClean="0"/>
              <a:t> due to </a:t>
            </a:r>
            <a:r>
              <a:rPr lang="nb-NO" sz="1400" dirty="0" err="1" smtClean="0"/>
              <a:t>its</a:t>
            </a:r>
            <a:r>
              <a:rPr lang="nb-NO" sz="1400" dirty="0" smtClean="0"/>
              <a:t> nature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collecting</a:t>
            </a:r>
            <a:r>
              <a:rPr lang="nb-NO" sz="1400" dirty="0" smtClean="0"/>
              <a:t> </a:t>
            </a:r>
            <a:r>
              <a:rPr lang="nb-NO" sz="1400" dirty="0" err="1" smtClean="0"/>
              <a:t>intelligence</a:t>
            </a:r>
            <a:r>
              <a:rPr lang="nb-NO" sz="1400" dirty="0" smtClean="0"/>
              <a:t> </a:t>
            </a:r>
            <a:r>
              <a:rPr lang="nb-NO" sz="1400" dirty="0" err="1" smtClean="0"/>
              <a:t>operates</a:t>
            </a:r>
            <a:r>
              <a:rPr lang="nb-NO" sz="1400" dirty="0" smtClean="0"/>
              <a:t>  </a:t>
            </a:r>
            <a:r>
              <a:rPr lang="nb-NO" sz="1400" dirty="0" err="1" smtClean="0"/>
              <a:t>close</a:t>
            </a:r>
            <a:r>
              <a:rPr lang="nb-NO" sz="1400" dirty="0" smtClean="0"/>
              <a:t> to </a:t>
            </a:r>
            <a:r>
              <a:rPr lang="nb-NO" sz="1400" dirty="0" err="1" smtClean="0"/>
              <a:t>the</a:t>
            </a:r>
            <a:r>
              <a:rPr lang="nb-NO" sz="1400" dirty="0" smtClean="0"/>
              <a:t> FLOT, or </a:t>
            </a:r>
            <a:r>
              <a:rPr lang="nb-NO" sz="1400" dirty="0" err="1" smtClean="0"/>
              <a:t>on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side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FLOT. </a:t>
            </a:r>
            <a:endParaRPr lang="nb-NO" sz="1400" dirty="0"/>
          </a:p>
        </p:txBody>
      </p:sp>
      <p:sp>
        <p:nvSpPr>
          <p:cNvPr id="12" name="Rektangel 11"/>
          <p:cNvSpPr/>
          <p:nvPr/>
        </p:nvSpPr>
        <p:spPr>
          <a:xfrm>
            <a:off x="223820" y="278018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376220" y="293258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4" name="TekstSylinder 13">
            <a:hlinkClick r:id="rId4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6" name="TekstSylinder 15">
            <a:hlinkClick r:id="rId5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Recon</a:t>
            </a:r>
            <a:r>
              <a:rPr lang="nb-NO" dirty="0" smtClean="0"/>
              <a:t> BN</a:t>
            </a:r>
            <a:endParaRPr lang="nb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147"/>
          <a:stretch>
            <a:fillRect/>
          </a:stretch>
        </p:blipFill>
        <p:spPr bwMode="auto">
          <a:xfrm>
            <a:off x="51470" y="7596336"/>
            <a:ext cx="1584176" cy="11225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kstSylinder 3"/>
          <p:cNvSpPr txBox="1"/>
          <p:nvPr/>
        </p:nvSpPr>
        <p:spPr>
          <a:xfrm>
            <a:off x="0" y="7391345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ARV MTLB-U BOMAN</a:t>
            </a:r>
            <a:endParaRPr lang="nb-NO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4140" r="5610"/>
          <a:stretch>
            <a:fillRect/>
          </a:stretch>
        </p:blipFill>
        <p:spPr bwMode="auto">
          <a:xfrm>
            <a:off x="1785478" y="7596336"/>
            <a:ext cx="1583539" cy="11211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kstSylinder 5"/>
          <p:cNvSpPr txBox="1"/>
          <p:nvPr/>
        </p:nvSpPr>
        <p:spPr>
          <a:xfrm>
            <a:off x="1779662" y="739134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ARV BRDM-2</a:t>
            </a:r>
            <a:endParaRPr lang="nb-NO" sz="1200" dirty="0"/>
          </a:p>
        </p:txBody>
      </p:sp>
      <p:sp>
        <p:nvSpPr>
          <p:cNvPr id="9" name="Rektangel 8"/>
          <p:cNvSpPr/>
          <p:nvPr/>
        </p:nvSpPr>
        <p:spPr>
          <a:xfrm>
            <a:off x="1779662" y="14756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Reconissance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123478" y="27718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956126" y="3275856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  <a:p>
            <a:pPr algn="ctr"/>
            <a:r>
              <a:rPr lang="nb-NO" sz="1200" dirty="0" err="1" smtClean="0">
                <a:latin typeface="Arial Black" pitchFamily="34" charset="0"/>
              </a:rPr>
              <a:t>Wheeled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-20538" y="421196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1779662" y="27718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435846" y="27718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</a:p>
        </p:txBody>
      </p:sp>
      <p:sp>
        <p:nvSpPr>
          <p:cNvPr id="15" name="TekstSylinder 14"/>
          <p:cNvSpPr txBox="1"/>
          <p:nvPr/>
        </p:nvSpPr>
        <p:spPr>
          <a:xfrm>
            <a:off x="0" y="6228184"/>
            <a:ext cx="514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NOTE: </a:t>
            </a:r>
            <a:r>
              <a:rPr lang="nb-NO" dirty="0" err="1" smtClean="0"/>
              <a:t>Recon</a:t>
            </a:r>
            <a:r>
              <a:rPr lang="nb-NO" dirty="0" smtClean="0"/>
              <a:t> Company is </a:t>
            </a:r>
            <a:r>
              <a:rPr lang="nb-NO" dirty="0" err="1" smtClean="0"/>
              <a:t>either</a:t>
            </a:r>
            <a:r>
              <a:rPr lang="nb-NO" dirty="0" smtClean="0"/>
              <a:t> </a:t>
            </a:r>
            <a:r>
              <a:rPr lang="nb-NO" dirty="0" err="1" smtClean="0"/>
              <a:t>tracked</a:t>
            </a:r>
            <a:r>
              <a:rPr lang="nb-NO" dirty="0" smtClean="0"/>
              <a:t> or </a:t>
            </a:r>
            <a:r>
              <a:rPr lang="nb-NO" dirty="0" err="1" smtClean="0"/>
              <a:t>wheeled</a:t>
            </a:r>
            <a:endParaRPr lang="nb-NO" dirty="0" smtClean="0"/>
          </a:p>
          <a:p>
            <a:r>
              <a:rPr lang="nb-NO" dirty="0" smtClean="0"/>
              <a:t>In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platoon</a:t>
            </a:r>
            <a:r>
              <a:rPr lang="nb-NO" dirty="0" smtClean="0"/>
              <a:t> </a:t>
            </a:r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2 </a:t>
            </a:r>
            <a:r>
              <a:rPr lang="nb-NO" dirty="0" err="1" smtClean="0"/>
              <a:t>vehicles</a:t>
            </a:r>
            <a:endParaRPr lang="nb-NO" dirty="0" smtClean="0"/>
          </a:p>
          <a:p>
            <a:r>
              <a:rPr lang="nb-NO" dirty="0" err="1" smtClean="0"/>
              <a:t>Recon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together</a:t>
            </a:r>
            <a:r>
              <a:rPr lang="nb-NO" dirty="0" smtClean="0"/>
              <a:t> in pairs.</a:t>
            </a:r>
            <a:endParaRPr lang="nb-NO" dirty="0"/>
          </a:p>
        </p:txBody>
      </p:sp>
      <p:sp>
        <p:nvSpPr>
          <p:cNvPr id="18" name="Rektangel 17"/>
          <p:cNvSpPr/>
          <p:nvPr/>
        </p:nvSpPr>
        <p:spPr>
          <a:xfrm>
            <a:off x="131862" y="436436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284262" y="451676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635102" y="42672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3787502" y="44196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3939902" y="457200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906910" y="41951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2059310" y="43475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2211710" y="44999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Platoon</a:t>
            </a:r>
            <a:endParaRPr lang="nb-NO" sz="1200" dirty="0" smtClean="0">
              <a:latin typeface="Arial Black" pitchFamily="34" charset="0"/>
            </a:endParaRPr>
          </a:p>
        </p:txBody>
      </p:sp>
      <p:sp>
        <p:nvSpPr>
          <p:cNvPr id="26" name="TekstSylinder 25">
            <a:hlinkClick r:id="rId4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8" name="TekstSylinder 27">
            <a:hlinkClick r:id="rId5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Special </a:t>
            </a:r>
            <a:r>
              <a:rPr lang="nb-NO" dirty="0" err="1" smtClean="0"/>
              <a:t>Recon</a:t>
            </a:r>
            <a:r>
              <a:rPr lang="nb-NO" dirty="0" smtClean="0"/>
              <a:t> BN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928808" y="128585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Special </a:t>
            </a:r>
            <a:r>
              <a:rPr lang="nb-NO" sz="1200" dirty="0" err="1" smtClean="0">
                <a:latin typeface="Arial Black" pitchFamily="34" charset="0"/>
              </a:rPr>
              <a:t>Recon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4376"/>
          <a:stretch>
            <a:fillRect/>
          </a:stretch>
        </p:blipFill>
        <p:spPr bwMode="auto">
          <a:xfrm>
            <a:off x="6215088" y="4786314"/>
            <a:ext cx="1584176" cy="11221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68" y="2857488"/>
            <a:ext cx="1267542" cy="8871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ktangel 5"/>
          <p:cNvSpPr/>
          <p:nvPr/>
        </p:nvSpPr>
        <p:spPr>
          <a:xfrm>
            <a:off x="1123942" y="255268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1276342" y="270508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428742" y="285748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Company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0" y="3929058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NOTE: Special </a:t>
            </a:r>
            <a:r>
              <a:rPr lang="nb-NO" sz="1600" dirty="0" err="1" smtClean="0"/>
              <a:t>Recon</a:t>
            </a:r>
            <a:r>
              <a:rPr lang="nb-NO" sz="1600" dirty="0" smtClean="0"/>
              <a:t> BN </a:t>
            </a:r>
            <a:r>
              <a:rPr lang="nb-NO" sz="1600" dirty="0" err="1" smtClean="0"/>
              <a:t>only</a:t>
            </a:r>
            <a:r>
              <a:rPr lang="nb-NO" sz="1600" dirty="0" smtClean="0"/>
              <a:t> </a:t>
            </a:r>
            <a:r>
              <a:rPr lang="nb-NO" sz="1600" dirty="0" err="1" smtClean="0"/>
              <a:t>operate</a:t>
            </a:r>
            <a:r>
              <a:rPr lang="nb-NO" sz="1600" dirty="0" smtClean="0"/>
              <a:t> in </a:t>
            </a:r>
            <a:r>
              <a:rPr lang="nb-NO" sz="1600" dirty="0" err="1" smtClean="0"/>
              <a:t>company</a:t>
            </a:r>
            <a:r>
              <a:rPr lang="nb-NO" sz="1600" dirty="0" smtClean="0"/>
              <a:t> </a:t>
            </a:r>
            <a:r>
              <a:rPr lang="nb-NO" sz="1600" dirty="0" err="1" smtClean="0"/>
              <a:t>sized</a:t>
            </a:r>
            <a:r>
              <a:rPr lang="nb-NO" sz="1600" dirty="0" smtClean="0"/>
              <a:t> in order to </a:t>
            </a:r>
            <a:r>
              <a:rPr lang="nb-NO" sz="1600" dirty="0" err="1" smtClean="0"/>
              <a:t>use</a:t>
            </a:r>
            <a:r>
              <a:rPr lang="nb-NO" sz="1600" dirty="0" smtClean="0"/>
              <a:t> Electronic </a:t>
            </a:r>
            <a:r>
              <a:rPr lang="nb-NO" sz="1600" dirty="0" err="1" smtClean="0"/>
              <a:t>Warfare</a:t>
            </a:r>
            <a:r>
              <a:rPr lang="nb-NO" sz="1600" dirty="0" smtClean="0"/>
              <a:t> (EW) in a proper </a:t>
            </a:r>
            <a:r>
              <a:rPr lang="nb-NO" sz="1600" dirty="0" err="1" smtClean="0"/>
              <a:t>way</a:t>
            </a:r>
            <a:r>
              <a:rPr lang="nb-NO" sz="1600" dirty="0" smtClean="0"/>
              <a:t>.</a:t>
            </a:r>
          </a:p>
          <a:p>
            <a:endParaRPr lang="nb-NO" sz="1600" dirty="0" smtClean="0"/>
          </a:p>
          <a:p>
            <a:r>
              <a:rPr lang="nb-NO" sz="1600" dirty="0" err="1" smtClean="0"/>
              <a:t>Each</a:t>
            </a:r>
            <a:r>
              <a:rPr lang="nb-NO" sz="1600" dirty="0" smtClean="0"/>
              <a:t> Company have 6 CP URAL 375 PBU (</a:t>
            </a:r>
            <a:r>
              <a:rPr lang="nb-NO" sz="1600" dirty="0" err="1" smtClean="0"/>
              <a:t>vehicle</a:t>
            </a:r>
            <a:r>
              <a:rPr lang="nb-NO" sz="1600" dirty="0" smtClean="0"/>
              <a:t> </a:t>
            </a:r>
            <a:r>
              <a:rPr lang="nb-NO" sz="1600" dirty="0" err="1" smtClean="0"/>
              <a:t>identified</a:t>
            </a:r>
            <a:r>
              <a:rPr lang="nb-NO" sz="1600" dirty="0" smtClean="0"/>
              <a:t> by </a:t>
            </a:r>
            <a:r>
              <a:rPr lang="nb-NO" sz="1600" dirty="0" err="1" smtClean="0"/>
              <a:t>the</a:t>
            </a:r>
            <a:r>
              <a:rPr lang="nb-NO" sz="1600" dirty="0" smtClean="0"/>
              <a:t> antenna used for EW </a:t>
            </a:r>
            <a:r>
              <a:rPr lang="nb-NO" sz="1600" b="1" dirty="0" smtClean="0">
                <a:solidFill>
                  <a:srgbClr val="FF0000"/>
                </a:solidFill>
              </a:rPr>
              <a:t>and HQ UNIT</a:t>
            </a:r>
          </a:p>
          <a:p>
            <a:r>
              <a:rPr lang="nb-NO" sz="1600" dirty="0" smtClean="0"/>
              <a:t>The </a:t>
            </a:r>
            <a:r>
              <a:rPr lang="nb-NO" sz="1600" dirty="0" err="1" smtClean="0"/>
              <a:t>veichles</a:t>
            </a:r>
            <a:r>
              <a:rPr lang="nb-NO" sz="1600" dirty="0" smtClean="0"/>
              <a:t> </a:t>
            </a:r>
            <a:r>
              <a:rPr lang="nb-NO" sz="1600" dirty="0" err="1" smtClean="0"/>
              <a:t>always</a:t>
            </a:r>
            <a:r>
              <a:rPr lang="nb-NO" sz="1600" dirty="0" smtClean="0"/>
              <a:t> </a:t>
            </a:r>
            <a:r>
              <a:rPr lang="nb-NO" sz="1600" dirty="0" err="1" smtClean="0"/>
              <a:t>operates</a:t>
            </a:r>
            <a:r>
              <a:rPr lang="nb-NO" sz="1600" dirty="0" smtClean="0"/>
              <a:t> as pairs. So </a:t>
            </a:r>
            <a:r>
              <a:rPr lang="nb-NO" sz="1600" dirty="0" err="1" smtClean="0"/>
              <a:t>if</a:t>
            </a:r>
            <a:r>
              <a:rPr lang="nb-NO" sz="1600" dirty="0" smtClean="0"/>
              <a:t> </a:t>
            </a:r>
            <a:r>
              <a:rPr lang="nb-NO" sz="1600" dirty="0" err="1" smtClean="0"/>
              <a:t>you</a:t>
            </a:r>
            <a:r>
              <a:rPr lang="nb-NO" sz="1600" dirty="0" smtClean="0"/>
              <a:t> </a:t>
            </a:r>
            <a:r>
              <a:rPr lang="nb-NO" sz="1600" dirty="0" err="1" smtClean="0"/>
              <a:t>see</a:t>
            </a:r>
            <a:r>
              <a:rPr lang="nb-NO" sz="1600" dirty="0" smtClean="0"/>
              <a:t> 2 CP URAL-375 PBU it is </a:t>
            </a:r>
            <a:r>
              <a:rPr lang="nb-NO" sz="1600" dirty="0" err="1" smtClean="0"/>
              <a:t>likely</a:t>
            </a:r>
            <a:r>
              <a:rPr lang="nb-NO" sz="1600" dirty="0" smtClean="0"/>
              <a:t> part </a:t>
            </a:r>
            <a:r>
              <a:rPr lang="nb-NO" sz="1600" dirty="0" err="1" smtClean="0"/>
              <a:t>of</a:t>
            </a:r>
            <a:r>
              <a:rPr lang="nb-NO" sz="1600" dirty="0" smtClean="0"/>
              <a:t> </a:t>
            </a:r>
            <a:r>
              <a:rPr lang="nb-NO" sz="1600" dirty="0" err="1" smtClean="0"/>
              <a:t>the</a:t>
            </a:r>
            <a:r>
              <a:rPr lang="nb-NO" sz="1600" dirty="0" smtClean="0"/>
              <a:t> Special </a:t>
            </a:r>
            <a:r>
              <a:rPr lang="nb-NO" sz="1600" dirty="0" err="1" smtClean="0"/>
              <a:t>Recon</a:t>
            </a:r>
            <a:r>
              <a:rPr lang="nb-NO" sz="1600" dirty="0" smtClean="0"/>
              <a:t> BN (</a:t>
            </a:r>
            <a:r>
              <a:rPr lang="nb-NO" sz="1600" dirty="0" err="1" smtClean="0"/>
              <a:t>unless</a:t>
            </a:r>
            <a:r>
              <a:rPr lang="nb-NO" sz="1600" dirty="0" smtClean="0"/>
              <a:t> </a:t>
            </a:r>
            <a:r>
              <a:rPr lang="nb-NO" sz="1600" dirty="0" err="1" smtClean="0"/>
              <a:t>they</a:t>
            </a:r>
            <a:r>
              <a:rPr lang="nb-NO" sz="1600" dirty="0" smtClean="0"/>
              <a:t> </a:t>
            </a:r>
            <a:r>
              <a:rPr lang="nb-NO" sz="1600" dirty="0" err="1" smtClean="0"/>
              <a:t>are</a:t>
            </a:r>
            <a:r>
              <a:rPr lang="nb-NO" sz="1600" dirty="0" smtClean="0"/>
              <a:t> </a:t>
            </a:r>
            <a:r>
              <a:rPr lang="nb-NO" sz="1600" dirty="0" err="1" smtClean="0"/>
              <a:t>located</a:t>
            </a:r>
            <a:r>
              <a:rPr lang="nb-NO" sz="1600" dirty="0" smtClean="0"/>
              <a:t> in </a:t>
            </a:r>
            <a:r>
              <a:rPr lang="nb-NO" sz="1600" dirty="0" err="1" smtClean="0"/>
              <a:t>one</a:t>
            </a:r>
            <a:r>
              <a:rPr lang="nb-NO" sz="1600" dirty="0" smtClean="0"/>
              <a:t> </a:t>
            </a:r>
            <a:r>
              <a:rPr lang="nb-NO" sz="1600" dirty="0" err="1" smtClean="0"/>
              <a:t>of</a:t>
            </a:r>
            <a:r>
              <a:rPr lang="nb-NO" sz="1600" dirty="0" smtClean="0"/>
              <a:t> </a:t>
            </a:r>
            <a:r>
              <a:rPr lang="nb-NO" sz="1600" dirty="0" err="1" smtClean="0"/>
              <a:t>the</a:t>
            </a:r>
            <a:r>
              <a:rPr lang="nb-NO" sz="1600" dirty="0" smtClean="0"/>
              <a:t> HQ, </a:t>
            </a:r>
            <a:r>
              <a:rPr lang="nb-NO" sz="1600" dirty="0" err="1" smtClean="0"/>
              <a:t>then</a:t>
            </a:r>
            <a:r>
              <a:rPr lang="nb-NO" sz="1600" dirty="0" smtClean="0"/>
              <a:t> it </a:t>
            </a:r>
            <a:r>
              <a:rPr lang="nb-NO" sz="1600" dirty="0" err="1" smtClean="0"/>
              <a:t>belongs</a:t>
            </a:r>
            <a:r>
              <a:rPr lang="nb-NO" sz="1600" dirty="0" smtClean="0"/>
              <a:t> to </a:t>
            </a:r>
            <a:r>
              <a:rPr lang="nb-NO" sz="1600" dirty="0" err="1" smtClean="0"/>
              <a:t>the</a:t>
            </a:r>
            <a:r>
              <a:rPr lang="nb-NO" sz="1600" dirty="0" smtClean="0"/>
              <a:t> C2 </a:t>
            </a:r>
            <a:r>
              <a:rPr lang="nb-NO" sz="1600" dirty="0" err="1" smtClean="0"/>
              <a:t>of</a:t>
            </a:r>
            <a:r>
              <a:rPr lang="nb-NO" sz="1600" dirty="0" smtClean="0"/>
              <a:t> </a:t>
            </a:r>
            <a:r>
              <a:rPr lang="nb-NO" sz="1600" dirty="0" err="1" smtClean="0"/>
              <a:t>the</a:t>
            </a:r>
            <a:r>
              <a:rPr lang="nb-NO" sz="1600" dirty="0" smtClean="0"/>
              <a:t> HQ).</a:t>
            </a:r>
          </a:p>
          <a:p>
            <a:r>
              <a:rPr lang="nb-NO" sz="1600" dirty="0" smtClean="0"/>
              <a:t>Special </a:t>
            </a:r>
            <a:r>
              <a:rPr lang="nb-NO" sz="1600" dirty="0" err="1" smtClean="0"/>
              <a:t>Recon</a:t>
            </a:r>
            <a:r>
              <a:rPr lang="nb-NO" sz="1600" dirty="0" smtClean="0"/>
              <a:t> BN </a:t>
            </a:r>
            <a:r>
              <a:rPr lang="nb-NO" sz="1600" dirty="0" err="1" smtClean="0"/>
              <a:t>can</a:t>
            </a:r>
            <a:r>
              <a:rPr lang="nb-NO" sz="1600" dirty="0" smtClean="0"/>
              <a:t> be used </a:t>
            </a:r>
            <a:r>
              <a:rPr lang="nb-NO" sz="1600" dirty="0" err="1" smtClean="0"/>
              <a:t>either</a:t>
            </a:r>
            <a:r>
              <a:rPr lang="nb-NO" sz="1600" dirty="0" smtClean="0"/>
              <a:t> in support </a:t>
            </a:r>
            <a:r>
              <a:rPr lang="nb-NO" sz="1600" dirty="0" err="1" smtClean="0"/>
              <a:t>of</a:t>
            </a:r>
            <a:r>
              <a:rPr lang="nb-NO" sz="1600" dirty="0" smtClean="0"/>
              <a:t> </a:t>
            </a:r>
            <a:r>
              <a:rPr lang="nb-NO" sz="1600" dirty="0" err="1" smtClean="0"/>
              <a:t>the</a:t>
            </a:r>
            <a:r>
              <a:rPr lang="nb-NO" sz="1600" dirty="0" smtClean="0"/>
              <a:t> frontline  </a:t>
            </a:r>
            <a:r>
              <a:rPr lang="nb-NO" sz="1600" dirty="0" err="1" smtClean="0"/>
              <a:t>combat</a:t>
            </a:r>
            <a:r>
              <a:rPr lang="nb-NO" sz="1600" dirty="0" smtClean="0"/>
              <a:t> </a:t>
            </a:r>
            <a:r>
              <a:rPr lang="nb-NO" sz="1600" dirty="0" err="1" smtClean="0"/>
              <a:t>forces</a:t>
            </a:r>
            <a:r>
              <a:rPr lang="nb-NO" sz="1600" dirty="0" smtClean="0"/>
              <a:t> (</a:t>
            </a:r>
            <a:r>
              <a:rPr lang="nb-NO" sz="1600" dirty="0" err="1" smtClean="0"/>
              <a:t>collecting</a:t>
            </a:r>
            <a:r>
              <a:rPr lang="nb-NO" sz="1600" dirty="0" smtClean="0"/>
              <a:t> </a:t>
            </a:r>
            <a:r>
              <a:rPr lang="nb-NO" sz="1600" dirty="0" err="1" smtClean="0"/>
              <a:t>intelligence</a:t>
            </a:r>
            <a:r>
              <a:rPr lang="nb-NO" sz="1600" dirty="0" smtClean="0"/>
              <a:t>, jamming, </a:t>
            </a:r>
            <a:r>
              <a:rPr lang="nb-NO" sz="1600" dirty="0" err="1" smtClean="0"/>
              <a:t>direction</a:t>
            </a:r>
            <a:r>
              <a:rPr lang="nb-NO" sz="1600" dirty="0" smtClean="0"/>
              <a:t> </a:t>
            </a:r>
            <a:r>
              <a:rPr lang="nb-NO" sz="1600" dirty="0" err="1" smtClean="0"/>
              <a:t>finding</a:t>
            </a:r>
            <a:r>
              <a:rPr lang="nb-NO" sz="1600" dirty="0" smtClean="0"/>
              <a:t>). </a:t>
            </a:r>
          </a:p>
          <a:p>
            <a:endParaRPr lang="nb-NO" sz="1600" dirty="0" smtClean="0"/>
          </a:p>
          <a:p>
            <a:r>
              <a:rPr lang="nb-NO" sz="1600" dirty="0" err="1" smtClean="0"/>
              <a:t>Companies</a:t>
            </a:r>
            <a:r>
              <a:rPr lang="nb-NO" sz="1600" dirty="0" smtClean="0"/>
              <a:t> </a:t>
            </a:r>
            <a:r>
              <a:rPr lang="nb-NO" sz="1600" dirty="0" err="1" smtClean="0"/>
              <a:t>may</a:t>
            </a:r>
            <a:r>
              <a:rPr lang="nb-NO" sz="1600" dirty="0" smtClean="0"/>
              <a:t> </a:t>
            </a:r>
            <a:r>
              <a:rPr lang="nb-NO" sz="1600" dirty="0" err="1" smtClean="0"/>
              <a:t>also</a:t>
            </a:r>
            <a:r>
              <a:rPr lang="nb-NO" sz="1600" dirty="0" smtClean="0"/>
              <a:t> be </a:t>
            </a:r>
            <a:r>
              <a:rPr lang="nb-NO" sz="1600" dirty="0" err="1" smtClean="0"/>
              <a:t>assigned</a:t>
            </a:r>
            <a:r>
              <a:rPr lang="nb-NO" sz="1600" dirty="0" smtClean="0"/>
              <a:t> </a:t>
            </a:r>
            <a:r>
              <a:rPr lang="nb-NO" sz="1600" dirty="0" err="1" smtClean="0"/>
              <a:t>certain</a:t>
            </a:r>
            <a:r>
              <a:rPr lang="nb-NO" sz="1600" dirty="0" smtClean="0"/>
              <a:t> areas in </a:t>
            </a:r>
            <a:r>
              <a:rPr lang="nb-NO" sz="1600" dirty="0" err="1" smtClean="0"/>
              <a:t>the</a:t>
            </a:r>
            <a:r>
              <a:rPr lang="nb-NO" sz="1600" dirty="0" smtClean="0"/>
              <a:t> </a:t>
            </a:r>
            <a:r>
              <a:rPr lang="nb-NO" sz="1600" dirty="0" err="1" smtClean="0"/>
              <a:t>rear</a:t>
            </a:r>
            <a:r>
              <a:rPr lang="nb-NO" sz="1600" dirty="0" smtClean="0"/>
              <a:t> </a:t>
            </a:r>
            <a:r>
              <a:rPr lang="nb-NO" sz="1600" dirty="0" err="1" smtClean="0"/>
              <a:t>where</a:t>
            </a:r>
            <a:r>
              <a:rPr lang="nb-NO" sz="1600" dirty="0" smtClean="0"/>
              <a:t> </a:t>
            </a:r>
            <a:r>
              <a:rPr lang="nb-NO" sz="1600" dirty="0" err="1" smtClean="0"/>
              <a:t>they</a:t>
            </a:r>
            <a:r>
              <a:rPr lang="nb-NO" sz="1600" dirty="0" smtClean="0"/>
              <a:t> </a:t>
            </a:r>
            <a:r>
              <a:rPr lang="nb-NO" sz="1600" dirty="0" err="1" smtClean="0"/>
              <a:t>are</a:t>
            </a:r>
            <a:r>
              <a:rPr lang="nb-NO" sz="1600" dirty="0" smtClean="0"/>
              <a:t> </a:t>
            </a:r>
            <a:r>
              <a:rPr lang="nb-NO" sz="1600" dirty="0" err="1" smtClean="0"/>
              <a:t>doing</a:t>
            </a:r>
            <a:r>
              <a:rPr lang="nb-NO" sz="1600" dirty="0" smtClean="0"/>
              <a:t> </a:t>
            </a:r>
            <a:r>
              <a:rPr lang="nb-NO" sz="1600" dirty="0" err="1" smtClean="0"/>
              <a:t>force</a:t>
            </a:r>
            <a:r>
              <a:rPr lang="nb-NO" sz="1600" dirty="0" smtClean="0"/>
              <a:t> </a:t>
            </a:r>
            <a:r>
              <a:rPr lang="nb-NO" sz="1600" dirty="0" err="1" smtClean="0"/>
              <a:t>protection</a:t>
            </a:r>
            <a:r>
              <a:rPr lang="nb-NO" sz="1600" dirty="0" smtClean="0"/>
              <a:t>, for </a:t>
            </a:r>
            <a:r>
              <a:rPr lang="nb-NO" sz="1600" dirty="0" err="1" smtClean="0"/>
              <a:t>example</a:t>
            </a:r>
            <a:r>
              <a:rPr lang="nb-NO" sz="1600" dirty="0" smtClean="0"/>
              <a:t> by jamming </a:t>
            </a:r>
            <a:r>
              <a:rPr lang="nb-NO" sz="1600" dirty="0" err="1" smtClean="0"/>
              <a:t>various</a:t>
            </a:r>
            <a:r>
              <a:rPr lang="nb-NO" sz="1600" dirty="0" smtClean="0"/>
              <a:t> </a:t>
            </a:r>
            <a:r>
              <a:rPr lang="nb-NO" sz="1600" dirty="0" err="1" smtClean="0"/>
              <a:t>frequencies</a:t>
            </a:r>
            <a:r>
              <a:rPr lang="nb-NO" sz="1600" dirty="0" smtClean="0"/>
              <a:t>.</a:t>
            </a:r>
            <a:endParaRPr lang="nb-NO" sz="1600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3363838" y="2562413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CP URAL-375 PBU</a:t>
            </a:r>
            <a:endParaRPr lang="nb-NO" sz="1200" dirty="0"/>
          </a:p>
        </p:txBody>
      </p:sp>
      <p:sp>
        <p:nvSpPr>
          <p:cNvPr id="11" name="TekstSylinder 10">
            <a:hlinkClick r:id="rId4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3" name="TekstSylinder 12">
            <a:hlinkClick r:id="rId5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</a:t>
            </a:r>
            <a:r>
              <a:rPr lang="nb-NO" dirty="0" err="1" smtClean="0"/>
              <a:t>Assault</a:t>
            </a:r>
            <a:r>
              <a:rPr lang="nb-NO" dirty="0" smtClean="0"/>
              <a:t> Brigade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39502" y="615617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Inserted</a:t>
            </a:r>
            <a:r>
              <a:rPr lang="nb-NO" dirty="0" smtClean="0"/>
              <a:t> via IL-76MD</a:t>
            </a:r>
          </a:p>
          <a:p>
            <a:r>
              <a:rPr lang="nb-NO" dirty="0" smtClean="0"/>
              <a:t>One IL-76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carry</a:t>
            </a:r>
            <a:r>
              <a:rPr lang="nb-NO" dirty="0" smtClean="0"/>
              <a:t> 3 BMD (1 </a:t>
            </a:r>
            <a:r>
              <a:rPr lang="nb-NO" dirty="0" err="1" smtClean="0"/>
              <a:t>Airborne</a:t>
            </a:r>
            <a:r>
              <a:rPr lang="nb-NO" dirty="0" smtClean="0"/>
              <a:t> </a:t>
            </a:r>
            <a:r>
              <a:rPr lang="nb-NO" dirty="0" err="1" smtClean="0"/>
              <a:t>Platoon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809479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Brigade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627534" y="298782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779934" y="314022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932334" y="329262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56376"/>
            <a:ext cx="1558302" cy="11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Sylinder 8"/>
          <p:cNvSpPr txBox="1"/>
          <p:nvPr/>
        </p:nvSpPr>
        <p:spPr>
          <a:xfrm>
            <a:off x="0" y="7668344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IFV BMD-1</a:t>
            </a:r>
            <a:endParaRPr lang="nb-NO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654" y="7923928"/>
            <a:ext cx="1740025" cy="122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Sylinder 10"/>
          <p:cNvSpPr txBox="1"/>
          <p:nvPr/>
        </p:nvSpPr>
        <p:spPr>
          <a:xfrm>
            <a:off x="1851670" y="7596336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ARV BTR-RD</a:t>
            </a:r>
            <a:endParaRPr lang="nb-NO" sz="12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651870" y="7596336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SPH 2S9 NONA</a:t>
            </a:r>
            <a:endParaRPr lang="nb-NO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854" y="7943201"/>
            <a:ext cx="1635646" cy="12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2857502" y="3000364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Artillery</a:t>
            </a:r>
            <a:r>
              <a:rPr lang="nb-NO" sz="1200" dirty="0" smtClean="0">
                <a:latin typeface="Arial Black" pitchFamily="34" charset="0"/>
              </a:rPr>
              <a:t>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5" name="TekstSylinder 14">
            <a:hlinkClick r:id="rId5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7" name="TekstSylinder 16">
            <a:hlinkClick r:id="rId6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</a:t>
            </a:r>
            <a:r>
              <a:rPr lang="nb-NO" dirty="0" err="1" smtClean="0"/>
              <a:t>Assault</a:t>
            </a:r>
            <a:r>
              <a:rPr lang="nb-NO" dirty="0" smtClean="0"/>
              <a:t> </a:t>
            </a:r>
            <a:r>
              <a:rPr lang="nb-NO" dirty="0" err="1" smtClean="0"/>
              <a:t>Battalion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39502" y="615617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Inserted</a:t>
            </a:r>
            <a:r>
              <a:rPr lang="nb-NO" dirty="0" smtClean="0"/>
              <a:t> via IL-76MD</a:t>
            </a:r>
          </a:p>
          <a:p>
            <a:r>
              <a:rPr lang="nb-NO" dirty="0" smtClean="0"/>
              <a:t>One IL-76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carry</a:t>
            </a:r>
            <a:r>
              <a:rPr lang="nb-NO" dirty="0" smtClean="0"/>
              <a:t> 3 BMD (1 </a:t>
            </a:r>
            <a:r>
              <a:rPr lang="nb-NO" dirty="0" err="1" smtClean="0"/>
              <a:t>Airborne</a:t>
            </a:r>
            <a:r>
              <a:rPr lang="nb-NO" dirty="0" smtClean="0"/>
              <a:t> </a:t>
            </a:r>
            <a:r>
              <a:rPr lang="nb-NO" dirty="0" err="1" smtClean="0"/>
              <a:t>Platoon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809479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</a:t>
            </a:r>
            <a:r>
              <a:rPr lang="nb-NO" sz="1200" dirty="0" err="1" smtClean="0">
                <a:latin typeface="Arial Black" pitchFamily="34" charset="0"/>
              </a:rPr>
              <a:t>Assault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Battalion</a:t>
            </a:r>
            <a:endParaRPr lang="nb-NO" sz="1200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56376"/>
            <a:ext cx="1558302" cy="11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Sylinder 8"/>
          <p:cNvSpPr txBox="1"/>
          <p:nvPr/>
        </p:nvSpPr>
        <p:spPr>
          <a:xfrm>
            <a:off x="0" y="7668344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IFV BMD-1</a:t>
            </a:r>
            <a:endParaRPr lang="nb-NO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654" y="7923928"/>
            <a:ext cx="1740025" cy="122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Sylinder 10"/>
          <p:cNvSpPr txBox="1"/>
          <p:nvPr/>
        </p:nvSpPr>
        <p:spPr>
          <a:xfrm>
            <a:off x="1851670" y="7596336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ARV BTR-RD</a:t>
            </a:r>
            <a:endParaRPr lang="nb-NO" sz="12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651870" y="7596336"/>
            <a:ext cx="177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SPH 2S9 NONA</a:t>
            </a:r>
            <a:endParaRPr lang="nb-NO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854" y="7943201"/>
            <a:ext cx="1635646" cy="12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uppe 19"/>
          <p:cNvGrpSpPr/>
          <p:nvPr/>
        </p:nvGrpSpPr>
        <p:grpSpPr>
          <a:xfrm>
            <a:off x="1972352" y="3000364"/>
            <a:ext cx="1803338" cy="889163"/>
            <a:chOff x="1214428" y="4429124"/>
            <a:chExt cx="1803338" cy="889163"/>
          </a:xfrm>
        </p:grpSpPr>
        <p:sp>
          <p:nvSpPr>
            <p:cNvPr id="15" name="Rektangel 14"/>
            <p:cNvSpPr/>
            <p:nvPr/>
          </p:nvSpPr>
          <p:spPr>
            <a:xfrm>
              <a:off x="1214428" y="4429124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smtClean="0">
                  <a:latin typeface="Arial Black" pitchFamily="34" charset="0"/>
                </a:rPr>
                <a:t>Air </a:t>
              </a:r>
              <a:r>
                <a:rPr lang="nb-NO" sz="1200" dirty="0" err="1" smtClean="0">
                  <a:latin typeface="Arial Black" pitchFamily="34" charset="0"/>
                </a:rPr>
                <a:t>Assault</a:t>
              </a:r>
              <a:r>
                <a:rPr lang="nb-NO" sz="1200" dirty="0" smtClean="0">
                  <a:latin typeface="Arial Black" pitchFamily="34" charset="0"/>
                </a:rPr>
                <a:t> Anti-tank Company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1857370" y="5072066"/>
              <a:ext cx="116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ARV BTR-RD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pe 18"/>
          <p:cNvGrpSpPr/>
          <p:nvPr/>
        </p:nvGrpSpPr>
        <p:grpSpPr>
          <a:xfrm>
            <a:off x="3587152" y="3000364"/>
            <a:ext cx="1770680" cy="889163"/>
            <a:chOff x="2857502" y="3000364"/>
            <a:chExt cx="1770680" cy="889163"/>
          </a:xfrm>
        </p:grpSpPr>
        <p:sp>
          <p:nvSpPr>
            <p:cNvPr id="14" name="Rektangel 13"/>
            <p:cNvSpPr/>
            <p:nvPr/>
          </p:nvSpPr>
          <p:spPr>
            <a:xfrm>
              <a:off x="2857502" y="3000364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smtClean="0">
                  <a:latin typeface="Arial Black" pitchFamily="34" charset="0"/>
                </a:rPr>
                <a:t>Air </a:t>
              </a:r>
              <a:r>
                <a:rPr lang="nb-NO" sz="1200" dirty="0" err="1" smtClean="0">
                  <a:latin typeface="Arial Black" pitchFamily="34" charset="0"/>
                </a:rPr>
                <a:t>Assault</a:t>
              </a:r>
              <a:r>
                <a:rPr lang="nb-NO" sz="1200" dirty="0" smtClean="0">
                  <a:latin typeface="Arial Black" pitchFamily="34" charset="0"/>
                </a:rPr>
                <a:t> </a:t>
              </a:r>
              <a:r>
                <a:rPr lang="nb-NO" sz="1200" dirty="0" err="1" smtClean="0">
                  <a:latin typeface="Arial Black" pitchFamily="34" charset="0"/>
                </a:rPr>
                <a:t>Artillery</a:t>
              </a:r>
              <a:r>
                <a:rPr lang="nb-NO" sz="1200" dirty="0" smtClean="0">
                  <a:latin typeface="Arial Black" pitchFamily="34" charset="0"/>
                </a:rPr>
                <a:t> Company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3467786" y="3643306"/>
              <a:ext cx="116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SPH 2S9 NONA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49648" y="3000364"/>
            <a:ext cx="1963948" cy="882655"/>
            <a:chOff x="932334" y="3292624"/>
            <a:chExt cx="1963948" cy="882655"/>
          </a:xfrm>
        </p:grpSpPr>
        <p:sp>
          <p:nvSpPr>
            <p:cNvPr id="7" name="Rektangel 6"/>
            <p:cNvSpPr/>
            <p:nvPr/>
          </p:nvSpPr>
          <p:spPr>
            <a:xfrm>
              <a:off x="932334" y="3292624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smtClean="0">
                  <a:latin typeface="Arial Black" pitchFamily="34" charset="0"/>
                </a:rPr>
                <a:t>Air </a:t>
              </a:r>
              <a:r>
                <a:rPr lang="nb-NO" sz="1200" dirty="0" err="1" smtClean="0">
                  <a:latin typeface="Arial Black" pitchFamily="34" charset="0"/>
                </a:rPr>
                <a:t>Assault</a:t>
              </a:r>
              <a:r>
                <a:rPr lang="nb-NO" sz="1200" dirty="0" smtClean="0">
                  <a:latin typeface="Arial Black" pitchFamily="34" charset="0"/>
                </a:rPr>
                <a:t> Company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18" name="TekstSylinder 17"/>
            <p:cNvSpPr txBox="1"/>
            <p:nvPr/>
          </p:nvSpPr>
          <p:spPr>
            <a:xfrm>
              <a:off x="1735886" y="3929058"/>
              <a:ext cx="116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IFV BMD-1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e 21"/>
          <p:cNvGrpSpPr/>
          <p:nvPr/>
        </p:nvGrpSpPr>
        <p:grpSpPr>
          <a:xfrm>
            <a:off x="202048" y="3152764"/>
            <a:ext cx="1963948" cy="882655"/>
            <a:chOff x="932334" y="3292624"/>
            <a:chExt cx="1963948" cy="882655"/>
          </a:xfrm>
        </p:grpSpPr>
        <p:sp>
          <p:nvSpPr>
            <p:cNvPr id="23" name="Rektangel 22"/>
            <p:cNvSpPr/>
            <p:nvPr/>
          </p:nvSpPr>
          <p:spPr>
            <a:xfrm>
              <a:off x="932334" y="3292624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smtClean="0">
                  <a:latin typeface="Arial Black" pitchFamily="34" charset="0"/>
                </a:rPr>
                <a:t>Air </a:t>
              </a:r>
              <a:r>
                <a:rPr lang="nb-NO" sz="1200" dirty="0" err="1" smtClean="0">
                  <a:latin typeface="Arial Black" pitchFamily="34" charset="0"/>
                </a:rPr>
                <a:t>Assault</a:t>
              </a:r>
              <a:r>
                <a:rPr lang="nb-NO" sz="1200" dirty="0" smtClean="0">
                  <a:latin typeface="Arial Black" pitchFamily="34" charset="0"/>
                </a:rPr>
                <a:t> Company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24" name="TekstSylinder 23"/>
            <p:cNvSpPr txBox="1"/>
            <p:nvPr/>
          </p:nvSpPr>
          <p:spPr>
            <a:xfrm>
              <a:off x="1735886" y="3929058"/>
              <a:ext cx="116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IFV BMD-1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e 27"/>
          <p:cNvGrpSpPr/>
          <p:nvPr/>
        </p:nvGrpSpPr>
        <p:grpSpPr>
          <a:xfrm>
            <a:off x="354448" y="3305164"/>
            <a:ext cx="1963948" cy="882655"/>
            <a:chOff x="932334" y="3292624"/>
            <a:chExt cx="1963948" cy="882655"/>
          </a:xfrm>
        </p:grpSpPr>
        <p:sp>
          <p:nvSpPr>
            <p:cNvPr id="29" name="Rektangel 28"/>
            <p:cNvSpPr/>
            <p:nvPr/>
          </p:nvSpPr>
          <p:spPr>
            <a:xfrm>
              <a:off x="932334" y="3292624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 smtClean="0">
                  <a:latin typeface="Arial Black" pitchFamily="34" charset="0"/>
                </a:rPr>
                <a:t>Air </a:t>
              </a:r>
              <a:r>
                <a:rPr lang="nb-NO" sz="1200" dirty="0" err="1" smtClean="0">
                  <a:latin typeface="Arial Black" pitchFamily="34" charset="0"/>
                </a:rPr>
                <a:t>Assault</a:t>
              </a:r>
              <a:r>
                <a:rPr lang="nb-NO" sz="1200" dirty="0" smtClean="0">
                  <a:latin typeface="Arial Black" pitchFamily="34" charset="0"/>
                </a:rPr>
                <a:t> Company</a:t>
              </a:r>
              <a:endParaRPr lang="nb-NO" sz="1200" dirty="0">
                <a:latin typeface="Arial Black" pitchFamily="34" charset="0"/>
              </a:endParaRPr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1735886" y="3929058"/>
              <a:ext cx="116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 smtClean="0">
                  <a:solidFill>
                    <a:schemeClr val="bg1"/>
                  </a:solidFill>
                </a:rPr>
                <a:t>IFV BMD-1</a:t>
              </a:r>
              <a:endParaRPr lang="nb-NO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428610" y="421481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27 </a:t>
            </a:r>
            <a:r>
              <a:rPr lang="nb-NO" dirty="0" err="1" smtClean="0"/>
              <a:t>vehicles</a:t>
            </a:r>
            <a:endParaRPr lang="nb-NO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2000246" y="385762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9 </a:t>
            </a:r>
            <a:r>
              <a:rPr lang="nb-NO" dirty="0" err="1" smtClean="0"/>
              <a:t>vehicles</a:t>
            </a:r>
            <a:endParaRPr lang="nb-NO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3643320" y="385762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6 </a:t>
            </a:r>
            <a:r>
              <a:rPr lang="nb-NO" dirty="0" err="1" smtClean="0"/>
              <a:t>vehicles</a:t>
            </a:r>
            <a:endParaRPr lang="nb-NO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5143504"/>
            <a:ext cx="514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42 </a:t>
            </a:r>
            <a:r>
              <a:rPr lang="nb-NO" sz="1600" dirty="0" err="1" smtClean="0"/>
              <a:t>vehicles</a:t>
            </a:r>
            <a:r>
              <a:rPr lang="nb-NO" sz="1600" dirty="0" smtClean="0"/>
              <a:t> total = 14 IL-76 to </a:t>
            </a:r>
            <a:r>
              <a:rPr lang="nb-NO" sz="1600" dirty="0" err="1" smtClean="0"/>
              <a:t>move</a:t>
            </a:r>
            <a:r>
              <a:rPr lang="nb-NO" sz="1600" dirty="0" smtClean="0"/>
              <a:t> </a:t>
            </a:r>
            <a:r>
              <a:rPr lang="nb-NO" sz="1600" dirty="0" err="1" smtClean="0"/>
              <a:t>one</a:t>
            </a:r>
            <a:r>
              <a:rPr lang="nb-NO" sz="1600" dirty="0" smtClean="0"/>
              <a:t> Air </a:t>
            </a:r>
            <a:r>
              <a:rPr lang="nb-NO" sz="1600" dirty="0" err="1" smtClean="0"/>
              <a:t>Assault</a:t>
            </a:r>
            <a:r>
              <a:rPr lang="nb-NO" sz="1600" dirty="0" smtClean="0"/>
              <a:t> BN</a:t>
            </a:r>
            <a:endParaRPr lang="nb-NO" sz="1600" dirty="0"/>
          </a:p>
        </p:txBody>
      </p:sp>
      <p:sp>
        <p:nvSpPr>
          <p:cNvPr id="35" name="TekstSylinder 34"/>
          <p:cNvSpPr txBox="1"/>
          <p:nvPr/>
        </p:nvSpPr>
        <p:spPr>
          <a:xfrm>
            <a:off x="-142894" y="5429256"/>
            <a:ext cx="7215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 smtClean="0">
                <a:solidFill>
                  <a:srgbClr val="FF0000"/>
                </a:solidFill>
              </a:rPr>
              <a:t>+ LOGISTICS: NEED TO BE ADDED</a:t>
            </a:r>
            <a:endParaRPr lang="nb-NO" sz="3200" b="1" dirty="0">
              <a:solidFill>
                <a:srgbClr val="FF0000"/>
              </a:solidFill>
            </a:endParaRPr>
          </a:p>
        </p:txBody>
      </p:sp>
      <p:sp>
        <p:nvSpPr>
          <p:cNvPr id="36" name="TekstSylinder 35">
            <a:hlinkClick r:id="rId5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8" name="TekstSylinder 37">
            <a:hlinkClick r:id="rId6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SPECIAL UNITS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57172" y="3357554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following</a:t>
            </a:r>
            <a:r>
              <a:rPr lang="nb-NO" dirty="0" smtClean="0"/>
              <a:t>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cover </a:t>
            </a:r>
            <a:r>
              <a:rPr lang="nb-NO" dirty="0" err="1" smtClean="0"/>
              <a:t>special</a:t>
            </a:r>
            <a:r>
              <a:rPr lang="nb-NO" dirty="0" smtClean="0"/>
              <a:t> </a:t>
            </a:r>
            <a:r>
              <a:rPr lang="nb-NO" dirty="0" err="1" smtClean="0"/>
              <a:t>units/formations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encountered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battlefield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4" name="TekstSylinder 3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6" name="TekstSylinder 5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VIP General Escort</a:t>
            </a:r>
            <a:endParaRPr lang="nb-NO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r="4376"/>
          <a:stretch>
            <a:fillRect/>
          </a:stretch>
        </p:blipFill>
        <p:spPr bwMode="auto">
          <a:xfrm>
            <a:off x="3007806" y="7307526"/>
            <a:ext cx="1584176" cy="11221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kstSylinder 3"/>
          <p:cNvSpPr txBox="1"/>
          <p:nvPr/>
        </p:nvSpPr>
        <p:spPr>
          <a:xfrm>
            <a:off x="3007806" y="7102535"/>
            <a:ext cx="16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UAZ-469</a:t>
            </a:r>
            <a:endParaRPr lang="nb-NO" sz="1200" dirty="0"/>
          </a:p>
        </p:txBody>
      </p:sp>
      <p:sp>
        <p:nvSpPr>
          <p:cNvPr id="5" name="TekstSylinder 4"/>
          <p:cNvSpPr txBox="1"/>
          <p:nvPr/>
        </p:nvSpPr>
        <p:spPr>
          <a:xfrm>
            <a:off x="214296" y="1142976"/>
            <a:ext cx="38576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When</a:t>
            </a:r>
            <a:r>
              <a:rPr lang="nb-NO" dirty="0" smtClean="0"/>
              <a:t> generals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moving</a:t>
            </a:r>
            <a:r>
              <a:rPr lang="nb-NO" dirty="0" smtClean="0"/>
              <a:t> </a:t>
            </a:r>
            <a:r>
              <a:rPr lang="nb-NO" dirty="0" err="1" smtClean="0"/>
              <a:t>around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battlefield</a:t>
            </a:r>
            <a:r>
              <a:rPr lang="nb-NO" dirty="0" smtClean="0"/>
              <a:t>, </a:t>
            </a:r>
            <a:r>
              <a:rPr lang="nb-NO" dirty="0" err="1" smtClean="0"/>
              <a:t>they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transported</a:t>
            </a:r>
            <a:r>
              <a:rPr lang="nb-NO" dirty="0" smtClean="0"/>
              <a:t> in UAZ-469 </a:t>
            </a:r>
            <a:r>
              <a:rPr lang="nb-NO" dirty="0" err="1" smtClean="0"/>
              <a:t>vehicles</a:t>
            </a:r>
            <a:r>
              <a:rPr lang="nb-NO" dirty="0" smtClean="0"/>
              <a:t> in </a:t>
            </a:r>
            <a:r>
              <a:rPr lang="nb-NO" dirty="0" err="1" smtClean="0"/>
              <a:t>convoys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smtClean="0"/>
              <a:t>For a 3 star general,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convoy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consist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2x BTR-80 (</a:t>
            </a:r>
            <a:r>
              <a:rPr lang="nb-NO" dirty="0" err="1" smtClean="0"/>
              <a:t>one</a:t>
            </a:r>
            <a:r>
              <a:rPr lang="nb-NO" dirty="0" smtClean="0"/>
              <a:t> at </a:t>
            </a:r>
            <a:r>
              <a:rPr lang="nb-NO" dirty="0" err="1" smtClean="0"/>
              <a:t>the</a:t>
            </a:r>
            <a:r>
              <a:rPr lang="nb-NO" dirty="0" smtClean="0"/>
              <a:t> front, and </a:t>
            </a:r>
            <a:r>
              <a:rPr lang="nb-NO" dirty="0" err="1" smtClean="0"/>
              <a:t>one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rear</a:t>
            </a:r>
            <a:r>
              <a:rPr lang="nb-NO" dirty="0" smtClean="0"/>
              <a:t>), </a:t>
            </a:r>
            <a:r>
              <a:rPr lang="nb-NO" dirty="0" err="1" smtClean="0"/>
              <a:t>one</a:t>
            </a:r>
            <a:r>
              <a:rPr lang="nb-NO" dirty="0" smtClean="0"/>
              <a:t> ZSU 23/4, and 3x UAZ-469 </a:t>
            </a:r>
            <a:r>
              <a:rPr lang="nb-NO" dirty="0" err="1" smtClean="0"/>
              <a:t>veichles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smtClean="0"/>
              <a:t>For a 2 star general,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convoy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consist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2x BTR-80 (front and </a:t>
            </a:r>
            <a:r>
              <a:rPr lang="nb-NO" dirty="0" err="1" smtClean="0"/>
              <a:t>rear</a:t>
            </a:r>
            <a:r>
              <a:rPr lang="nb-NO" dirty="0" smtClean="0"/>
              <a:t>  </a:t>
            </a:r>
            <a:r>
              <a:rPr lang="nb-NO" dirty="0" err="1" smtClean="0"/>
              <a:t>guard</a:t>
            </a:r>
            <a:r>
              <a:rPr lang="nb-NO" dirty="0" smtClean="0"/>
              <a:t>), 1x ZSU 23/4 and 2x UAZ-469</a:t>
            </a:r>
          </a:p>
          <a:p>
            <a:endParaRPr lang="nb-NO" dirty="0" smtClean="0"/>
          </a:p>
          <a:p>
            <a:r>
              <a:rPr lang="nb-NO" dirty="0" smtClean="0"/>
              <a:t>For a 1 star general,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convoy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consist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2 x BTR-80 (front and </a:t>
            </a:r>
            <a:r>
              <a:rPr lang="nb-NO" dirty="0" err="1" smtClean="0"/>
              <a:t>rear</a:t>
            </a:r>
            <a:r>
              <a:rPr lang="nb-NO" dirty="0" smtClean="0"/>
              <a:t> </a:t>
            </a:r>
            <a:r>
              <a:rPr lang="nb-NO" dirty="0" err="1" smtClean="0"/>
              <a:t>guard</a:t>
            </a:r>
            <a:r>
              <a:rPr lang="nb-NO" dirty="0" smtClean="0"/>
              <a:t>), 1x ZSU 23/4 and 1x UAZ-469.</a:t>
            </a:r>
          </a:p>
          <a:p>
            <a:endParaRPr lang="nb-NO" dirty="0" smtClean="0"/>
          </a:p>
          <a:p>
            <a:r>
              <a:rPr lang="nb-NO" dirty="0" smtClean="0"/>
              <a:t>Generals </a:t>
            </a:r>
            <a:r>
              <a:rPr lang="nb-NO" dirty="0" err="1" smtClean="0"/>
              <a:t>typicly</a:t>
            </a:r>
            <a:r>
              <a:rPr lang="nb-NO" dirty="0" smtClean="0"/>
              <a:t> </a:t>
            </a:r>
            <a:r>
              <a:rPr lang="nb-NO" dirty="0" err="1" smtClean="0"/>
              <a:t>move</a:t>
            </a:r>
            <a:r>
              <a:rPr lang="nb-NO" dirty="0" smtClean="0"/>
              <a:t> back and </a:t>
            </a:r>
            <a:r>
              <a:rPr lang="nb-NO" dirty="0" err="1" smtClean="0"/>
              <a:t>forth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various</a:t>
            </a:r>
            <a:r>
              <a:rPr lang="nb-NO" dirty="0" smtClean="0"/>
              <a:t> </a:t>
            </a:r>
            <a:r>
              <a:rPr lang="nb-NO" dirty="0" err="1" smtClean="0"/>
              <a:t>HQ’s</a:t>
            </a:r>
            <a:r>
              <a:rPr lang="nb-NO" dirty="0" smtClean="0"/>
              <a:t> in order to </a:t>
            </a:r>
            <a:r>
              <a:rPr lang="nb-NO" dirty="0" err="1" smtClean="0"/>
              <a:t>coordinate</a:t>
            </a:r>
            <a:r>
              <a:rPr lang="nb-NO" dirty="0" smtClean="0"/>
              <a:t> or </a:t>
            </a:r>
            <a:r>
              <a:rPr lang="nb-NO" dirty="0" err="1" smtClean="0"/>
              <a:t>recive</a:t>
            </a:r>
            <a:r>
              <a:rPr lang="nb-NO" dirty="0" smtClean="0"/>
              <a:t> </a:t>
            </a:r>
            <a:r>
              <a:rPr lang="nb-NO" dirty="0" err="1" smtClean="0"/>
              <a:t>mission/tasks</a:t>
            </a:r>
            <a:r>
              <a:rPr lang="nb-NO" dirty="0" smtClean="0"/>
              <a:t>.  Or </a:t>
            </a:r>
            <a:r>
              <a:rPr lang="nb-NO" dirty="0" err="1" smtClean="0"/>
              <a:t>visits</a:t>
            </a:r>
            <a:r>
              <a:rPr lang="nb-NO" dirty="0" smtClean="0"/>
              <a:t> </a:t>
            </a:r>
            <a:r>
              <a:rPr lang="nb-NO" dirty="0" err="1" smtClean="0"/>
              <a:t>troops</a:t>
            </a:r>
            <a:r>
              <a:rPr lang="nb-NO" dirty="0" smtClean="0"/>
              <a:t> to </a:t>
            </a:r>
            <a:r>
              <a:rPr lang="nb-NO" dirty="0" err="1" smtClean="0"/>
              <a:t>boost</a:t>
            </a:r>
            <a:r>
              <a:rPr lang="nb-NO" dirty="0" smtClean="0"/>
              <a:t> </a:t>
            </a:r>
            <a:r>
              <a:rPr lang="nb-NO" dirty="0" err="1" smtClean="0"/>
              <a:t>morale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6" name="TekstSylinder 5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8" name="TekstSylinder 7">
            <a:hlinkClick r:id="rId4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nb-NO" dirty="0" err="1" smtClean="0"/>
              <a:t>Explanation</a:t>
            </a:r>
            <a:r>
              <a:rPr lang="nb-NO" dirty="0" smtClean="0"/>
              <a:t>: Symbols</a:t>
            </a:r>
            <a:endParaRPr lang="nb-NO" dirty="0"/>
          </a:p>
        </p:txBody>
      </p:sp>
      <p:sp>
        <p:nvSpPr>
          <p:cNvPr id="4" name="Rektangel 3">
            <a:hlinkClick r:id="rId2" action="ppaction://hlinksldjump"/>
          </p:cNvPr>
          <p:cNvSpPr/>
          <p:nvPr/>
        </p:nvSpPr>
        <p:spPr>
          <a:xfrm>
            <a:off x="195486" y="133164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IV CORPS</a:t>
            </a:r>
            <a:endParaRPr lang="nb-NO" sz="1200" dirty="0"/>
          </a:p>
        </p:txBody>
      </p:sp>
      <p:grpSp>
        <p:nvGrpSpPr>
          <p:cNvPr id="5" name="Gruppe 4"/>
          <p:cNvGrpSpPr/>
          <p:nvPr/>
        </p:nvGrpSpPr>
        <p:grpSpPr>
          <a:xfrm>
            <a:off x="1256689" y="1344097"/>
            <a:ext cx="434187" cy="145282"/>
            <a:chOff x="2912873" y="1704137"/>
            <a:chExt cx="434187" cy="145282"/>
          </a:xfrm>
        </p:grpSpPr>
        <p:sp>
          <p:nvSpPr>
            <p:cNvPr id="6" name="Stjerne med 5 tagger 5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Stjerne med 5 tagger 6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Stjerne med 5 tagger 7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35"/>
          <p:cNvGrpSpPr/>
          <p:nvPr/>
        </p:nvGrpSpPr>
        <p:grpSpPr>
          <a:xfrm>
            <a:off x="195486" y="2483768"/>
            <a:ext cx="1607168" cy="911596"/>
            <a:chOff x="555526" y="4572000"/>
            <a:chExt cx="1607168" cy="911596"/>
          </a:xfrm>
        </p:grpSpPr>
        <p:sp>
          <p:nvSpPr>
            <p:cNvPr id="10" name="Rektangel 9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11" name="TekstSylinder 10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ktangel 11"/>
          <p:cNvSpPr/>
          <p:nvPr/>
        </p:nvSpPr>
        <p:spPr>
          <a:xfrm>
            <a:off x="195486" y="3635896"/>
            <a:ext cx="1512168" cy="86409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Artillery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cxnSp>
        <p:nvCxnSpPr>
          <p:cNvPr id="14" name="Rett pil 13"/>
          <p:cNvCxnSpPr>
            <a:stCxn id="15" idx="1"/>
          </p:cNvCxnSpPr>
          <p:nvPr/>
        </p:nvCxnSpPr>
        <p:spPr>
          <a:xfrm flipH="1" flipV="1">
            <a:off x="1669774" y="1434074"/>
            <a:ext cx="1622056" cy="1283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/>
          <p:cNvSpPr txBox="1"/>
          <p:nvPr/>
        </p:nvSpPr>
        <p:spPr>
          <a:xfrm>
            <a:off x="3291830" y="1331640"/>
            <a:ext cx="185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Rank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commanding</a:t>
            </a:r>
            <a:r>
              <a:rPr lang="nb-NO" sz="1200" dirty="0" smtClean="0"/>
              <a:t> </a:t>
            </a:r>
            <a:r>
              <a:rPr lang="nb-NO" sz="1200" dirty="0" err="1" smtClean="0"/>
              <a:t>officer</a:t>
            </a:r>
            <a:r>
              <a:rPr lang="nb-NO" sz="1200" dirty="0" smtClean="0"/>
              <a:t> (generals)</a:t>
            </a:r>
            <a:endParaRPr lang="nb-NO" sz="1200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139702" y="176368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Name</a:t>
            </a:r>
            <a:r>
              <a:rPr lang="nb-NO" sz="1200" dirty="0" smtClean="0"/>
              <a:t>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endParaRPr lang="nb-NO" sz="1200" dirty="0"/>
          </a:p>
        </p:txBody>
      </p:sp>
      <p:cxnSp>
        <p:nvCxnSpPr>
          <p:cNvPr id="19" name="Rett pil 18"/>
          <p:cNvCxnSpPr>
            <a:stCxn id="16" idx="1"/>
          </p:cNvCxnSpPr>
          <p:nvPr/>
        </p:nvCxnSpPr>
        <p:spPr>
          <a:xfrm flipH="1" flipV="1">
            <a:off x="1203598" y="1763688"/>
            <a:ext cx="936104" cy="138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/>
          <p:cNvSpPr txBox="1"/>
          <p:nvPr/>
        </p:nvSpPr>
        <p:spPr>
          <a:xfrm>
            <a:off x="2571750" y="30598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Types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vehicles</a:t>
            </a:r>
            <a:r>
              <a:rPr lang="nb-NO" sz="1200" dirty="0" smtClean="0"/>
              <a:t> in </a:t>
            </a:r>
            <a:r>
              <a:rPr lang="nb-NO" sz="1200" dirty="0" err="1" smtClean="0"/>
              <a:t>unit</a:t>
            </a:r>
            <a:endParaRPr lang="nb-NO" sz="1200" dirty="0"/>
          </a:p>
        </p:txBody>
      </p:sp>
      <p:cxnSp>
        <p:nvCxnSpPr>
          <p:cNvPr id="23" name="Rett pil 22"/>
          <p:cNvCxnSpPr>
            <a:stCxn id="22" idx="1"/>
          </p:cNvCxnSpPr>
          <p:nvPr/>
        </p:nvCxnSpPr>
        <p:spPr>
          <a:xfrm flipH="1">
            <a:off x="1635646" y="3198332"/>
            <a:ext cx="936104" cy="775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2859782" y="39959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Dashed</a:t>
            </a:r>
            <a:r>
              <a:rPr lang="nb-NO" sz="1200" dirty="0" smtClean="0"/>
              <a:t> line </a:t>
            </a:r>
            <a:r>
              <a:rPr lang="nb-NO" sz="1200" dirty="0" err="1" smtClean="0"/>
              <a:t>indicate</a:t>
            </a:r>
            <a:r>
              <a:rPr lang="nb-NO" sz="1200" dirty="0" smtClean="0"/>
              <a:t> </a:t>
            </a:r>
            <a:r>
              <a:rPr lang="nb-NO" sz="1200" dirty="0" err="1" smtClean="0"/>
              <a:t>that</a:t>
            </a:r>
            <a:r>
              <a:rPr lang="nb-NO" sz="1200" dirty="0" smtClean="0"/>
              <a:t> </a:t>
            </a:r>
            <a:r>
              <a:rPr lang="nb-NO" sz="1200" dirty="0" err="1" smtClean="0"/>
              <a:t>this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r>
              <a:rPr lang="nb-NO" sz="1200" dirty="0" smtClean="0"/>
              <a:t> is </a:t>
            </a:r>
            <a:r>
              <a:rPr lang="nb-NO" sz="1200" dirty="0" err="1" smtClean="0"/>
              <a:t>supporting</a:t>
            </a:r>
            <a:r>
              <a:rPr lang="nb-NO" sz="1200" dirty="0" smtClean="0"/>
              <a:t> , and is not </a:t>
            </a:r>
            <a:r>
              <a:rPr lang="nb-NO" sz="1200" dirty="0" err="1" smtClean="0"/>
              <a:t>organic</a:t>
            </a:r>
            <a:r>
              <a:rPr lang="nb-NO" sz="1200" dirty="0" smtClean="0"/>
              <a:t> to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r>
              <a:rPr lang="nb-NO" sz="1200" dirty="0" smtClean="0"/>
              <a:t>.</a:t>
            </a:r>
            <a:endParaRPr lang="nb-NO" sz="1200" dirty="0"/>
          </a:p>
        </p:txBody>
      </p:sp>
      <p:cxnSp>
        <p:nvCxnSpPr>
          <p:cNvPr id="28" name="Rett pil 27"/>
          <p:cNvCxnSpPr>
            <a:stCxn id="27" idx="1"/>
            <a:endCxn id="12" idx="3"/>
          </p:cNvCxnSpPr>
          <p:nvPr/>
        </p:nvCxnSpPr>
        <p:spPr>
          <a:xfrm flipH="1" flipV="1">
            <a:off x="1707654" y="4067944"/>
            <a:ext cx="1152128" cy="3434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/>
          <p:cNvSpPr txBox="1"/>
          <p:nvPr/>
        </p:nvSpPr>
        <p:spPr>
          <a:xfrm>
            <a:off x="123478" y="6152108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Maneuver</a:t>
            </a:r>
            <a:r>
              <a:rPr lang="nb-NO" sz="1200" dirty="0" smtClean="0"/>
              <a:t> </a:t>
            </a:r>
            <a:r>
              <a:rPr lang="nb-NO" sz="1200" dirty="0" err="1" smtClean="0"/>
              <a:t>units</a:t>
            </a:r>
            <a:r>
              <a:rPr lang="nb-NO" sz="1200" dirty="0" smtClean="0"/>
              <a:t>: </a:t>
            </a:r>
          </a:p>
          <a:p>
            <a:r>
              <a:rPr lang="nb-NO" sz="1200" dirty="0" smtClean="0"/>
              <a:t>Armor, 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 and </a:t>
            </a:r>
            <a:r>
              <a:rPr lang="nb-NO" sz="1200" dirty="0" err="1" smtClean="0"/>
              <a:t>Motorized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nb-NO" sz="1200" b="1" dirty="0" smtClean="0"/>
              <a:t>Brigade</a:t>
            </a:r>
          </a:p>
          <a:p>
            <a:r>
              <a:rPr lang="nb-NO" sz="1200" dirty="0" smtClean="0"/>
              <a:t>Brigade is </a:t>
            </a:r>
            <a:r>
              <a:rPr lang="nb-NO" sz="1200" dirty="0" err="1" smtClean="0"/>
              <a:t>the</a:t>
            </a:r>
            <a:r>
              <a:rPr lang="nb-NO" sz="1200" dirty="0" smtClean="0"/>
              <a:t> normal fighting </a:t>
            </a:r>
            <a:r>
              <a:rPr lang="nb-NO" sz="1200" dirty="0" err="1" smtClean="0"/>
              <a:t>unit</a:t>
            </a:r>
            <a:r>
              <a:rPr lang="nb-NO" sz="1200" dirty="0" smtClean="0"/>
              <a:t> (</a:t>
            </a:r>
            <a:r>
              <a:rPr lang="nb-NO" sz="1200" dirty="0" err="1" smtClean="0"/>
              <a:t>contains</a:t>
            </a:r>
            <a:r>
              <a:rPr lang="nb-NO" sz="1200" dirty="0" smtClean="0"/>
              <a:t> air </a:t>
            </a:r>
            <a:r>
              <a:rPr lang="nb-NO" sz="1200" dirty="0" err="1" smtClean="0"/>
              <a:t>defence</a:t>
            </a:r>
            <a:r>
              <a:rPr lang="nb-NO" sz="1200" dirty="0" smtClean="0"/>
              <a:t>, </a:t>
            </a:r>
            <a:r>
              <a:rPr lang="nb-NO" sz="1200" dirty="0" err="1" smtClean="0"/>
              <a:t>manueuver</a:t>
            </a:r>
            <a:r>
              <a:rPr lang="nb-NO" sz="1200" dirty="0" smtClean="0"/>
              <a:t> </a:t>
            </a:r>
            <a:r>
              <a:rPr lang="nb-NO" sz="1200" dirty="0" err="1" smtClean="0"/>
              <a:t>unit</a:t>
            </a:r>
            <a:r>
              <a:rPr lang="nb-NO" sz="1200" dirty="0" smtClean="0"/>
              <a:t>, </a:t>
            </a:r>
            <a:r>
              <a:rPr lang="nb-NO" sz="1200" dirty="0" err="1" smtClean="0"/>
              <a:t>logistics</a:t>
            </a:r>
            <a:r>
              <a:rPr lang="nb-NO" sz="1200" dirty="0" smtClean="0"/>
              <a:t> and </a:t>
            </a:r>
            <a:r>
              <a:rPr lang="nb-NO" sz="1200" dirty="0" err="1" smtClean="0"/>
              <a:t>artillery</a:t>
            </a:r>
            <a:r>
              <a:rPr lang="nb-NO" sz="1200" dirty="0" smtClean="0"/>
              <a:t>)</a:t>
            </a:r>
          </a:p>
          <a:p>
            <a:endParaRPr lang="nb-NO" sz="1200" dirty="0" smtClean="0"/>
          </a:p>
          <a:p>
            <a:r>
              <a:rPr lang="nb-NO" sz="1200" b="1" dirty="0" smtClean="0"/>
              <a:t>Division:</a:t>
            </a:r>
          </a:p>
          <a:p>
            <a:r>
              <a:rPr lang="nb-NO" sz="1200" dirty="0" smtClean="0"/>
              <a:t>Offensive or defensive, </a:t>
            </a:r>
            <a:r>
              <a:rPr lang="nb-NO" sz="1200" dirty="0" err="1" smtClean="0"/>
              <a:t>this</a:t>
            </a:r>
            <a:r>
              <a:rPr lang="nb-NO" sz="1200" dirty="0" smtClean="0"/>
              <a:t> is </a:t>
            </a:r>
            <a:r>
              <a:rPr lang="nb-NO" sz="1200" dirty="0" err="1" smtClean="0"/>
              <a:t>the</a:t>
            </a:r>
            <a:r>
              <a:rPr lang="nb-NO" sz="1200" dirty="0" smtClean="0"/>
              <a:t> normal </a:t>
            </a:r>
            <a:r>
              <a:rPr lang="nb-NO" sz="1200" dirty="0" err="1" smtClean="0"/>
              <a:t>unit</a:t>
            </a:r>
            <a:r>
              <a:rPr lang="nb-NO" sz="1200" dirty="0" smtClean="0"/>
              <a:t> </a:t>
            </a:r>
            <a:r>
              <a:rPr lang="nb-NO" sz="1200" dirty="0" err="1" smtClean="0"/>
              <a:t>size</a:t>
            </a:r>
            <a:r>
              <a:rPr lang="nb-NO" sz="1200" dirty="0" smtClean="0"/>
              <a:t> for a </a:t>
            </a:r>
            <a:r>
              <a:rPr lang="nb-NO" sz="1200" dirty="0" err="1" smtClean="0"/>
              <a:t>sector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nb-NO" sz="1200" b="1" dirty="0" smtClean="0"/>
              <a:t>Corps:</a:t>
            </a:r>
          </a:p>
          <a:p>
            <a:r>
              <a:rPr lang="nb-NO" sz="1200" dirty="0" smtClean="0"/>
              <a:t>A full front, </a:t>
            </a:r>
            <a:r>
              <a:rPr lang="nb-NO" sz="1200" dirty="0" err="1" smtClean="0"/>
              <a:t>contains</a:t>
            </a:r>
            <a:r>
              <a:rPr lang="nb-NO" sz="1200" dirty="0" smtClean="0"/>
              <a:t> </a:t>
            </a:r>
            <a:r>
              <a:rPr lang="nb-NO" sz="1200" dirty="0" err="1" smtClean="0"/>
              <a:t>additional</a:t>
            </a:r>
            <a:r>
              <a:rPr lang="nb-NO" sz="1200" dirty="0" smtClean="0"/>
              <a:t> Corps </a:t>
            </a:r>
            <a:r>
              <a:rPr lang="nb-NO" sz="1200" dirty="0" err="1" smtClean="0"/>
              <a:t>resources</a:t>
            </a:r>
            <a:r>
              <a:rPr lang="nb-NO" sz="1200" dirty="0" smtClean="0"/>
              <a:t> and a </a:t>
            </a:r>
            <a:r>
              <a:rPr lang="nb-NO" sz="1200" dirty="0" err="1" smtClean="0"/>
              <a:t>headquarter</a:t>
            </a:r>
            <a:r>
              <a:rPr lang="nb-NO" sz="1200" dirty="0" smtClean="0"/>
              <a:t>.</a:t>
            </a:r>
            <a:endParaRPr lang="nb-NO" sz="1200" dirty="0"/>
          </a:p>
        </p:txBody>
      </p:sp>
      <p:grpSp>
        <p:nvGrpSpPr>
          <p:cNvPr id="21" name="Gruppe 35"/>
          <p:cNvGrpSpPr/>
          <p:nvPr/>
        </p:nvGrpSpPr>
        <p:grpSpPr>
          <a:xfrm>
            <a:off x="195486" y="4644008"/>
            <a:ext cx="1607168" cy="911596"/>
            <a:chOff x="555526" y="4572000"/>
            <a:chExt cx="1607168" cy="911596"/>
          </a:xfrm>
        </p:grpSpPr>
        <p:sp>
          <p:nvSpPr>
            <p:cNvPr id="24" name="Rektangel 23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25" name="TekstSylinder 24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pe 35"/>
          <p:cNvGrpSpPr/>
          <p:nvPr/>
        </p:nvGrpSpPr>
        <p:grpSpPr>
          <a:xfrm>
            <a:off x="347886" y="4796408"/>
            <a:ext cx="1607168" cy="911596"/>
            <a:chOff x="555526" y="4572000"/>
            <a:chExt cx="1607168" cy="911596"/>
          </a:xfrm>
        </p:grpSpPr>
        <p:sp>
          <p:nvSpPr>
            <p:cNvPr id="29" name="Rektangel 28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pe 35"/>
          <p:cNvGrpSpPr/>
          <p:nvPr/>
        </p:nvGrpSpPr>
        <p:grpSpPr>
          <a:xfrm>
            <a:off x="500286" y="4948808"/>
            <a:ext cx="1607168" cy="911596"/>
            <a:chOff x="555526" y="4572000"/>
            <a:chExt cx="1607168" cy="911596"/>
          </a:xfrm>
        </p:grpSpPr>
        <p:sp>
          <p:nvSpPr>
            <p:cNvPr id="33" name="Rektangel 32"/>
            <p:cNvSpPr/>
            <p:nvPr/>
          </p:nvSpPr>
          <p:spPr>
            <a:xfrm>
              <a:off x="555526" y="4572000"/>
              <a:ext cx="1512168" cy="8640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 smtClean="0">
                  <a:latin typeface="Arial Black" pitchFamily="34" charset="0"/>
                </a:rPr>
                <a:t>Armor </a:t>
              </a:r>
              <a:r>
                <a:rPr lang="nb-NO" sz="1200" b="1" dirty="0" err="1" smtClean="0">
                  <a:latin typeface="Arial Black" pitchFamily="34" charset="0"/>
                </a:rPr>
                <a:t>Platoon</a:t>
              </a:r>
              <a:endParaRPr lang="nb-NO" sz="1200" b="1" dirty="0">
                <a:latin typeface="Arial Black" pitchFamily="34" charset="0"/>
              </a:endParaRPr>
            </a:p>
          </p:txBody>
        </p:sp>
        <p:sp>
          <p:nvSpPr>
            <p:cNvPr id="34" name="TekstSylinder 33"/>
            <p:cNvSpPr txBox="1"/>
            <p:nvPr/>
          </p:nvSpPr>
          <p:spPr>
            <a:xfrm>
              <a:off x="1514622" y="5221986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 smtClean="0">
                  <a:solidFill>
                    <a:schemeClr val="bg1"/>
                  </a:solidFill>
                </a:rPr>
                <a:t>3x MBT</a:t>
              </a:r>
              <a:endParaRPr lang="nb-NO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kstSylinder 34"/>
          <p:cNvSpPr txBox="1"/>
          <p:nvPr/>
        </p:nvSpPr>
        <p:spPr>
          <a:xfrm>
            <a:off x="3147814" y="5148064"/>
            <a:ext cx="199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Indicates</a:t>
            </a:r>
            <a:r>
              <a:rPr lang="nb-NO" sz="1200" dirty="0" smtClean="0"/>
              <a:t> </a:t>
            </a:r>
            <a:r>
              <a:rPr lang="nb-NO" sz="1200" dirty="0" err="1" smtClean="0"/>
              <a:t>similar</a:t>
            </a:r>
            <a:r>
              <a:rPr lang="nb-NO" sz="1200" dirty="0" smtClean="0"/>
              <a:t> </a:t>
            </a:r>
            <a:r>
              <a:rPr lang="nb-NO" sz="1200" dirty="0" err="1" smtClean="0"/>
              <a:t>units</a:t>
            </a:r>
            <a:r>
              <a:rPr lang="nb-NO" sz="1200" dirty="0" smtClean="0"/>
              <a:t> </a:t>
            </a:r>
          </a:p>
          <a:p>
            <a:r>
              <a:rPr lang="nb-NO" sz="1200" dirty="0" smtClean="0"/>
              <a:t>(In </a:t>
            </a:r>
            <a:r>
              <a:rPr lang="nb-NO" sz="1200" dirty="0" err="1" smtClean="0"/>
              <a:t>this</a:t>
            </a:r>
            <a:r>
              <a:rPr lang="nb-NO" sz="1200" dirty="0" smtClean="0"/>
              <a:t> </a:t>
            </a:r>
            <a:r>
              <a:rPr lang="nb-NO" sz="1200" dirty="0" err="1" smtClean="0"/>
              <a:t>example</a:t>
            </a:r>
            <a:r>
              <a:rPr lang="nb-NO" sz="1200" dirty="0" smtClean="0"/>
              <a:t> 3 Armor </a:t>
            </a:r>
            <a:r>
              <a:rPr lang="nb-NO" sz="1200" dirty="0" err="1" smtClean="0"/>
              <a:t>platoons</a:t>
            </a:r>
            <a:r>
              <a:rPr lang="nb-NO" sz="1200" dirty="0" smtClean="0"/>
              <a:t>)</a:t>
            </a:r>
            <a:endParaRPr lang="nb-NO" sz="1200" dirty="0"/>
          </a:p>
        </p:txBody>
      </p:sp>
      <p:cxnSp>
        <p:nvCxnSpPr>
          <p:cNvPr id="36" name="Rett pil 35"/>
          <p:cNvCxnSpPr>
            <a:stCxn id="35" idx="1"/>
            <a:endCxn id="33" idx="3"/>
          </p:cNvCxnSpPr>
          <p:nvPr/>
        </p:nvCxnSpPr>
        <p:spPr>
          <a:xfrm flipH="1" flipV="1">
            <a:off x="2012454" y="5380856"/>
            <a:ext cx="1135360" cy="903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Sylinder 36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8" name="TekstSylinder 37">
            <a:hlinkClick r:id="rId2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39502" y="399593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This </a:t>
            </a:r>
            <a:r>
              <a:rPr lang="nb-NO" dirty="0" err="1" smtClean="0"/>
              <a:t>next</a:t>
            </a:r>
            <a:r>
              <a:rPr lang="nb-NO" dirty="0" smtClean="0"/>
              <a:t>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r>
              <a:rPr lang="nb-NO" dirty="0" smtClean="0"/>
              <a:t> (</a:t>
            </a:r>
            <a:r>
              <a:rPr lang="nb-NO" dirty="0" err="1" smtClean="0"/>
              <a:t>named</a:t>
            </a:r>
            <a:r>
              <a:rPr lang="nb-NO" dirty="0" smtClean="0"/>
              <a:t> </a:t>
            </a:r>
            <a:r>
              <a:rPr lang="nb-NO" dirty="0" err="1" smtClean="0"/>
              <a:t>units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TekstSylinder 3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6" name="TekstSylinder 5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IV Corps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851670" y="1691680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IV CORPS</a:t>
            </a:r>
            <a:endParaRPr lang="nb-NO" sz="1200" dirty="0"/>
          </a:p>
        </p:txBody>
      </p:sp>
      <p:sp>
        <p:nvSpPr>
          <p:cNvPr id="5" name="Rektangel 4"/>
          <p:cNvSpPr/>
          <p:nvPr/>
        </p:nvSpPr>
        <p:spPr>
          <a:xfrm>
            <a:off x="195486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2nd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6" name="Rektangel 5"/>
          <p:cNvSpPr/>
          <p:nvPr/>
        </p:nvSpPr>
        <p:spPr>
          <a:xfrm>
            <a:off x="1851670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4th 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7" name="Rektangel 6"/>
          <p:cNvSpPr/>
          <p:nvPr/>
        </p:nvSpPr>
        <p:spPr>
          <a:xfrm>
            <a:off x="3507854" y="269979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6th 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 Division</a:t>
            </a:r>
            <a:endParaRPr lang="nb-NO" sz="1200" dirty="0"/>
          </a:p>
        </p:txBody>
      </p:sp>
      <p:sp>
        <p:nvSpPr>
          <p:cNvPr id="8" name="Rektangel 7"/>
          <p:cNvSpPr/>
          <p:nvPr/>
        </p:nvSpPr>
        <p:spPr>
          <a:xfrm>
            <a:off x="195486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8th</a:t>
            </a:r>
          </a:p>
          <a:p>
            <a:pPr algn="ctr"/>
            <a:r>
              <a:rPr lang="nb-NO" sz="1200" dirty="0" smtClean="0"/>
              <a:t>Air </a:t>
            </a:r>
            <a:r>
              <a:rPr lang="nb-NO" sz="1200" dirty="0" err="1" smtClean="0"/>
              <a:t>Defense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sp>
        <p:nvSpPr>
          <p:cNvPr id="9" name="Rektangel 8"/>
          <p:cNvSpPr/>
          <p:nvPr/>
        </p:nvSpPr>
        <p:spPr>
          <a:xfrm>
            <a:off x="1851670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10th Missile Brigade</a:t>
            </a:r>
            <a:endParaRPr lang="nb-NO" sz="1200" dirty="0"/>
          </a:p>
        </p:txBody>
      </p:sp>
      <p:sp>
        <p:nvSpPr>
          <p:cNvPr id="10" name="Rektangel 9"/>
          <p:cNvSpPr/>
          <p:nvPr/>
        </p:nvSpPr>
        <p:spPr>
          <a:xfrm>
            <a:off x="3507854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12th Artillery Brigade</a:t>
            </a:r>
            <a:endParaRPr lang="nb-NO" sz="1200" dirty="0"/>
          </a:p>
        </p:txBody>
      </p:sp>
      <p:grpSp>
        <p:nvGrpSpPr>
          <p:cNvPr id="11" name="Gruppe 10"/>
          <p:cNvGrpSpPr/>
          <p:nvPr/>
        </p:nvGrpSpPr>
        <p:grpSpPr>
          <a:xfrm>
            <a:off x="2859782" y="1762422"/>
            <a:ext cx="434187" cy="145282"/>
            <a:chOff x="2912873" y="1704137"/>
            <a:chExt cx="434187" cy="145282"/>
          </a:xfrm>
        </p:grpSpPr>
        <p:sp>
          <p:nvSpPr>
            <p:cNvPr id="12" name="Stjerne med 5 tagger 1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Stjerne med 5 tagger 1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Stjerne med 5 tagger 1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4658259" y="2771468"/>
            <a:ext cx="289755" cy="144348"/>
            <a:chOff x="2912873" y="1704137"/>
            <a:chExt cx="289755" cy="144348"/>
          </a:xfrm>
        </p:grpSpPr>
        <p:sp>
          <p:nvSpPr>
            <p:cNvPr id="16" name="Stjerne med 5 tagger 1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Stjerne med 5 tagger 1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8" name="TekstSylinder 17"/>
          <p:cNvSpPr txBox="1"/>
          <p:nvPr/>
        </p:nvSpPr>
        <p:spPr>
          <a:xfrm>
            <a:off x="3795886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MLRS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2139702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SCUD</a:t>
            </a:r>
            <a:endParaRPr lang="nb-NO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483518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SA-6</a:t>
            </a:r>
            <a:endParaRPr lang="nb-NO" dirty="0"/>
          </a:p>
        </p:txBody>
      </p:sp>
      <p:sp>
        <p:nvSpPr>
          <p:cNvPr id="21" name="Rektangel 20"/>
          <p:cNvSpPr/>
          <p:nvPr/>
        </p:nvSpPr>
        <p:spPr>
          <a:xfrm>
            <a:off x="195486" y="572412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14th Special </a:t>
            </a:r>
            <a:r>
              <a:rPr lang="nb-NO" sz="1200" dirty="0" err="1" smtClean="0"/>
              <a:t>Operations</a:t>
            </a:r>
            <a:r>
              <a:rPr lang="nb-NO" sz="1200" dirty="0" smtClean="0"/>
              <a:t> Regiment</a:t>
            </a:r>
            <a:endParaRPr lang="nb-NO" sz="1200" dirty="0"/>
          </a:p>
        </p:txBody>
      </p:sp>
      <p:grpSp>
        <p:nvGrpSpPr>
          <p:cNvPr id="22" name="Gruppe 21"/>
          <p:cNvGrpSpPr/>
          <p:nvPr/>
        </p:nvGrpSpPr>
        <p:grpSpPr>
          <a:xfrm>
            <a:off x="3003798" y="2771800"/>
            <a:ext cx="289755" cy="144348"/>
            <a:chOff x="2912873" y="1704137"/>
            <a:chExt cx="289755" cy="144348"/>
          </a:xfrm>
        </p:grpSpPr>
        <p:sp>
          <p:nvSpPr>
            <p:cNvPr id="23" name="Stjerne med 5 tagger 22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Stjerne med 5 tagger 23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5" name="Gruppe 24"/>
          <p:cNvGrpSpPr/>
          <p:nvPr/>
        </p:nvGrpSpPr>
        <p:grpSpPr>
          <a:xfrm>
            <a:off x="1347614" y="2771800"/>
            <a:ext cx="289755" cy="144348"/>
            <a:chOff x="2912873" y="1704137"/>
            <a:chExt cx="289755" cy="144348"/>
          </a:xfrm>
        </p:grpSpPr>
        <p:sp>
          <p:nvSpPr>
            <p:cNvPr id="26" name="Stjerne med 5 tagger 2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Stjerne med 5 tagger 26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8" name="Gruppe 27"/>
          <p:cNvGrpSpPr/>
          <p:nvPr/>
        </p:nvGrpSpPr>
        <p:grpSpPr>
          <a:xfrm>
            <a:off x="1347614" y="3851920"/>
            <a:ext cx="289755" cy="144348"/>
            <a:chOff x="2912873" y="1704137"/>
            <a:chExt cx="289755" cy="144348"/>
          </a:xfrm>
        </p:grpSpPr>
        <p:sp>
          <p:nvSpPr>
            <p:cNvPr id="29" name="Stjerne med 5 tagger 28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Stjerne med 5 tagger 29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2" name="Stjerne med 5 tagger 31"/>
          <p:cNvSpPr/>
          <p:nvPr/>
        </p:nvSpPr>
        <p:spPr>
          <a:xfrm>
            <a:off x="3149537" y="3851920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Stjerne med 5 tagger 33"/>
          <p:cNvSpPr/>
          <p:nvPr/>
        </p:nvSpPr>
        <p:spPr>
          <a:xfrm>
            <a:off x="4803998" y="3851920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Stjerne med 5 tagger 34"/>
          <p:cNvSpPr/>
          <p:nvPr/>
        </p:nvSpPr>
        <p:spPr>
          <a:xfrm>
            <a:off x="1491630" y="5796136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Rektangel 35"/>
          <p:cNvSpPr/>
          <p:nvPr/>
        </p:nvSpPr>
        <p:spPr>
          <a:xfrm>
            <a:off x="1923678" y="5724128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16th Air Defense </a:t>
            </a:r>
            <a:r>
              <a:rPr lang="nb-NO" sz="1200" dirty="0" err="1" smtClean="0"/>
              <a:t>Divison</a:t>
            </a:r>
            <a:endParaRPr lang="nb-NO" sz="1200" dirty="0"/>
          </a:p>
        </p:txBody>
      </p:sp>
      <p:sp>
        <p:nvSpPr>
          <p:cNvPr id="37" name="TekstSylinder 36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9" name="TekstSylinder 38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Defense Forces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771550" y="3131840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This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includes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Air </a:t>
            </a:r>
            <a:r>
              <a:rPr lang="nb-NO" dirty="0" err="1" smtClean="0"/>
              <a:t>Defense</a:t>
            </a:r>
            <a:r>
              <a:rPr lang="nb-NO" dirty="0" smtClean="0"/>
              <a:t> Forces </a:t>
            </a:r>
            <a:r>
              <a:rPr lang="nb-NO" dirty="0" err="1" smtClean="0"/>
              <a:t>protecting</a:t>
            </a:r>
            <a:r>
              <a:rPr lang="nb-NO" dirty="0" smtClean="0"/>
              <a:t> </a:t>
            </a:r>
            <a:r>
              <a:rPr lang="nb-NO" dirty="0" err="1" smtClean="0"/>
              <a:t>critical</a:t>
            </a:r>
            <a:r>
              <a:rPr lang="nb-NO" dirty="0" smtClean="0"/>
              <a:t> </a:t>
            </a:r>
            <a:r>
              <a:rPr lang="nb-NO" dirty="0" err="1" smtClean="0"/>
              <a:t>installations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smtClean="0"/>
              <a:t>The Air </a:t>
            </a:r>
            <a:r>
              <a:rPr lang="nb-NO" dirty="0" err="1" smtClean="0"/>
              <a:t>Defense</a:t>
            </a:r>
            <a:r>
              <a:rPr lang="nb-NO" dirty="0" smtClean="0"/>
              <a:t> Forces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static</a:t>
            </a:r>
            <a:r>
              <a:rPr lang="nb-NO" dirty="0" smtClean="0"/>
              <a:t> locations</a:t>
            </a:r>
          </a:p>
          <a:p>
            <a:endParaRPr lang="nb-NO" dirty="0" smtClean="0"/>
          </a:p>
          <a:p>
            <a:r>
              <a:rPr lang="nb-NO" dirty="0" err="1" smtClean="0"/>
              <a:t>Controlled</a:t>
            </a:r>
            <a:r>
              <a:rPr lang="nb-NO" dirty="0" smtClean="0"/>
              <a:t> by </a:t>
            </a:r>
            <a:r>
              <a:rPr lang="nb-NO" dirty="0" err="1" smtClean="0"/>
              <a:t>the</a:t>
            </a:r>
            <a:r>
              <a:rPr lang="nb-NO" dirty="0" smtClean="0"/>
              <a:t> Air Force.</a:t>
            </a:r>
            <a:endParaRPr lang="nb-NO" dirty="0"/>
          </a:p>
        </p:txBody>
      </p:sp>
      <p:sp>
        <p:nvSpPr>
          <p:cNvPr id="4" name="TekstSylinder 3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6" name="TekstSylinder 5">
            <a:hlinkClick r:id="rId4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Defense Division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779662" y="169168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Div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3507854" y="320384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3571478" y="45720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779662" y="320384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SA-2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123478" y="320384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SA-3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723878" y="47244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779662" y="45720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1932062" y="4724400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SA-3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123478" y="4563616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275878" y="4716016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SA-2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3" name="TekstSylinder 12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5" name="TekstSylinder 14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SA-6 Regiment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923678" y="2483768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Regiment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95486" y="37079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995686" y="37079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>
                <a:latin typeface="Arial Black" pitchFamily="34" charset="0"/>
              </a:rPr>
              <a:t>Early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Warning</a:t>
            </a:r>
            <a:r>
              <a:rPr lang="nb-NO" sz="1200" dirty="0" smtClean="0">
                <a:latin typeface="Arial Black" pitchFamily="34" charset="0"/>
              </a:rPr>
              <a:t>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579862" y="37079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Air Defence </a:t>
            </a:r>
            <a:r>
              <a:rPr lang="nb-NO" sz="1200" dirty="0" err="1" smtClean="0">
                <a:latin typeface="Arial Black" pitchFamily="34" charset="0"/>
              </a:rPr>
              <a:t>Battery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347886" y="3860304"/>
            <a:ext cx="1368152" cy="72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>
                <a:latin typeface="Arial Black" pitchFamily="34" charset="0"/>
              </a:rPr>
              <a:t>SA-6 BN</a:t>
            </a:r>
            <a:endParaRPr lang="nb-NO" sz="1200" dirty="0">
              <a:latin typeface="Arial Black" pitchFamily="34" charset="0"/>
            </a:endParaRPr>
          </a:p>
        </p:txBody>
      </p:sp>
      <p:sp>
        <p:nvSpPr>
          <p:cNvPr id="10" name="TekstSylinder 9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2" name="TekstSylinder 11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Defence Brigade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95486" y="3779912"/>
            <a:ext cx="1512168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8th Air </a:t>
            </a:r>
            <a:r>
              <a:rPr lang="nb-NO" sz="1200" dirty="0" err="1" smtClean="0"/>
              <a:t>Defense</a:t>
            </a:r>
            <a:r>
              <a:rPr lang="nb-NO" sz="1200" dirty="0" smtClean="0"/>
              <a:t> Brigade</a:t>
            </a:r>
            <a:endParaRPr lang="nb-NO" sz="1200" dirty="0"/>
          </a:p>
        </p:txBody>
      </p:sp>
      <p:sp>
        <p:nvSpPr>
          <p:cNvPr id="4" name="TekstSylinder 3"/>
          <p:cNvSpPr txBox="1"/>
          <p:nvPr/>
        </p:nvSpPr>
        <p:spPr>
          <a:xfrm>
            <a:off x="483518" y="4572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SA-10</a:t>
            </a:r>
            <a:endParaRPr lang="nb-NO" dirty="0"/>
          </a:p>
        </p:txBody>
      </p:sp>
      <p:sp>
        <p:nvSpPr>
          <p:cNvPr id="5" name="TekstSylinder 4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Air Force</a:t>
            </a:r>
            <a:endParaRPr lang="nb-NO" dirty="0"/>
          </a:p>
        </p:txBody>
      </p:sp>
      <p:sp>
        <p:nvSpPr>
          <p:cNvPr id="3" name="TekstSylinder 2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5" name="TekstSylinder 4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Mission</a:t>
            </a:r>
            <a:r>
              <a:rPr lang="nb-NO" dirty="0" smtClean="0"/>
              <a:t> types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14296" y="1500166"/>
            <a:ext cx="45005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CAP</a:t>
            </a:r>
          </a:p>
          <a:p>
            <a:r>
              <a:rPr lang="nb-NO" dirty="0" smtClean="0"/>
              <a:t>SWEEP</a:t>
            </a:r>
          </a:p>
          <a:p>
            <a:r>
              <a:rPr lang="nb-NO" dirty="0" smtClean="0"/>
              <a:t>Strike /Bombing</a:t>
            </a:r>
          </a:p>
          <a:p>
            <a:r>
              <a:rPr lang="nb-NO" dirty="0" smtClean="0"/>
              <a:t>CAS</a:t>
            </a:r>
          </a:p>
          <a:p>
            <a:r>
              <a:rPr lang="nb-NO" dirty="0" smtClean="0"/>
              <a:t>SEAD/DEAD</a:t>
            </a:r>
          </a:p>
          <a:p>
            <a:r>
              <a:rPr lang="nb-NO" dirty="0" err="1" smtClean="0"/>
              <a:t>Anti-ship</a:t>
            </a:r>
            <a:endParaRPr lang="nb-NO" dirty="0" smtClean="0"/>
          </a:p>
          <a:p>
            <a:r>
              <a:rPr lang="nb-NO" dirty="0" smtClean="0"/>
              <a:t>AAR</a:t>
            </a:r>
          </a:p>
          <a:p>
            <a:r>
              <a:rPr lang="nb-NO" dirty="0" err="1" smtClean="0"/>
              <a:t>Airlift</a:t>
            </a:r>
            <a:r>
              <a:rPr lang="nb-NO" dirty="0" smtClean="0"/>
              <a:t> / Transport</a:t>
            </a:r>
          </a:p>
          <a:p>
            <a:r>
              <a:rPr lang="nb-NO" dirty="0" err="1" smtClean="0"/>
              <a:t>Airborne</a:t>
            </a:r>
            <a:r>
              <a:rPr lang="nb-NO" dirty="0" smtClean="0"/>
              <a:t> </a:t>
            </a:r>
            <a:r>
              <a:rPr lang="nb-NO" dirty="0" err="1" smtClean="0"/>
              <a:t>Assault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4" name="TekstSylinder 3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6" name="TekstSylinder 5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nb-NO" dirty="0" err="1" smtClean="0"/>
              <a:t>Explanation</a:t>
            </a:r>
            <a:r>
              <a:rPr lang="nb-NO" dirty="0" smtClean="0"/>
              <a:t> #2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67494" y="1979712"/>
            <a:ext cx="41044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smtClean="0"/>
              <a:t>Ground Forces</a:t>
            </a:r>
          </a:p>
          <a:p>
            <a:r>
              <a:rPr lang="nb-NO" sz="1400" dirty="0" smtClean="0"/>
              <a:t>Ground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combat</a:t>
            </a:r>
            <a:r>
              <a:rPr lang="nb-NO" sz="1400" dirty="0" smtClean="0"/>
              <a:t> </a:t>
            </a:r>
            <a:r>
              <a:rPr lang="nb-NO" sz="1400" dirty="0" err="1" smtClean="0"/>
              <a:t>manuever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. This </a:t>
            </a:r>
            <a:r>
              <a:rPr lang="nb-NO" sz="1400" dirty="0" err="1" smtClean="0"/>
              <a:t>includes</a:t>
            </a:r>
            <a:r>
              <a:rPr lang="nb-NO" sz="1400" dirty="0" smtClean="0"/>
              <a:t> air </a:t>
            </a:r>
            <a:r>
              <a:rPr lang="nb-NO" sz="1400" dirty="0" err="1" smtClean="0"/>
              <a:t>defense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assigned</a:t>
            </a:r>
            <a:r>
              <a:rPr lang="nb-NO" sz="1400" dirty="0" smtClean="0"/>
              <a:t> to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ground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in </a:t>
            </a:r>
            <a:r>
              <a:rPr lang="nb-NO" sz="1400" dirty="0" err="1" smtClean="0"/>
              <a:t>direct</a:t>
            </a:r>
            <a:r>
              <a:rPr lang="nb-NO" sz="1400" dirty="0" smtClean="0"/>
              <a:t> support to </a:t>
            </a:r>
            <a:r>
              <a:rPr lang="nb-NO" sz="1400" dirty="0" err="1" smtClean="0"/>
              <a:t>protect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combat</a:t>
            </a:r>
            <a:r>
              <a:rPr lang="nb-NO" sz="1400" dirty="0" smtClean="0"/>
              <a:t> </a:t>
            </a:r>
            <a:r>
              <a:rPr lang="nb-NO" sz="1400" dirty="0" err="1" smtClean="0"/>
              <a:t>maneuver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endParaRPr lang="nb-NO" sz="1400" dirty="0" smtClean="0"/>
          </a:p>
          <a:p>
            <a:endParaRPr lang="nb-NO" sz="1400" dirty="0" smtClean="0"/>
          </a:p>
          <a:p>
            <a:r>
              <a:rPr lang="nb-NO" sz="1400" dirty="0" smtClean="0"/>
              <a:t>Main </a:t>
            </a:r>
            <a:r>
              <a:rPr lang="nb-NO" sz="1400" dirty="0" err="1" smtClean="0"/>
              <a:t>maneuver</a:t>
            </a:r>
            <a:r>
              <a:rPr lang="nb-NO" sz="1400" dirty="0" smtClean="0"/>
              <a:t> </a:t>
            </a:r>
            <a:r>
              <a:rPr lang="nb-NO" sz="1400" dirty="0" err="1" smtClean="0"/>
              <a:t>ground</a:t>
            </a:r>
            <a:r>
              <a:rPr lang="nb-NO" sz="1400" dirty="0" smtClean="0"/>
              <a:t>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divided</a:t>
            </a:r>
            <a:r>
              <a:rPr lang="nb-NO" sz="1400" dirty="0" smtClean="0"/>
              <a:t> </a:t>
            </a:r>
            <a:r>
              <a:rPr lang="nb-NO" sz="1400" dirty="0" err="1" smtClean="0"/>
              <a:t>into</a:t>
            </a:r>
            <a:r>
              <a:rPr lang="nb-NO" sz="1400" dirty="0" smtClean="0"/>
              <a:t>:</a:t>
            </a:r>
          </a:p>
          <a:p>
            <a:pPr>
              <a:buFontTx/>
              <a:buChar char="-"/>
            </a:pPr>
            <a:r>
              <a:rPr lang="nb-NO" sz="1400" dirty="0" err="1" smtClean="0"/>
              <a:t>Motorized</a:t>
            </a:r>
            <a:r>
              <a:rPr lang="nb-NO" sz="1400" dirty="0" smtClean="0"/>
              <a:t>: </a:t>
            </a:r>
            <a:r>
              <a:rPr lang="nb-NO" sz="1400" dirty="0" err="1" smtClean="0"/>
              <a:t>Wheeled</a:t>
            </a:r>
            <a:r>
              <a:rPr lang="nb-NO" sz="1400" dirty="0" smtClean="0"/>
              <a:t> </a:t>
            </a:r>
            <a:r>
              <a:rPr lang="nb-NO" sz="1400" dirty="0" err="1" smtClean="0"/>
              <a:t>infantry</a:t>
            </a:r>
            <a:r>
              <a:rPr lang="nb-NO" sz="1400" dirty="0" smtClean="0"/>
              <a:t> (APC)</a:t>
            </a:r>
          </a:p>
          <a:p>
            <a:pPr>
              <a:buFontTx/>
              <a:buChar char="-"/>
            </a:pPr>
            <a:r>
              <a:rPr lang="nb-NO" sz="1400" dirty="0" err="1" smtClean="0"/>
              <a:t>Mechanized</a:t>
            </a:r>
            <a:r>
              <a:rPr lang="nb-NO" sz="1400" dirty="0" smtClean="0"/>
              <a:t>: </a:t>
            </a:r>
            <a:r>
              <a:rPr lang="nb-NO" sz="1400" dirty="0" err="1" smtClean="0"/>
              <a:t>Tracked</a:t>
            </a:r>
            <a:r>
              <a:rPr lang="nb-NO" sz="1400" dirty="0" smtClean="0"/>
              <a:t> </a:t>
            </a:r>
            <a:r>
              <a:rPr lang="nb-NO" sz="1400" dirty="0" err="1" smtClean="0"/>
              <a:t>Infantry</a:t>
            </a:r>
            <a:r>
              <a:rPr lang="nb-NO" sz="1400" dirty="0" smtClean="0"/>
              <a:t> Fighting </a:t>
            </a:r>
            <a:r>
              <a:rPr lang="nb-NO" sz="1400" dirty="0" err="1" smtClean="0"/>
              <a:t>Vehicles</a:t>
            </a:r>
            <a:endParaRPr lang="nb-NO" sz="1400" dirty="0" smtClean="0"/>
          </a:p>
          <a:p>
            <a:pPr>
              <a:buFontTx/>
              <a:buChar char="-"/>
            </a:pPr>
            <a:r>
              <a:rPr lang="nb-NO" sz="1400" dirty="0" err="1" smtClean="0"/>
              <a:t>Armor</a:t>
            </a:r>
            <a:r>
              <a:rPr lang="nb-NO" sz="1400" dirty="0" smtClean="0"/>
              <a:t>: Main </a:t>
            </a:r>
            <a:r>
              <a:rPr lang="nb-NO" sz="1400" dirty="0" err="1" smtClean="0"/>
              <a:t>Battle</a:t>
            </a:r>
            <a:r>
              <a:rPr lang="nb-NO" sz="1400" dirty="0" smtClean="0"/>
              <a:t> Tanks</a:t>
            </a:r>
          </a:p>
          <a:p>
            <a:endParaRPr lang="nb-NO" sz="1400" dirty="0" smtClean="0"/>
          </a:p>
          <a:p>
            <a:r>
              <a:rPr lang="nb-NO" sz="1400" dirty="0" err="1" smtClean="0"/>
              <a:t>These</a:t>
            </a:r>
            <a:r>
              <a:rPr lang="nb-NO" sz="1400" dirty="0" smtClean="0"/>
              <a:t> </a:t>
            </a:r>
            <a:r>
              <a:rPr lang="nb-NO" sz="1400" dirty="0" err="1" smtClean="0"/>
              <a:t>three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main</a:t>
            </a:r>
            <a:r>
              <a:rPr lang="nb-NO" sz="1400" dirty="0" smtClean="0"/>
              <a:t> fighting </a:t>
            </a:r>
            <a:r>
              <a:rPr lang="nb-NO" sz="1400" dirty="0" err="1" smtClean="0"/>
              <a:t>force</a:t>
            </a:r>
            <a:r>
              <a:rPr lang="nb-NO" sz="1400" dirty="0" smtClean="0"/>
              <a:t>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any</a:t>
            </a:r>
            <a:r>
              <a:rPr lang="nb-NO" sz="1400" dirty="0" smtClean="0"/>
              <a:t> </a:t>
            </a:r>
            <a:r>
              <a:rPr lang="nb-NO" sz="1400" dirty="0" err="1" smtClean="0"/>
              <a:t>enemy</a:t>
            </a:r>
            <a:r>
              <a:rPr lang="nb-NO" sz="1400" dirty="0" smtClean="0"/>
              <a:t> </a:t>
            </a:r>
            <a:r>
              <a:rPr lang="nb-NO" sz="1400" dirty="0" err="1" smtClean="0"/>
              <a:t>unit</a:t>
            </a:r>
            <a:r>
              <a:rPr lang="nb-NO" sz="1400" dirty="0" smtClean="0"/>
              <a:t>. </a:t>
            </a:r>
            <a:r>
              <a:rPr lang="nb-NO" sz="1400" dirty="0" err="1" smtClean="0"/>
              <a:t>They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</a:t>
            </a:r>
            <a:r>
              <a:rPr lang="nb-NO" sz="1400" dirty="0" err="1" smtClean="0"/>
              <a:t>supported</a:t>
            </a:r>
            <a:r>
              <a:rPr lang="nb-NO" sz="1400" dirty="0" smtClean="0"/>
              <a:t> by </a:t>
            </a:r>
            <a:r>
              <a:rPr lang="nb-NO" sz="1400" dirty="0" err="1" smtClean="0"/>
              <a:t>Artillery</a:t>
            </a:r>
            <a:r>
              <a:rPr lang="nb-NO" sz="1400" dirty="0" smtClean="0"/>
              <a:t>, Air </a:t>
            </a:r>
            <a:r>
              <a:rPr lang="nb-NO" sz="1400" dirty="0" err="1" smtClean="0"/>
              <a:t>Defenses</a:t>
            </a:r>
            <a:r>
              <a:rPr lang="nb-NO" sz="1400" dirty="0" smtClean="0"/>
              <a:t>, </a:t>
            </a:r>
            <a:r>
              <a:rPr lang="nb-NO" sz="1400" dirty="0" err="1" smtClean="0"/>
              <a:t>Logistics</a:t>
            </a:r>
            <a:r>
              <a:rPr lang="nb-NO" sz="1400" dirty="0" smtClean="0"/>
              <a:t>, </a:t>
            </a:r>
            <a:r>
              <a:rPr lang="nb-NO" sz="1400" dirty="0" err="1" smtClean="0"/>
              <a:t>Recon</a:t>
            </a:r>
            <a:endParaRPr lang="nb-NO" sz="1400" dirty="0" smtClean="0"/>
          </a:p>
          <a:p>
            <a:endParaRPr lang="nb-NO" sz="1400" dirty="0" smtClean="0"/>
          </a:p>
          <a:p>
            <a:endParaRPr lang="nb-NO" sz="1400" dirty="0" smtClean="0"/>
          </a:p>
          <a:p>
            <a:r>
              <a:rPr lang="nb-NO" sz="1400" b="1" dirty="0" smtClean="0"/>
              <a:t>Air Defence Forces</a:t>
            </a:r>
          </a:p>
          <a:p>
            <a:r>
              <a:rPr lang="nb-NO" sz="1400" dirty="0" smtClean="0"/>
              <a:t>Air Defence </a:t>
            </a:r>
            <a:r>
              <a:rPr lang="nb-NO" sz="1400" dirty="0" err="1" smtClean="0"/>
              <a:t>forces</a:t>
            </a:r>
            <a:r>
              <a:rPr lang="nb-NO" sz="1400" dirty="0" smtClean="0"/>
              <a:t> </a:t>
            </a:r>
            <a:r>
              <a:rPr lang="nb-NO" sz="1400" dirty="0" err="1" smtClean="0"/>
              <a:t>are</a:t>
            </a:r>
            <a:r>
              <a:rPr lang="nb-NO" sz="1400" dirty="0" smtClean="0"/>
              <a:t> Air </a:t>
            </a:r>
            <a:r>
              <a:rPr lang="nb-NO" sz="1400" dirty="0" err="1" smtClean="0"/>
              <a:t>Defences</a:t>
            </a:r>
            <a:r>
              <a:rPr lang="nb-NO" sz="1400" dirty="0" smtClean="0"/>
              <a:t> </a:t>
            </a:r>
            <a:r>
              <a:rPr lang="nb-NO" sz="1400" dirty="0" err="1" smtClean="0"/>
              <a:t>controlled</a:t>
            </a:r>
            <a:r>
              <a:rPr lang="nb-NO" sz="1400" dirty="0" smtClean="0"/>
              <a:t> by </a:t>
            </a:r>
            <a:r>
              <a:rPr lang="nb-NO" sz="1400" dirty="0" err="1" smtClean="0"/>
              <a:t>the</a:t>
            </a:r>
            <a:r>
              <a:rPr lang="nb-NO" sz="1400" dirty="0" smtClean="0"/>
              <a:t> Air Force</a:t>
            </a:r>
            <a:endParaRPr lang="nb-NO" sz="1400" dirty="0"/>
          </a:p>
        </p:txBody>
      </p:sp>
      <p:sp>
        <p:nvSpPr>
          <p:cNvPr id="4" name="TekstSylinder 3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6" name="TekstSylinder 5">
            <a:hlinkClick r:id="rId3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800" dirty="0" smtClean="0"/>
              <a:t>Symbols (Type and </a:t>
            </a:r>
            <a:r>
              <a:rPr lang="en-US" sz="2800" dirty="0" smtClean="0"/>
              <a:t>size</a:t>
            </a:r>
            <a:r>
              <a:rPr lang="nb-NO" sz="2800" dirty="0" smtClean="0"/>
              <a:t>)</a:t>
            </a:r>
            <a:endParaRPr lang="nb-NO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53154"/>
            <a:ext cx="11715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38972"/>
            <a:ext cx="1143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696228"/>
            <a:ext cx="1047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60" y="6053154"/>
            <a:ext cx="13430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34" y="6053154"/>
            <a:ext cx="933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7436" y="7053286"/>
            <a:ext cx="10382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5998" y="8124856"/>
            <a:ext cx="10953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kstSylinder 9"/>
          <p:cNvSpPr txBox="1"/>
          <p:nvPr/>
        </p:nvSpPr>
        <p:spPr>
          <a:xfrm>
            <a:off x="785800" y="612459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Platoon</a:t>
            </a:r>
            <a:endParaRPr lang="en-US" sz="1200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785800" y="691041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Company</a:t>
            </a:r>
            <a:endParaRPr lang="nb-NO" sz="12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714362" y="769622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Battalion</a:t>
            </a:r>
            <a:endParaRPr lang="nb-NO" sz="1200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3000378" y="812485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Corps</a:t>
            </a:r>
            <a:endParaRPr lang="nb-NO" sz="1200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3000378" y="705328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Division</a:t>
            </a:r>
            <a:endParaRPr lang="nb-NO" sz="1200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4357700" y="612459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Brigade</a:t>
            </a:r>
            <a:endParaRPr lang="nb-NO" sz="1200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3000378" y="612459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Regiment</a:t>
            </a:r>
            <a:endParaRPr lang="nb-NO" sz="1200" dirty="0"/>
          </a:p>
        </p:txBody>
      </p:sp>
      <p:sp>
        <p:nvSpPr>
          <p:cNvPr id="17" name="TekstSylinder 16"/>
          <p:cNvSpPr txBox="1"/>
          <p:nvPr/>
        </p:nvSpPr>
        <p:spPr>
          <a:xfrm>
            <a:off x="0" y="5429256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 smtClean="0"/>
              <a:t>UNIT SIZES </a:t>
            </a:r>
          </a:p>
          <a:p>
            <a:pPr algn="ctr"/>
            <a:r>
              <a:rPr lang="nb-NO" sz="2400" b="1" dirty="0" smtClean="0"/>
              <a:t>(</a:t>
            </a:r>
            <a:r>
              <a:rPr lang="nb-NO" sz="2400" b="1" dirty="0" err="1" smtClean="0"/>
              <a:t>Combatflite</a:t>
            </a:r>
            <a:r>
              <a:rPr lang="nb-NO" sz="2400" b="1" dirty="0" smtClean="0"/>
              <a:t> + briefings)</a:t>
            </a:r>
            <a:endParaRPr lang="nb-NO" sz="2400" b="1" dirty="0"/>
          </a:p>
        </p:txBody>
      </p:sp>
      <p:sp>
        <p:nvSpPr>
          <p:cNvPr id="18" name="TekstSylinder 17"/>
          <p:cNvSpPr txBox="1"/>
          <p:nvPr/>
        </p:nvSpPr>
        <p:spPr>
          <a:xfrm>
            <a:off x="0" y="928662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 smtClean="0"/>
              <a:t>UNIT TYPES</a:t>
            </a:r>
          </a:p>
          <a:p>
            <a:pPr algn="ctr"/>
            <a:r>
              <a:rPr lang="nb-NO" sz="2400" b="1" dirty="0" smtClean="0"/>
              <a:t>(</a:t>
            </a:r>
            <a:r>
              <a:rPr lang="nb-NO" sz="2400" b="1" dirty="0" err="1" smtClean="0"/>
              <a:t>Combatflite</a:t>
            </a:r>
            <a:r>
              <a:rPr lang="nb-NO" sz="2400" b="1" dirty="0" smtClean="0"/>
              <a:t> + briefings)</a:t>
            </a:r>
            <a:endParaRPr lang="nb-NO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 l="15788" t="9375" b="15624"/>
          <a:stretch>
            <a:fillRect/>
          </a:stretch>
        </p:blipFill>
        <p:spPr bwMode="auto">
          <a:xfrm>
            <a:off x="119972" y="2682711"/>
            <a:ext cx="7620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/>
          <a:srcRect t="10274" b="17808"/>
          <a:stretch>
            <a:fillRect/>
          </a:stretch>
        </p:blipFill>
        <p:spPr bwMode="auto">
          <a:xfrm>
            <a:off x="0" y="3651865"/>
            <a:ext cx="86677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1754017"/>
            <a:ext cx="89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/>
          <a:srcRect l="1100" t="16666"/>
          <a:stretch>
            <a:fillRect/>
          </a:stretch>
        </p:blipFill>
        <p:spPr bwMode="auto">
          <a:xfrm>
            <a:off x="24276" y="3236641"/>
            <a:ext cx="85723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/>
          <a:srcRect t="10870" b="13043"/>
          <a:stretch>
            <a:fillRect/>
          </a:stretch>
        </p:blipFill>
        <p:spPr bwMode="auto">
          <a:xfrm>
            <a:off x="40460" y="2254083"/>
            <a:ext cx="81915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1" y="4691067"/>
            <a:ext cx="790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9012" y="4157204"/>
            <a:ext cx="781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kstSylinder 25"/>
          <p:cNvSpPr txBox="1"/>
          <p:nvPr/>
        </p:nvSpPr>
        <p:spPr>
          <a:xfrm>
            <a:off x="753432" y="186405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Infantry</a:t>
            </a:r>
            <a:endParaRPr lang="nb-NO" sz="1200" dirty="0"/>
          </a:p>
        </p:txBody>
      </p:sp>
      <p:sp>
        <p:nvSpPr>
          <p:cNvPr id="27" name="TekstSylinder 26"/>
          <p:cNvSpPr txBox="1"/>
          <p:nvPr/>
        </p:nvSpPr>
        <p:spPr>
          <a:xfrm>
            <a:off x="737248" y="2325054"/>
            <a:ext cx="440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Motorized</a:t>
            </a:r>
            <a:r>
              <a:rPr lang="nb-NO" sz="1200" dirty="0" smtClean="0"/>
              <a:t> </a:t>
            </a:r>
            <a:r>
              <a:rPr lang="nb-NO" sz="1200" dirty="0" err="1" smtClean="0"/>
              <a:t>infantry</a:t>
            </a:r>
            <a:r>
              <a:rPr lang="nb-NO" sz="1200" dirty="0" smtClean="0"/>
              <a:t>: </a:t>
            </a:r>
            <a:r>
              <a:rPr lang="nb-NO" sz="1200" dirty="0" err="1" smtClean="0"/>
              <a:t>Wheeled</a:t>
            </a:r>
            <a:r>
              <a:rPr lang="nb-NO" sz="1200" dirty="0" smtClean="0"/>
              <a:t>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Personell Carriers (APC)</a:t>
            </a:r>
            <a:endParaRPr lang="nb-NO" sz="12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737248" y="2826510"/>
            <a:ext cx="440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Armor</a:t>
            </a:r>
            <a:r>
              <a:rPr lang="nb-NO" sz="1200" dirty="0" smtClean="0"/>
              <a:t>: Main </a:t>
            </a:r>
            <a:r>
              <a:rPr lang="nb-NO" sz="1200" dirty="0" err="1" smtClean="0"/>
              <a:t>Battle</a:t>
            </a:r>
            <a:r>
              <a:rPr lang="nb-NO" sz="1200" dirty="0" smtClean="0"/>
              <a:t> Tanks</a:t>
            </a:r>
            <a:endParaRPr lang="nb-NO" sz="1200" dirty="0"/>
          </a:p>
        </p:txBody>
      </p:sp>
      <p:sp>
        <p:nvSpPr>
          <p:cNvPr id="29" name="TekstSylinder 28"/>
          <p:cNvSpPr txBox="1"/>
          <p:nvPr/>
        </p:nvSpPr>
        <p:spPr>
          <a:xfrm>
            <a:off x="737248" y="3357554"/>
            <a:ext cx="440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Mechanized</a:t>
            </a:r>
            <a:r>
              <a:rPr lang="nb-NO" sz="1200" dirty="0" smtClean="0"/>
              <a:t> </a:t>
            </a:r>
            <a:r>
              <a:rPr lang="nb-NO" sz="1200" dirty="0" err="1" smtClean="0"/>
              <a:t>Infantry</a:t>
            </a:r>
            <a:r>
              <a:rPr lang="nb-NO" sz="1200" dirty="0" smtClean="0"/>
              <a:t>: </a:t>
            </a:r>
            <a:r>
              <a:rPr lang="nb-NO" sz="1200" dirty="0" err="1" smtClean="0"/>
              <a:t>Tracked</a:t>
            </a:r>
            <a:r>
              <a:rPr lang="nb-NO" sz="1200" dirty="0" smtClean="0"/>
              <a:t> </a:t>
            </a:r>
            <a:r>
              <a:rPr lang="nb-NO" sz="1200" dirty="0" err="1" smtClean="0"/>
              <a:t>Infantry</a:t>
            </a:r>
            <a:r>
              <a:rPr lang="nb-NO" sz="1200" dirty="0" smtClean="0"/>
              <a:t> Fighting </a:t>
            </a:r>
            <a:r>
              <a:rPr lang="nb-NO" sz="1200" dirty="0" err="1" smtClean="0"/>
              <a:t>Vehicles</a:t>
            </a:r>
            <a:r>
              <a:rPr lang="nb-NO" sz="1200" dirty="0" smtClean="0"/>
              <a:t> (IFV)</a:t>
            </a:r>
            <a:endParaRPr lang="nb-NO" sz="1200" dirty="0"/>
          </a:p>
        </p:txBody>
      </p:sp>
      <p:sp>
        <p:nvSpPr>
          <p:cNvPr id="30" name="TekstSylinder 29"/>
          <p:cNvSpPr txBox="1"/>
          <p:nvPr/>
        </p:nvSpPr>
        <p:spPr>
          <a:xfrm>
            <a:off x="737248" y="3800976"/>
            <a:ext cx="440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Artillery</a:t>
            </a:r>
            <a:r>
              <a:rPr lang="nb-NO" sz="1200" dirty="0" smtClean="0"/>
              <a:t>: </a:t>
            </a:r>
            <a:r>
              <a:rPr lang="nb-NO" sz="1200" dirty="0" err="1" smtClean="0"/>
              <a:t>Mortars</a:t>
            </a:r>
            <a:endParaRPr lang="nb-NO" sz="1200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737248" y="4286248"/>
            <a:ext cx="440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 smtClean="0"/>
              <a:t>Mechanized</a:t>
            </a:r>
            <a:r>
              <a:rPr lang="nb-NO" sz="1200" dirty="0" smtClean="0"/>
              <a:t> </a:t>
            </a:r>
            <a:r>
              <a:rPr lang="nb-NO" sz="1200" dirty="0" err="1" smtClean="0"/>
              <a:t>Artillery</a:t>
            </a:r>
            <a:r>
              <a:rPr lang="nb-NO" sz="1200" dirty="0" smtClean="0"/>
              <a:t>: </a:t>
            </a:r>
            <a:r>
              <a:rPr lang="nb-NO" sz="1200" dirty="0" err="1" smtClean="0"/>
              <a:t>Tracked</a:t>
            </a:r>
            <a:r>
              <a:rPr lang="nb-NO" sz="1200" dirty="0" smtClean="0"/>
              <a:t> </a:t>
            </a:r>
            <a:r>
              <a:rPr lang="nb-NO" sz="1200" dirty="0" err="1" smtClean="0"/>
              <a:t>artillery</a:t>
            </a:r>
            <a:endParaRPr lang="nb-NO" sz="1200" dirty="0"/>
          </a:p>
        </p:txBody>
      </p:sp>
      <p:sp>
        <p:nvSpPr>
          <p:cNvPr id="32" name="TekstSylinder 31">
            <a:hlinkClick r:id="rId16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5" name="TekstSylinder 34">
            <a:hlinkClick r:id="rId17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ihåndsform 2"/>
          <p:cNvSpPr/>
          <p:nvPr/>
        </p:nvSpPr>
        <p:spPr>
          <a:xfrm>
            <a:off x="843558" y="1043608"/>
            <a:ext cx="363353" cy="7200800"/>
          </a:xfrm>
          <a:custGeom>
            <a:avLst/>
            <a:gdLst>
              <a:gd name="connsiteX0" fmla="*/ 9939 w 268357"/>
              <a:gd name="connsiteY0" fmla="*/ 7882 h 4013351"/>
              <a:gd name="connsiteX1" fmla="*/ 99391 w 268357"/>
              <a:gd name="connsiteY1" fmla="*/ 47638 h 4013351"/>
              <a:gd name="connsiteX2" fmla="*/ 119270 w 268357"/>
              <a:gd name="connsiteY2" fmla="*/ 107273 h 4013351"/>
              <a:gd name="connsiteX3" fmla="*/ 129209 w 268357"/>
              <a:gd name="connsiteY3" fmla="*/ 137090 h 4013351"/>
              <a:gd name="connsiteX4" fmla="*/ 119270 w 268357"/>
              <a:gd name="connsiteY4" fmla="*/ 475021 h 4013351"/>
              <a:gd name="connsiteX5" fmla="*/ 109330 w 268357"/>
              <a:gd name="connsiteY5" fmla="*/ 504838 h 4013351"/>
              <a:gd name="connsiteX6" fmla="*/ 99391 w 268357"/>
              <a:gd name="connsiteY6" fmla="*/ 574412 h 4013351"/>
              <a:gd name="connsiteX7" fmla="*/ 79513 w 268357"/>
              <a:gd name="connsiteY7" fmla="*/ 673803 h 4013351"/>
              <a:gd name="connsiteX8" fmla="*/ 59635 w 268357"/>
              <a:gd name="connsiteY8" fmla="*/ 733438 h 4013351"/>
              <a:gd name="connsiteX9" fmla="*/ 39757 w 268357"/>
              <a:gd name="connsiteY9" fmla="*/ 793073 h 4013351"/>
              <a:gd name="connsiteX10" fmla="*/ 29817 w 268357"/>
              <a:gd name="connsiteY10" fmla="*/ 822890 h 4013351"/>
              <a:gd name="connsiteX11" fmla="*/ 19878 w 268357"/>
              <a:gd name="connsiteY11" fmla="*/ 952099 h 4013351"/>
              <a:gd name="connsiteX12" fmla="*/ 0 w 268357"/>
              <a:gd name="connsiteY12" fmla="*/ 1011734 h 4013351"/>
              <a:gd name="connsiteX13" fmla="*/ 9939 w 268357"/>
              <a:gd name="connsiteY13" fmla="*/ 1230395 h 4013351"/>
              <a:gd name="connsiteX14" fmla="*/ 29817 w 268357"/>
              <a:gd name="connsiteY14" fmla="*/ 1319847 h 4013351"/>
              <a:gd name="connsiteX15" fmla="*/ 49696 w 268357"/>
              <a:gd name="connsiteY15" fmla="*/ 1379482 h 4013351"/>
              <a:gd name="connsiteX16" fmla="*/ 69574 w 268357"/>
              <a:gd name="connsiteY16" fmla="*/ 1409299 h 4013351"/>
              <a:gd name="connsiteX17" fmla="*/ 89452 w 268357"/>
              <a:gd name="connsiteY17" fmla="*/ 1468934 h 4013351"/>
              <a:gd name="connsiteX18" fmla="*/ 109330 w 268357"/>
              <a:gd name="connsiteY18" fmla="*/ 1528569 h 4013351"/>
              <a:gd name="connsiteX19" fmla="*/ 119270 w 268357"/>
              <a:gd name="connsiteY19" fmla="*/ 1558386 h 4013351"/>
              <a:gd name="connsiteX20" fmla="*/ 139148 w 268357"/>
              <a:gd name="connsiteY20" fmla="*/ 1588203 h 4013351"/>
              <a:gd name="connsiteX21" fmla="*/ 149087 w 268357"/>
              <a:gd name="connsiteY21" fmla="*/ 1637899 h 4013351"/>
              <a:gd name="connsiteX22" fmla="*/ 159026 w 268357"/>
              <a:gd name="connsiteY22" fmla="*/ 1697534 h 4013351"/>
              <a:gd name="connsiteX23" fmla="*/ 168965 w 268357"/>
              <a:gd name="connsiteY23" fmla="*/ 1737290 h 4013351"/>
              <a:gd name="connsiteX24" fmla="*/ 188843 w 268357"/>
              <a:gd name="connsiteY24" fmla="*/ 1846621 h 4013351"/>
              <a:gd name="connsiteX25" fmla="*/ 198783 w 268357"/>
              <a:gd name="connsiteY25" fmla="*/ 1876438 h 4013351"/>
              <a:gd name="connsiteX26" fmla="*/ 208722 w 268357"/>
              <a:gd name="connsiteY26" fmla="*/ 1916195 h 4013351"/>
              <a:gd name="connsiteX27" fmla="*/ 228600 w 268357"/>
              <a:gd name="connsiteY27" fmla="*/ 1955951 h 4013351"/>
              <a:gd name="connsiteX28" fmla="*/ 248478 w 268357"/>
              <a:gd name="connsiteY28" fmla="*/ 2045403 h 4013351"/>
              <a:gd name="connsiteX29" fmla="*/ 268357 w 268357"/>
              <a:gd name="connsiteY29" fmla="*/ 2105038 h 4013351"/>
              <a:gd name="connsiteX30" fmla="*/ 258417 w 268357"/>
              <a:gd name="connsiteY30" fmla="*/ 2293882 h 4013351"/>
              <a:gd name="connsiteX31" fmla="*/ 228600 w 268357"/>
              <a:gd name="connsiteY31" fmla="*/ 2393273 h 4013351"/>
              <a:gd name="connsiteX32" fmla="*/ 198783 w 268357"/>
              <a:gd name="connsiteY32" fmla="*/ 2442969 h 4013351"/>
              <a:gd name="connsiteX33" fmla="*/ 159026 w 268357"/>
              <a:gd name="connsiteY33" fmla="*/ 2502603 h 4013351"/>
              <a:gd name="connsiteX34" fmla="*/ 149087 w 268357"/>
              <a:gd name="connsiteY34" fmla="*/ 2532421 h 4013351"/>
              <a:gd name="connsiteX35" fmla="*/ 119270 w 268357"/>
              <a:gd name="connsiteY35" fmla="*/ 2562238 h 4013351"/>
              <a:gd name="connsiteX36" fmla="*/ 109330 w 268357"/>
              <a:gd name="connsiteY36" fmla="*/ 2611934 h 4013351"/>
              <a:gd name="connsiteX37" fmla="*/ 79513 w 268357"/>
              <a:gd name="connsiteY37" fmla="*/ 2671569 h 4013351"/>
              <a:gd name="connsiteX38" fmla="*/ 69574 w 268357"/>
              <a:gd name="connsiteY38" fmla="*/ 2741143 h 4013351"/>
              <a:gd name="connsiteX39" fmla="*/ 49696 w 268357"/>
              <a:gd name="connsiteY39" fmla="*/ 2800777 h 4013351"/>
              <a:gd name="connsiteX40" fmla="*/ 39757 w 268357"/>
              <a:gd name="connsiteY40" fmla="*/ 2900169 h 4013351"/>
              <a:gd name="connsiteX41" fmla="*/ 49696 w 268357"/>
              <a:gd name="connsiteY41" fmla="*/ 3466699 h 4013351"/>
              <a:gd name="connsiteX42" fmla="*/ 59635 w 268357"/>
              <a:gd name="connsiteY42" fmla="*/ 3526334 h 4013351"/>
              <a:gd name="connsiteX43" fmla="*/ 69574 w 268357"/>
              <a:gd name="connsiteY43" fmla="*/ 3625725 h 4013351"/>
              <a:gd name="connsiteX44" fmla="*/ 89452 w 268357"/>
              <a:gd name="connsiteY44" fmla="*/ 3705238 h 4013351"/>
              <a:gd name="connsiteX45" fmla="*/ 129209 w 268357"/>
              <a:gd name="connsiteY45" fmla="*/ 3814569 h 4013351"/>
              <a:gd name="connsiteX46" fmla="*/ 168965 w 268357"/>
              <a:gd name="connsiteY46" fmla="*/ 3933838 h 4013351"/>
              <a:gd name="connsiteX47" fmla="*/ 178904 w 268357"/>
              <a:gd name="connsiteY47" fmla="*/ 3963656 h 4013351"/>
              <a:gd name="connsiteX48" fmla="*/ 208722 w 268357"/>
              <a:gd name="connsiteY48" fmla="*/ 3973595 h 4013351"/>
              <a:gd name="connsiteX49" fmla="*/ 238539 w 268357"/>
              <a:gd name="connsiteY49" fmla="*/ 4013351 h 4013351"/>
              <a:gd name="connsiteX0" fmla="*/ 9939 w 268357"/>
              <a:gd name="connsiteY0" fmla="*/ 7882 h 7200800"/>
              <a:gd name="connsiteX1" fmla="*/ 99391 w 268357"/>
              <a:gd name="connsiteY1" fmla="*/ 47638 h 7200800"/>
              <a:gd name="connsiteX2" fmla="*/ 119270 w 268357"/>
              <a:gd name="connsiteY2" fmla="*/ 107273 h 7200800"/>
              <a:gd name="connsiteX3" fmla="*/ 129209 w 268357"/>
              <a:gd name="connsiteY3" fmla="*/ 137090 h 7200800"/>
              <a:gd name="connsiteX4" fmla="*/ 119270 w 268357"/>
              <a:gd name="connsiteY4" fmla="*/ 475021 h 7200800"/>
              <a:gd name="connsiteX5" fmla="*/ 109330 w 268357"/>
              <a:gd name="connsiteY5" fmla="*/ 504838 h 7200800"/>
              <a:gd name="connsiteX6" fmla="*/ 99391 w 268357"/>
              <a:gd name="connsiteY6" fmla="*/ 574412 h 7200800"/>
              <a:gd name="connsiteX7" fmla="*/ 79513 w 268357"/>
              <a:gd name="connsiteY7" fmla="*/ 673803 h 7200800"/>
              <a:gd name="connsiteX8" fmla="*/ 59635 w 268357"/>
              <a:gd name="connsiteY8" fmla="*/ 733438 h 7200800"/>
              <a:gd name="connsiteX9" fmla="*/ 39757 w 268357"/>
              <a:gd name="connsiteY9" fmla="*/ 793073 h 7200800"/>
              <a:gd name="connsiteX10" fmla="*/ 29817 w 268357"/>
              <a:gd name="connsiteY10" fmla="*/ 822890 h 7200800"/>
              <a:gd name="connsiteX11" fmla="*/ 19878 w 268357"/>
              <a:gd name="connsiteY11" fmla="*/ 952099 h 7200800"/>
              <a:gd name="connsiteX12" fmla="*/ 0 w 268357"/>
              <a:gd name="connsiteY12" fmla="*/ 1011734 h 7200800"/>
              <a:gd name="connsiteX13" fmla="*/ 9939 w 268357"/>
              <a:gd name="connsiteY13" fmla="*/ 1230395 h 7200800"/>
              <a:gd name="connsiteX14" fmla="*/ 29817 w 268357"/>
              <a:gd name="connsiteY14" fmla="*/ 1319847 h 7200800"/>
              <a:gd name="connsiteX15" fmla="*/ 49696 w 268357"/>
              <a:gd name="connsiteY15" fmla="*/ 1379482 h 7200800"/>
              <a:gd name="connsiteX16" fmla="*/ 69574 w 268357"/>
              <a:gd name="connsiteY16" fmla="*/ 1409299 h 7200800"/>
              <a:gd name="connsiteX17" fmla="*/ 89452 w 268357"/>
              <a:gd name="connsiteY17" fmla="*/ 1468934 h 7200800"/>
              <a:gd name="connsiteX18" fmla="*/ 109330 w 268357"/>
              <a:gd name="connsiteY18" fmla="*/ 1528569 h 7200800"/>
              <a:gd name="connsiteX19" fmla="*/ 119270 w 268357"/>
              <a:gd name="connsiteY19" fmla="*/ 1558386 h 7200800"/>
              <a:gd name="connsiteX20" fmla="*/ 139148 w 268357"/>
              <a:gd name="connsiteY20" fmla="*/ 1588203 h 7200800"/>
              <a:gd name="connsiteX21" fmla="*/ 149087 w 268357"/>
              <a:gd name="connsiteY21" fmla="*/ 1637899 h 7200800"/>
              <a:gd name="connsiteX22" fmla="*/ 159026 w 268357"/>
              <a:gd name="connsiteY22" fmla="*/ 1697534 h 7200800"/>
              <a:gd name="connsiteX23" fmla="*/ 168965 w 268357"/>
              <a:gd name="connsiteY23" fmla="*/ 1737290 h 7200800"/>
              <a:gd name="connsiteX24" fmla="*/ 188843 w 268357"/>
              <a:gd name="connsiteY24" fmla="*/ 1846621 h 7200800"/>
              <a:gd name="connsiteX25" fmla="*/ 198783 w 268357"/>
              <a:gd name="connsiteY25" fmla="*/ 1876438 h 7200800"/>
              <a:gd name="connsiteX26" fmla="*/ 208722 w 268357"/>
              <a:gd name="connsiteY26" fmla="*/ 1916195 h 7200800"/>
              <a:gd name="connsiteX27" fmla="*/ 228600 w 268357"/>
              <a:gd name="connsiteY27" fmla="*/ 1955951 h 7200800"/>
              <a:gd name="connsiteX28" fmla="*/ 248478 w 268357"/>
              <a:gd name="connsiteY28" fmla="*/ 2045403 h 7200800"/>
              <a:gd name="connsiteX29" fmla="*/ 268357 w 268357"/>
              <a:gd name="connsiteY29" fmla="*/ 2105038 h 7200800"/>
              <a:gd name="connsiteX30" fmla="*/ 258417 w 268357"/>
              <a:gd name="connsiteY30" fmla="*/ 2293882 h 7200800"/>
              <a:gd name="connsiteX31" fmla="*/ 228600 w 268357"/>
              <a:gd name="connsiteY31" fmla="*/ 2393273 h 7200800"/>
              <a:gd name="connsiteX32" fmla="*/ 198783 w 268357"/>
              <a:gd name="connsiteY32" fmla="*/ 2442969 h 7200800"/>
              <a:gd name="connsiteX33" fmla="*/ 159026 w 268357"/>
              <a:gd name="connsiteY33" fmla="*/ 2502603 h 7200800"/>
              <a:gd name="connsiteX34" fmla="*/ 149087 w 268357"/>
              <a:gd name="connsiteY34" fmla="*/ 2532421 h 7200800"/>
              <a:gd name="connsiteX35" fmla="*/ 119270 w 268357"/>
              <a:gd name="connsiteY35" fmla="*/ 2562238 h 7200800"/>
              <a:gd name="connsiteX36" fmla="*/ 109330 w 268357"/>
              <a:gd name="connsiteY36" fmla="*/ 2611934 h 7200800"/>
              <a:gd name="connsiteX37" fmla="*/ 79513 w 268357"/>
              <a:gd name="connsiteY37" fmla="*/ 2671569 h 7200800"/>
              <a:gd name="connsiteX38" fmla="*/ 69574 w 268357"/>
              <a:gd name="connsiteY38" fmla="*/ 2741143 h 7200800"/>
              <a:gd name="connsiteX39" fmla="*/ 49696 w 268357"/>
              <a:gd name="connsiteY39" fmla="*/ 2800777 h 7200800"/>
              <a:gd name="connsiteX40" fmla="*/ 39757 w 268357"/>
              <a:gd name="connsiteY40" fmla="*/ 2900169 h 7200800"/>
              <a:gd name="connsiteX41" fmla="*/ 49696 w 268357"/>
              <a:gd name="connsiteY41" fmla="*/ 3466699 h 7200800"/>
              <a:gd name="connsiteX42" fmla="*/ 59635 w 268357"/>
              <a:gd name="connsiteY42" fmla="*/ 3526334 h 7200800"/>
              <a:gd name="connsiteX43" fmla="*/ 69574 w 268357"/>
              <a:gd name="connsiteY43" fmla="*/ 3625725 h 7200800"/>
              <a:gd name="connsiteX44" fmla="*/ 89452 w 268357"/>
              <a:gd name="connsiteY44" fmla="*/ 3705238 h 7200800"/>
              <a:gd name="connsiteX45" fmla="*/ 129209 w 268357"/>
              <a:gd name="connsiteY45" fmla="*/ 3814569 h 7200800"/>
              <a:gd name="connsiteX46" fmla="*/ 168965 w 268357"/>
              <a:gd name="connsiteY46" fmla="*/ 3933838 h 7200800"/>
              <a:gd name="connsiteX47" fmla="*/ 178904 w 268357"/>
              <a:gd name="connsiteY47" fmla="*/ 3963656 h 7200800"/>
              <a:gd name="connsiteX48" fmla="*/ 208722 w 268357"/>
              <a:gd name="connsiteY48" fmla="*/ 3973595 h 7200800"/>
              <a:gd name="connsiteX49" fmla="*/ 216024 w 268357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129209 w 300314"/>
              <a:gd name="connsiteY45" fmla="*/ 3814569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288031 w 300314"/>
              <a:gd name="connsiteY45" fmla="*/ 5832647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91993 w 313403"/>
              <a:gd name="connsiteY47" fmla="*/ 3963656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57105 w 313403"/>
              <a:gd name="connsiteY47" fmla="*/ 6120679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733169"/>
              <a:gd name="connsiteY0" fmla="*/ 7882 h 7200800"/>
              <a:gd name="connsiteX1" fmla="*/ 112480 w 733169"/>
              <a:gd name="connsiteY1" fmla="*/ 47638 h 7200800"/>
              <a:gd name="connsiteX2" fmla="*/ 132359 w 733169"/>
              <a:gd name="connsiteY2" fmla="*/ 107273 h 7200800"/>
              <a:gd name="connsiteX3" fmla="*/ 142298 w 733169"/>
              <a:gd name="connsiteY3" fmla="*/ 137090 h 7200800"/>
              <a:gd name="connsiteX4" fmla="*/ 132359 w 733169"/>
              <a:gd name="connsiteY4" fmla="*/ 475021 h 7200800"/>
              <a:gd name="connsiteX5" fmla="*/ 122419 w 733169"/>
              <a:gd name="connsiteY5" fmla="*/ 504838 h 7200800"/>
              <a:gd name="connsiteX6" fmla="*/ 112480 w 733169"/>
              <a:gd name="connsiteY6" fmla="*/ 574412 h 7200800"/>
              <a:gd name="connsiteX7" fmla="*/ 92602 w 733169"/>
              <a:gd name="connsiteY7" fmla="*/ 673803 h 7200800"/>
              <a:gd name="connsiteX8" fmla="*/ 72724 w 733169"/>
              <a:gd name="connsiteY8" fmla="*/ 733438 h 7200800"/>
              <a:gd name="connsiteX9" fmla="*/ 52846 w 733169"/>
              <a:gd name="connsiteY9" fmla="*/ 793073 h 7200800"/>
              <a:gd name="connsiteX10" fmla="*/ 42906 w 733169"/>
              <a:gd name="connsiteY10" fmla="*/ 822890 h 7200800"/>
              <a:gd name="connsiteX11" fmla="*/ 32967 w 733169"/>
              <a:gd name="connsiteY11" fmla="*/ 952099 h 7200800"/>
              <a:gd name="connsiteX12" fmla="*/ 13089 w 733169"/>
              <a:gd name="connsiteY12" fmla="*/ 1011734 h 7200800"/>
              <a:gd name="connsiteX13" fmla="*/ 23028 w 733169"/>
              <a:gd name="connsiteY13" fmla="*/ 1230395 h 7200800"/>
              <a:gd name="connsiteX14" fmla="*/ 42906 w 733169"/>
              <a:gd name="connsiteY14" fmla="*/ 1319847 h 7200800"/>
              <a:gd name="connsiteX15" fmla="*/ 62785 w 733169"/>
              <a:gd name="connsiteY15" fmla="*/ 1379482 h 7200800"/>
              <a:gd name="connsiteX16" fmla="*/ 82663 w 733169"/>
              <a:gd name="connsiteY16" fmla="*/ 1409299 h 7200800"/>
              <a:gd name="connsiteX17" fmla="*/ 102541 w 733169"/>
              <a:gd name="connsiteY17" fmla="*/ 1468934 h 7200800"/>
              <a:gd name="connsiteX18" fmla="*/ 122419 w 733169"/>
              <a:gd name="connsiteY18" fmla="*/ 1528569 h 7200800"/>
              <a:gd name="connsiteX19" fmla="*/ 132359 w 733169"/>
              <a:gd name="connsiteY19" fmla="*/ 1558386 h 7200800"/>
              <a:gd name="connsiteX20" fmla="*/ 152237 w 733169"/>
              <a:gd name="connsiteY20" fmla="*/ 1588203 h 7200800"/>
              <a:gd name="connsiteX21" fmla="*/ 162176 w 733169"/>
              <a:gd name="connsiteY21" fmla="*/ 1637899 h 7200800"/>
              <a:gd name="connsiteX22" fmla="*/ 172115 w 733169"/>
              <a:gd name="connsiteY22" fmla="*/ 1697534 h 7200800"/>
              <a:gd name="connsiteX23" fmla="*/ 182054 w 733169"/>
              <a:gd name="connsiteY23" fmla="*/ 1737290 h 7200800"/>
              <a:gd name="connsiteX24" fmla="*/ 201932 w 733169"/>
              <a:gd name="connsiteY24" fmla="*/ 1846621 h 7200800"/>
              <a:gd name="connsiteX25" fmla="*/ 211872 w 733169"/>
              <a:gd name="connsiteY25" fmla="*/ 1876438 h 7200800"/>
              <a:gd name="connsiteX26" fmla="*/ 221811 w 733169"/>
              <a:gd name="connsiteY26" fmla="*/ 1916195 h 7200800"/>
              <a:gd name="connsiteX27" fmla="*/ 241689 w 733169"/>
              <a:gd name="connsiteY27" fmla="*/ 1955951 h 7200800"/>
              <a:gd name="connsiteX28" fmla="*/ 261567 w 733169"/>
              <a:gd name="connsiteY28" fmla="*/ 2045403 h 7200800"/>
              <a:gd name="connsiteX29" fmla="*/ 281446 w 733169"/>
              <a:gd name="connsiteY29" fmla="*/ 2105038 h 7200800"/>
              <a:gd name="connsiteX30" fmla="*/ 271506 w 733169"/>
              <a:gd name="connsiteY30" fmla="*/ 2293882 h 7200800"/>
              <a:gd name="connsiteX31" fmla="*/ 241689 w 733169"/>
              <a:gd name="connsiteY31" fmla="*/ 2393273 h 7200800"/>
              <a:gd name="connsiteX32" fmla="*/ 211872 w 733169"/>
              <a:gd name="connsiteY32" fmla="*/ 2442969 h 7200800"/>
              <a:gd name="connsiteX33" fmla="*/ 172115 w 733169"/>
              <a:gd name="connsiteY33" fmla="*/ 2502603 h 7200800"/>
              <a:gd name="connsiteX34" fmla="*/ 162176 w 733169"/>
              <a:gd name="connsiteY34" fmla="*/ 2532421 h 7200800"/>
              <a:gd name="connsiteX35" fmla="*/ 132359 w 733169"/>
              <a:gd name="connsiteY35" fmla="*/ 2562238 h 7200800"/>
              <a:gd name="connsiteX36" fmla="*/ 122419 w 733169"/>
              <a:gd name="connsiteY36" fmla="*/ 2611934 h 7200800"/>
              <a:gd name="connsiteX37" fmla="*/ 92602 w 733169"/>
              <a:gd name="connsiteY37" fmla="*/ 2671569 h 7200800"/>
              <a:gd name="connsiteX38" fmla="*/ 82663 w 733169"/>
              <a:gd name="connsiteY38" fmla="*/ 2741143 h 7200800"/>
              <a:gd name="connsiteX39" fmla="*/ 62785 w 733169"/>
              <a:gd name="connsiteY39" fmla="*/ 2800777 h 7200800"/>
              <a:gd name="connsiteX40" fmla="*/ 52846 w 733169"/>
              <a:gd name="connsiteY40" fmla="*/ 2900169 h 7200800"/>
              <a:gd name="connsiteX41" fmla="*/ 62785 w 733169"/>
              <a:gd name="connsiteY41" fmla="*/ 3466699 h 7200800"/>
              <a:gd name="connsiteX42" fmla="*/ 72724 w 733169"/>
              <a:gd name="connsiteY42" fmla="*/ 3526334 h 7200800"/>
              <a:gd name="connsiteX43" fmla="*/ 82663 w 733169"/>
              <a:gd name="connsiteY43" fmla="*/ 3625725 h 7200800"/>
              <a:gd name="connsiteX44" fmla="*/ 13088 w 733169"/>
              <a:gd name="connsiteY44" fmla="*/ 5328591 h 7200800"/>
              <a:gd name="connsiteX45" fmla="*/ 733169 w 733169"/>
              <a:gd name="connsiteY45" fmla="*/ 5184575 h 7200800"/>
              <a:gd name="connsiteX46" fmla="*/ 182054 w 733169"/>
              <a:gd name="connsiteY46" fmla="*/ 3933838 h 7200800"/>
              <a:gd name="connsiteX47" fmla="*/ 157105 w 733169"/>
              <a:gd name="connsiteY47" fmla="*/ 6120679 h 7200800"/>
              <a:gd name="connsiteX48" fmla="*/ 301121 w 733169"/>
              <a:gd name="connsiteY48" fmla="*/ 6480719 h 7200800"/>
              <a:gd name="connsiteX49" fmla="*/ 229113 w 733169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144016 w 720080"/>
              <a:gd name="connsiteY47" fmla="*/ 6120679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360040 w 720080"/>
              <a:gd name="connsiteY46" fmla="*/ 5328592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386319"/>
              <a:gd name="connsiteY0" fmla="*/ 7882 h 7200800"/>
              <a:gd name="connsiteX1" fmla="*/ 99391 w 386319"/>
              <a:gd name="connsiteY1" fmla="*/ 47638 h 7200800"/>
              <a:gd name="connsiteX2" fmla="*/ 119270 w 386319"/>
              <a:gd name="connsiteY2" fmla="*/ 107273 h 7200800"/>
              <a:gd name="connsiteX3" fmla="*/ 129209 w 386319"/>
              <a:gd name="connsiteY3" fmla="*/ 137090 h 7200800"/>
              <a:gd name="connsiteX4" fmla="*/ 119270 w 386319"/>
              <a:gd name="connsiteY4" fmla="*/ 475021 h 7200800"/>
              <a:gd name="connsiteX5" fmla="*/ 109330 w 386319"/>
              <a:gd name="connsiteY5" fmla="*/ 504838 h 7200800"/>
              <a:gd name="connsiteX6" fmla="*/ 99391 w 386319"/>
              <a:gd name="connsiteY6" fmla="*/ 574412 h 7200800"/>
              <a:gd name="connsiteX7" fmla="*/ 79513 w 386319"/>
              <a:gd name="connsiteY7" fmla="*/ 673803 h 7200800"/>
              <a:gd name="connsiteX8" fmla="*/ 59635 w 386319"/>
              <a:gd name="connsiteY8" fmla="*/ 733438 h 7200800"/>
              <a:gd name="connsiteX9" fmla="*/ 39757 w 386319"/>
              <a:gd name="connsiteY9" fmla="*/ 793073 h 7200800"/>
              <a:gd name="connsiteX10" fmla="*/ 29817 w 386319"/>
              <a:gd name="connsiteY10" fmla="*/ 822890 h 7200800"/>
              <a:gd name="connsiteX11" fmla="*/ 19878 w 386319"/>
              <a:gd name="connsiteY11" fmla="*/ 952099 h 7200800"/>
              <a:gd name="connsiteX12" fmla="*/ 0 w 386319"/>
              <a:gd name="connsiteY12" fmla="*/ 1011734 h 7200800"/>
              <a:gd name="connsiteX13" fmla="*/ 9939 w 386319"/>
              <a:gd name="connsiteY13" fmla="*/ 1230395 h 7200800"/>
              <a:gd name="connsiteX14" fmla="*/ 29817 w 386319"/>
              <a:gd name="connsiteY14" fmla="*/ 1319847 h 7200800"/>
              <a:gd name="connsiteX15" fmla="*/ 49696 w 386319"/>
              <a:gd name="connsiteY15" fmla="*/ 1379482 h 7200800"/>
              <a:gd name="connsiteX16" fmla="*/ 69574 w 386319"/>
              <a:gd name="connsiteY16" fmla="*/ 1409299 h 7200800"/>
              <a:gd name="connsiteX17" fmla="*/ 89452 w 386319"/>
              <a:gd name="connsiteY17" fmla="*/ 1468934 h 7200800"/>
              <a:gd name="connsiteX18" fmla="*/ 109330 w 386319"/>
              <a:gd name="connsiteY18" fmla="*/ 1528569 h 7200800"/>
              <a:gd name="connsiteX19" fmla="*/ 119270 w 386319"/>
              <a:gd name="connsiteY19" fmla="*/ 1558386 h 7200800"/>
              <a:gd name="connsiteX20" fmla="*/ 139148 w 386319"/>
              <a:gd name="connsiteY20" fmla="*/ 1588203 h 7200800"/>
              <a:gd name="connsiteX21" fmla="*/ 149087 w 386319"/>
              <a:gd name="connsiteY21" fmla="*/ 1637899 h 7200800"/>
              <a:gd name="connsiteX22" fmla="*/ 159026 w 386319"/>
              <a:gd name="connsiteY22" fmla="*/ 1697534 h 7200800"/>
              <a:gd name="connsiteX23" fmla="*/ 168965 w 386319"/>
              <a:gd name="connsiteY23" fmla="*/ 1737290 h 7200800"/>
              <a:gd name="connsiteX24" fmla="*/ 188843 w 386319"/>
              <a:gd name="connsiteY24" fmla="*/ 1846621 h 7200800"/>
              <a:gd name="connsiteX25" fmla="*/ 198783 w 386319"/>
              <a:gd name="connsiteY25" fmla="*/ 1876438 h 7200800"/>
              <a:gd name="connsiteX26" fmla="*/ 208722 w 386319"/>
              <a:gd name="connsiteY26" fmla="*/ 1916195 h 7200800"/>
              <a:gd name="connsiteX27" fmla="*/ 228600 w 386319"/>
              <a:gd name="connsiteY27" fmla="*/ 1955951 h 7200800"/>
              <a:gd name="connsiteX28" fmla="*/ 248478 w 386319"/>
              <a:gd name="connsiteY28" fmla="*/ 2045403 h 7200800"/>
              <a:gd name="connsiteX29" fmla="*/ 268357 w 386319"/>
              <a:gd name="connsiteY29" fmla="*/ 2105038 h 7200800"/>
              <a:gd name="connsiteX30" fmla="*/ 258417 w 386319"/>
              <a:gd name="connsiteY30" fmla="*/ 2293882 h 7200800"/>
              <a:gd name="connsiteX31" fmla="*/ 228600 w 386319"/>
              <a:gd name="connsiteY31" fmla="*/ 2393273 h 7200800"/>
              <a:gd name="connsiteX32" fmla="*/ 198783 w 386319"/>
              <a:gd name="connsiteY32" fmla="*/ 2442969 h 7200800"/>
              <a:gd name="connsiteX33" fmla="*/ 159026 w 386319"/>
              <a:gd name="connsiteY33" fmla="*/ 2502603 h 7200800"/>
              <a:gd name="connsiteX34" fmla="*/ 149087 w 386319"/>
              <a:gd name="connsiteY34" fmla="*/ 2532421 h 7200800"/>
              <a:gd name="connsiteX35" fmla="*/ 119270 w 386319"/>
              <a:gd name="connsiteY35" fmla="*/ 2562238 h 7200800"/>
              <a:gd name="connsiteX36" fmla="*/ 109330 w 386319"/>
              <a:gd name="connsiteY36" fmla="*/ 2611934 h 7200800"/>
              <a:gd name="connsiteX37" fmla="*/ 79513 w 386319"/>
              <a:gd name="connsiteY37" fmla="*/ 2671569 h 7200800"/>
              <a:gd name="connsiteX38" fmla="*/ 69574 w 386319"/>
              <a:gd name="connsiteY38" fmla="*/ 2741143 h 7200800"/>
              <a:gd name="connsiteX39" fmla="*/ 49696 w 386319"/>
              <a:gd name="connsiteY39" fmla="*/ 2800777 h 7200800"/>
              <a:gd name="connsiteX40" fmla="*/ 39757 w 386319"/>
              <a:gd name="connsiteY40" fmla="*/ 2900169 h 7200800"/>
              <a:gd name="connsiteX41" fmla="*/ 49696 w 386319"/>
              <a:gd name="connsiteY41" fmla="*/ 3466699 h 7200800"/>
              <a:gd name="connsiteX42" fmla="*/ 59635 w 386319"/>
              <a:gd name="connsiteY42" fmla="*/ 3526334 h 7200800"/>
              <a:gd name="connsiteX43" fmla="*/ 69574 w 386319"/>
              <a:gd name="connsiteY43" fmla="*/ 3625725 h 7200800"/>
              <a:gd name="connsiteX44" fmla="*/ 360040 w 386319"/>
              <a:gd name="connsiteY44" fmla="*/ 3816423 h 7200800"/>
              <a:gd name="connsiteX45" fmla="*/ 144016 w 386319"/>
              <a:gd name="connsiteY45" fmla="*/ 4824536 h 7200800"/>
              <a:gd name="connsiteX46" fmla="*/ 360040 w 386319"/>
              <a:gd name="connsiteY46" fmla="*/ 5328592 h 7200800"/>
              <a:gd name="connsiteX47" fmla="*/ 288032 w 386319"/>
              <a:gd name="connsiteY47" fmla="*/ 5760640 h 7200800"/>
              <a:gd name="connsiteX48" fmla="*/ 288032 w 386319"/>
              <a:gd name="connsiteY48" fmla="*/ 6480719 h 7200800"/>
              <a:gd name="connsiteX49" fmla="*/ 216024 w 386319"/>
              <a:gd name="connsiteY49" fmla="*/ 7200800 h 7200800"/>
              <a:gd name="connsiteX0" fmla="*/ 9939 w 363353"/>
              <a:gd name="connsiteY0" fmla="*/ 7882 h 7200800"/>
              <a:gd name="connsiteX1" fmla="*/ 99391 w 363353"/>
              <a:gd name="connsiteY1" fmla="*/ 47638 h 7200800"/>
              <a:gd name="connsiteX2" fmla="*/ 119270 w 363353"/>
              <a:gd name="connsiteY2" fmla="*/ 107273 h 7200800"/>
              <a:gd name="connsiteX3" fmla="*/ 129209 w 363353"/>
              <a:gd name="connsiteY3" fmla="*/ 137090 h 7200800"/>
              <a:gd name="connsiteX4" fmla="*/ 119270 w 363353"/>
              <a:gd name="connsiteY4" fmla="*/ 475021 h 7200800"/>
              <a:gd name="connsiteX5" fmla="*/ 109330 w 363353"/>
              <a:gd name="connsiteY5" fmla="*/ 504838 h 7200800"/>
              <a:gd name="connsiteX6" fmla="*/ 99391 w 363353"/>
              <a:gd name="connsiteY6" fmla="*/ 574412 h 7200800"/>
              <a:gd name="connsiteX7" fmla="*/ 79513 w 363353"/>
              <a:gd name="connsiteY7" fmla="*/ 673803 h 7200800"/>
              <a:gd name="connsiteX8" fmla="*/ 59635 w 363353"/>
              <a:gd name="connsiteY8" fmla="*/ 733438 h 7200800"/>
              <a:gd name="connsiteX9" fmla="*/ 39757 w 363353"/>
              <a:gd name="connsiteY9" fmla="*/ 793073 h 7200800"/>
              <a:gd name="connsiteX10" fmla="*/ 29817 w 363353"/>
              <a:gd name="connsiteY10" fmla="*/ 822890 h 7200800"/>
              <a:gd name="connsiteX11" fmla="*/ 19878 w 363353"/>
              <a:gd name="connsiteY11" fmla="*/ 952099 h 7200800"/>
              <a:gd name="connsiteX12" fmla="*/ 0 w 363353"/>
              <a:gd name="connsiteY12" fmla="*/ 1011734 h 7200800"/>
              <a:gd name="connsiteX13" fmla="*/ 9939 w 363353"/>
              <a:gd name="connsiteY13" fmla="*/ 1230395 h 7200800"/>
              <a:gd name="connsiteX14" fmla="*/ 29817 w 363353"/>
              <a:gd name="connsiteY14" fmla="*/ 1319847 h 7200800"/>
              <a:gd name="connsiteX15" fmla="*/ 49696 w 363353"/>
              <a:gd name="connsiteY15" fmla="*/ 1379482 h 7200800"/>
              <a:gd name="connsiteX16" fmla="*/ 69574 w 363353"/>
              <a:gd name="connsiteY16" fmla="*/ 1409299 h 7200800"/>
              <a:gd name="connsiteX17" fmla="*/ 89452 w 363353"/>
              <a:gd name="connsiteY17" fmla="*/ 1468934 h 7200800"/>
              <a:gd name="connsiteX18" fmla="*/ 109330 w 363353"/>
              <a:gd name="connsiteY18" fmla="*/ 1528569 h 7200800"/>
              <a:gd name="connsiteX19" fmla="*/ 119270 w 363353"/>
              <a:gd name="connsiteY19" fmla="*/ 1558386 h 7200800"/>
              <a:gd name="connsiteX20" fmla="*/ 139148 w 363353"/>
              <a:gd name="connsiteY20" fmla="*/ 1588203 h 7200800"/>
              <a:gd name="connsiteX21" fmla="*/ 149087 w 363353"/>
              <a:gd name="connsiteY21" fmla="*/ 1637899 h 7200800"/>
              <a:gd name="connsiteX22" fmla="*/ 159026 w 363353"/>
              <a:gd name="connsiteY22" fmla="*/ 1697534 h 7200800"/>
              <a:gd name="connsiteX23" fmla="*/ 168965 w 363353"/>
              <a:gd name="connsiteY23" fmla="*/ 1737290 h 7200800"/>
              <a:gd name="connsiteX24" fmla="*/ 188843 w 363353"/>
              <a:gd name="connsiteY24" fmla="*/ 1846621 h 7200800"/>
              <a:gd name="connsiteX25" fmla="*/ 198783 w 363353"/>
              <a:gd name="connsiteY25" fmla="*/ 1876438 h 7200800"/>
              <a:gd name="connsiteX26" fmla="*/ 208722 w 363353"/>
              <a:gd name="connsiteY26" fmla="*/ 1916195 h 7200800"/>
              <a:gd name="connsiteX27" fmla="*/ 228600 w 363353"/>
              <a:gd name="connsiteY27" fmla="*/ 1955951 h 7200800"/>
              <a:gd name="connsiteX28" fmla="*/ 248478 w 363353"/>
              <a:gd name="connsiteY28" fmla="*/ 2045403 h 7200800"/>
              <a:gd name="connsiteX29" fmla="*/ 268357 w 363353"/>
              <a:gd name="connsiteY29" fmla="*/ 2105038 h 7200800"/>
              <a:gd name="connsiteX30" fmla="*/ 258417 w 363353"/>
              <a:gd name="connsiteY30" fmla="*/ 2293882 h 7200800"/>
              <a:gd name="connsiteX31" fmla="*/ 228600 w 363353"/>
              <a:gd name="connsiteY31" fmla="*/ 2393273 h 7200800"/>
              <a:gd name="connsiteX32" fmla="*/ 198783 w 363353"/>
              <a:gd name="connsiteY32" fmla="*/ 2442969 h 7200800"/>
              <a:gd name="connsiteX33" fmla="*/ 159026 w 363353"/>
              <a:gd name="connsiteY33" fmla="*/ 2502603 h 7200800"/>
              <a:gd name="connsiteX34" fmla="*/ 149087 w 363353"/>
              <a:gd name="connsiteY34" fmla="*/ 2532421 h 7200800"/>
              <a:gd name="connsiteX35" fmla="*/ 119270 w 363353"/>
              <a:gd name="connsiteY35" fmla="*/ 2562238 h 7200800"/>
              <a:gd name="connsiteX36" fmla="*/ 109330 w 363353"/>
              <a:gd name="connsiteY36" fmla="*/ 2611934 h 7200800"/>
              <a:gd name="connsiteX37" fmla="*/ 79513 w 363353"/>
              <a:gd name="connsiteY37" fmla="*/ 2671569 h 7200800"/>
              <a:gd name="connsiteX38" fmla="*/ 69574 w 363353"/>
              <a:gd name="connsiteY38" fmla="*/ 2741143 h 7200800"/>
              <a:gd name="connsiteX39" fmla="*/ 49696 w 363353"/>
              <a:gd name="connsiteY39" fmla="*/ 2800777 h 7200800"/>
              <a:gd name="connsiteX40" fmla="*/ 39757 w 363353"/>
              <a:gd name="connsiteY40" fmla="*/ 2900169 h 7200800"/>
              <a:gd name="connsiteX41" fmla="*/ 49696 w 363353"/>
              <a:gd name="connsiteY41" fmla="*/ 3466699 h 7200800"/>
              <a:gd name="connsiteX42" fmla="*/ 59635 w 363353"/>
              <a:gd name="connsiteY42" fmla="*/ 3526334 h 7200800"/>
              <a:gd name="connsiteX43" fmla="*/ 69574 w 363353"/>
              <a:gd name="connsiteY43" fmla="*/ 3625725 h 7200800"/>
              <a:gd name="connsiteX44" fmla="*/ 144017 w 363353"/>
              <a:gd name="connsiteY44" fmla="*/ 3960440 h 7200800"/>
              <a:gd name="connsiteX45" fmla="*/ 144016 w 363353"/>
              <a:gd name="connsiteY45" fmla="*/ 4824536 h 7200800"/>
              <a:gd name="connsiteX46" fmla="*/ 360040 w 363353"/>
              <a:gd name="connsiteY46" fmla="*/ 5328592 h 7200800"/>
              <a:gd name="connsiteX47" fmla="*/ 288032 w 363353"/>
              <a:gd name="connsiteY47" fmla="*/ 5760640 h 7200800"/>
              <a:gd name="connsiteX48" fmla="*/ 288032 w 363353"/>
              <a:gd name="connsiteY48" fmla="*/ 6480719 h 7200800"/>
              <a:gd name="connsiteX49" fmla="*/ 216024 w 363353"/>
              <a:gd name="connsiteY49" fmla="*/ 7200800 h 72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3353" h="7200800">
                <a:moveTo>
                  <a:pt x="9939" y="7882"/>
                </a:moveTo>
                <a:cubicBezTo>
                  <a:pt x="68392" y="16232"/>
                  <a:pt x="78218" y="0"/>
                  <a:pt x="99391" y="47638"/>
                </a:cubicBezTo>
                <a:cubicBezTo>
                  <a:pt x="107901" y="66786"/>
                  <a:pt x="112644" y="87395"/>
                  <a:pt x="119270" y="107273"/>
                </a:cubicBezTo>
                <a:lnTo>
                  <a:pt x="129209" y="137090"/>
                </a:lnTo>
                <a:cubicBezTo>
                  <a:pt x="125896" y="249734"/>
                  <a:pt x="125353" y="362493"/>
                  <a:pt x="119270" y="475021"/>
                </a:cubicBezTo>
                <a:cubicBezTo>
                  <a:pt x="118704" y="485482"/>
                  <a:pt x="111385" y="494565"/>
                  <a:pt x="109330" y="504838"/>
                </a:cubicBezTo>
                <a:cubicBezTo>
                  <a:pt x="104735" y="527810"/>
                  <a:pt x="102953" y="551258"/>
                  <a:pt x="99391" y="574412"/>
                </a:cubicBezTo>
                <a:cubicBezTo>
                  <a:pt x="93735" y="611177"/>
                  <a:pt x="89914" y="639131"/>
                  <a:pt x="79513" y="673803"/>
                </a:cubicBezTo>
                <a:cubicBezTo>
                  <a:pt x="73492" y="693873"/>
                  <a:pt x="66261" y="713560"/>
                  <a:pt x="59635" y="733438"/>
                </a:cubicBezTo>
                <a:lnTo>
                  <a:pt x="39757" y="793073"/>
                </a:lnTo>
                <a:lnTo>
                  <a:pt x="29817" y="822890"/>
                </a:lnTo>
                <a:cubicBezTo>
                  <a:pt x="26504" y="865960"/>
                  <a:pt x="26615" y="909431"/>
                  <a:pt x="19878" y="952099"/>
                </a:cubicBezTo>
                <a:cubicBezTo>
                  <a:pt x="16610" y="972796"/>
                  <a:pt x="0" y="1011734"/>
                  <a:pt x="0" y="1011734"/>
                </a:cubicBezTo>
                <a:cubicBezTo>
                  <a:pt x="3313" y="1084621"/>
                  <a:pt x="4549" y="1157632"/>
                  <a:pt x="9939" y="1230395"/>
                </a:cubicBezTo>
                <a:cubicBezTo>
                  <a:pt x="10869" y="1242951"/>
                  <a:pt x="25232" y="1304564"/>
                  <a:pt x="29817" y="1319847"/>
                </a:cubicBezTo>
                <a:cubicBezTo>
                  <a:pt x="35838" y="1339917"/>
                  <a:pt x="38073" y="1362047"/>
                  <a:pt x="49696" y="1379482"/>
                </a:cubicBezTo>
                <a:cubicBezTo>
                  <a:pt x="56322" y="1389421"/>
                  <a:pt x="64723" y="1398383"/>
                  <a:pt x="69574" y="1409299"/>
                </a:cubicBezTo>
                <a:cubicBezTo>
                  <a:pt x="78084" y="1428447"/>
                  <a:pt x="82826" y="1449056"/>
                  <a:pt x="89452" y="1468934"/>
                </a:cubicBezTo>
                <a:lnTo>
                  <a:pt x="109330" y="1528569"/>
                </a:lnTo>
                <a:cubicBezTo>
                  <a:pt x="112643" y="1538508"/>
                  <a:pt x="113459" y="1549669"/>
                  <a:pt x="119270" y="1558386"/>
                </a:cubicBezTo>
                <a:lnTo>
                  <a:pt x="139148" y="1588203"/>
                </a:lnTo>
                <a:cubicBezTo>
                  <a:pt x="142461" y="1604768"/>
                  <a:pt x="146065" y="1621278"/>
                  <a:pt x="149087" y="1637899"/>
                </a:cubicBezTo>
                <a:cubicBezTo>
                  <a:pt x="152692" y="1657726"/>
                  <a:pt x="155074" y="1677773"/>
                  <a:pt x="159026" y="1697534"/>
                </a:cubicBezTo>
                <a:cubicBezTo>
                  <a:pt x="161705" y="1710929"/>
                  <a:pt x="166286" y="1723895"/>
                  <a:pt x="168965" y="1737290"/>
                </a:cubicBezTo>
                <a:cubicBezTo>
                  <a:pt x="177824" y="1781583"/>
                  <a:pt x="178186" y="1803993"/>
                  <a:pt x="188843" y="1846621"/>
                </a:cubicBezTo>
                <a:cubicBezTo>
                  <a:pt x="191384" y="1856785"/>
                  <a:pt x="195905" y="1866364"/>
                  <a:pt x="198783" y="1876438"/>
                </a:cubicBezTo>
                <a:cubicBezTo>
                  <a:pt x="202536" y="1889573"/>
                  <a:pt x="203926" y="1903405"/>
                  <a:pt x="208722" y="1916195"/>
                </a:cubicBezTo>
                <a:cubicBezTo>
                  <a:pt x="213924" y="1930068"/>
                  <a:pt x="221974" y="1942699"/>
                  <a:pt x="228600" y="1955951"/>
                </a:cubicBezTo>
                <a:cubicBezTo>
                  <a:pt x="234274" y="1984323"/>
                  <a:pt x="240056" y="2017331"/>
                  <a:pt x="248478" y="2045403"/>
                </a:cubicBezTo>
                <a:cubicBezTo>
                  <a:pt x="254499" y="2065473"/>
                  <a:pt x="268357" y="2105038"/>
                  <a:pt x="268357" y="2105038"/>
                </a:cubicBezTo>
                <a:cubicBezTo>
                  <a:pt x="265044" y="2167986"/>
                  <a:pt x="263878" y="2231084"/>
                  <a:pt x="258417" y="2293882"/>
                </a:cubicBezTo>
                <a:cubicBezTo>
                  <a:pt x="256650" y="2314204"/>
                  <a:pt x="232467" y="2381672"/>
                  <a:pt x="228600" y="2393273"/>
                </a:cubicBezTo>
                <a:cubicBezTo>
                  <a:pt x="209598" y="2450280"/>
                  <a:pt x="231525" y="2399313"/>
                  <a:pt x="198783" y="2442969"/>
                </a:cubicBezTo>
                <a:cubicBezTo>
                  <a:pt x="184449" y="2462081"/>
                  <a:pt x="159026" y="2502603"/>
                  <a:pt x="159026" y="2502603"/>
                </a:cubicBezTo>
                <a:cubicBezTo>
                  <a:pt x="155713" y="2512542"/>
                  <a:pt x="154898" y="2523704"/>
                  <a:pt x="149087" y="2532421"/>
                </a:cubicBezTo>
                <a:cubicBezTo>
                  <a:pt x="141290" y="2544116"/>
                  <a:pt x="125556" y="2549666"/>
                  <a:pt x="119270" y="2562238"/>
                </a:cubicBezTo>
                <a:cubicBezTo>
                  <a:pt x="111715" y="2577348"/>
                  <a:pt x="113427" y="2595545"/>
                  <a:pt x="109330" y="2611934"/>
                </a:cubicBezTo>
                <a:cubicBezTo>
                  <a:pt x="101100" y="2644854"/>
                  <a:pt x="98947" y="2642417"/>
                  <a:pt x="79513" y="2671569"/>
                </a:cubicBezTo>
                <a:cubicBezTo>
                  <a:pt x="76200" y="2694760"/>
                  <a:pt x="74842" y="2718316"/>
                  <a:pt x="69574" y="2741143"/>
                </a:cubicBezTo>
                <a:cubicBezTo>
                  <a:pt x="64862" y="2761560"/>
                  <a:pt x="49696" y="2800777"/>
                  <a:pt x="49696" y="2800777"/>
                </a:cubicBezTo>
                <a:cubicBezTo>
                  <a:pt x="46383" y="2833908"/>
                  <a:pt x="39757" y="2866873"/>
                  <a:pt x="39757" y="2900169"/>
                </a:cubicBezTo>
                <a:cubicBezTo>
                  <a:pt x="39757" y="3089041"/>
                  <a:pt x="43703" y="3277922"/>
                  <a:pt x="49696" y="3466699"/>
                </a:cubicBezTo>
                <a:cubicBezTo>
                  <a:pt x="50335" y="3486841"/>
                  <a:pt x="57135" y="3506337"/>
                  <a:pt x="59635" y="3526334"/>
                </a:cubicBezTo>
                <a:cubicBezTo>
                  <a:pt x="63765" y="3559372"/>
                  <a:pt x="65174" y="3592721"/>
                  <a:pt x="69574" y="3625725"/>
                </a:cubicBezTo>
                <a:cubicBezTo>
                  <a:pt x="78031" y="3689155"/>
                  <a:pt x="130929" y="3912450"/>
                  <a:pt x="144017" y="3960440"/>
                </a:cubicBezTo>
                <a:cubicBezTo>
                  <a:pt x="170296" y="4056798"/>
                  <a:pt x="107450" y="4769688"/>
                  <a:pt x="144016" y="4824536"/>
                </a:cubicBezTo>
                <a:lnTo>
                  <a:pt x="360040" y="5328592"/>
                </a:lnTo>
                <a:cubicBezTo>
                  <a:pt x="363353" y="5338531"/>
                  <a:pt x="300033" y="5568619"/>
                  <a:pt x="288032" y="5760640"/>
                </a:cubicBezTo>
                <a:cubicBezTo>
                  <a:pt x="276031" y="5952661"/>
                  <a:pt x="251656" y="5641698"/>
                  <a:pt x="288032" y="6480719"/>
                </a:cubicBezTo>
                <a:cubicBezTo>
                  <a:pt x="300314" y="6517564"/>
                  <a:pt x="186775" y="7186176"/>
                  <a:pt x="216024" y="7200800"/>
                </a:cubicBezTo>
              </a:path>
            </a:pathLst>
          </a:custGeom>
          <a:ln w="635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483518" y="6115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FLOT</a:t>
            </a:r>
            <a:endParaRPr lang="nb-NO" dirty="0"/>
          </a:p>
        </p:txBody>
      </p:sp>
      <p:sp>
        <p:nvSpPr>
          <p:cNvPr id="5" name="Rektangel 4">
            <a:hlinkClick r:id="rId2" action="ppaction://hlinksldjump"/>
          </p:cNvPr>
          <p:cNvSpPr/>
          <p:nvPr/>
        </p:nvSpPr>
        <p:spPr>
          <a:xfrm>
            <a:off x="4351412" y="59401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CORPS</a:t>
            </a:r>
            <a:endParaRPr lang="nb-NO" sz="900" dirty="0"/>
          </a:p>
        </p:txBody>
      </p:sp>
      <p:sp>
        <p:nvSpPr>
          <p:cNvPr id="6" name="Rektangel 5">
            <a:hlinkClick r:id="rId3" action="ppaction://hlinksldjump"/>
          </p:cNvPr>
          <p:cNvSpPr/>
          <p:nvPr/>
        </p:nvSpPr>
        <p:spPr>
          <a:xfrm>
            <a:off x="343584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Armored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7" name="Rektangel 6">
            <a:hlinkClick r:id="rId4" action="ppaction://hlinksldjump"/>
          </p:cNvPr>
          <p:cNvSpPr/>
          <p:nvPr/>
        </p:nvSpPr>
        <p:spPr>
          <a:xfrm>
            <a:off x="2067694" y="11156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8" name="Rektangel 7">
            <a:hlinkClick r:id="rId4" action="ppaction://hlinksldjump"/>
          </p:cNvPr>
          <p:cNvSpPr/>
          <p:nvPr/>
        </p:nvSpPr>
        <p:spPr>
          <a:xfrm>
            <a:off x="2067694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9" name="Rektangel 8">
            <a:hlinkClick r:id="rId4" action="ppaction://hlinksldjump"/>
          </p:cNvPr>
          <p:cNvSpPr/>
          <p:nvPr/>
        </p:nvSpPr>
        <p:spPr>
          <a:xfrm>
            <a:off x="2067694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59582" y="61156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1" name="Rektangel 10"/>
          <p:cNvSpPr/>
          <p:nvPr/>
        </p:nvSpPr>
        <p:spPr>
          <a:xfrm>
            <a:off x="1059582" y="11156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2" name="Rektangel 11"/>
          <p:cNvSpPr/>
          <p:nvPr/>
        </p:nvSpPr>
        <p:spPr>
          <a:xfrm>
            <a:off x="1059582" y="161967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3" name="Rektangel 12"/>
          <p:cNvSpPr/>
          <p:nvPr/>
        </p:nvSpPr>
        <p:spPr>
          <a:xfrm>
            <a:off x="3435846" y="86044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cxnSp>
        <p:nvCxnSpPr>
          <p:cNvPr id="14" name="Rett linje 13"/>
          <p:cNvCxnSpPr>
            <a:stCxn id="5" idx="1"/>
          </p:cNvCxnSpPr>
          <p:nvPr/>
        </p:nvCxnSpPr>
        <p:spPr>
          <a:xfrm flipH="1">
            <a:off x="0" y="6156176"/>
            <a:ext cx="4351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14"/>
          <p:cNvSpPr/>
          <p:nvPr/>
        </p:nvSpPr>
        <p:spPr>
          <a:xfrm>
            <a:off x="1059582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6" name="Rektangel 15"/>
          <p:cNvSpPr/>
          <p:nvPr/>
        </p:nvSpPr>
        <p:spPr>
          <a:xfrm>
            <a:off x="1059582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059582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8" name="Rektangel 17"/>
          <p:cNvSpPr/>
          <p:nvPr/>
        </p:nvSpPr>
        <p:spPr>
          <a:xfrm>
            <a:off x="1059582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19" name="Rektangel 18"/>
          <p:cNvSpPr/>
          <p:nvPr/>
        </p:nvSpPr>
        <p:spPr>
          <a:xfrm>
            <a:off x="10595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59582" y="55081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cxnSp>
        <p:nvCxnSpPr>
          <p:cNvPr id="21" name="Rett linje 20"/>
          <p:cNvCxnSpPr>
            <a:stCxn id="5" idx="0"/>
            <a:endCxn id="6" idx="3"/>
          </p:cNvCxnSpPr>
          <p:nvPr/>
        </p:nvCxnSpPr>
        <p:spPr>
          <a:xfrm flipH="1" flipV="1">
            <a:off x="4227934" y="3275856"/>
            <a:ext cx="519522" cy="2664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>
            <a:stCxn id="5" idx="2"/>
            <a:endCxn id="13" idx="0"/>
          </p:cNvCxnSpPr>
          <p:nvPr/>
        </p:nvCxnSpPr>
        <p:spPr>
          <a:xfrm flipH="1">
            <a:off x="3831890" y="6372200"/>
            <a:ext cx="915566" cy="2232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6" idx="1"/>
            <a:endCxn id="8" idx="3"/>
          </p:cNvCxnSpPr>
          <p:nvPr/>
        </p:nvCxnSpPr>
        <p:spPr>
          <a:xfrm flipH="1">
            <a:off x="2859782" y="3275856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>
            <a:stCxn id="6" idx="1"/>
            <a:endCxn id="7" idx="3"/>
          </p:cNvCxnSpPr>
          <p:nvPr/>
        </p:nvCxnSpPr>
        <p:spPr>
          <a:xfrm flipH="1" flipV="1">
            <a:off x="2859782" y="1331640"/>
            <a:ext cx="576064" cy="1944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6" idx="1"/>
            <a:endCxn id="9" idx="3"/>
          </p:cNvCxnSpPr>
          <p:nvPr/>
        </p:nvCxnSpPr>
        <p:spPr>
          <a:xfrm flipH="1">
            <a:off x="2859782" y="3275856"/>
            <a:ext cx="576064" cy="1944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/>
          <p:cNvCxnSpPr>
            <a:stCxn id="19" idx="3"/>
            <a:endCxn id="9" idx="1"/>
          </p:cNvCxnSpPr>
          <p:nvPr/>
        </p:nvCxnSpPr>
        <p:spPr>
          <a:xfrm>
            <a:off x="1851670" y="522007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20" idx="3"/>
            <a:endCxn id="9" idx="1"/>
          </p:cNvCxnSpPr>
          <p:nvPr/>
        </p:nvCxnSpPr>
        <p:spPr>
          <a:xfrm flipV="1">
            <a:off x="1851670" y="5220072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>
            <a:stCxn id="20" idx="3"/>
            <a:endCxn id="9" idx="1"/>
          </p:cNvCxnSpPr>
          <p:nvPr/>
        </p:nvCxnSpPr>
        <p:spPr>
          <a:xfrm flipV="1">
            <a:off x="1851670" y="5220072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8" idx="3"/>
            <a:endCxn id="9" idx="1"/>
          </p:cNvCxnSpPr>
          <p:nvPr/>
        </p:nvCxnSpPr>
        <p:spPr>
          <a:xfrm>
            <a:off x="1851670" y="471601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>
            <a:stCxn id="17" idx="3"/>
            <a:endCxn id="8" idx="1"/>
          </p:cNvCxnSpPr>
          <p:nvPr/>
        </p:nvCxnSpPr>
        <p:spPr>
          <a:xfrm flipV="1">
            <a:off x="1851670" y="327585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2" idx="3"/>
            <a:endCxn id="7" idx="1"/>
          </p:cNvCxnSpPr>
          <p:nvPr/>
        </p:nvCxnSpPr>
        <p:spPr>
          <a:xfrm flipV="1">
            <a:off x="1851670" y="1331640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>
            <a:stCxn id="11" idx="3"/>
            <a:endCxn id="7" idx="1"/>
          </p:cNvCxnSpPr>
          <p:nvPr/>
        </p:nvCxnSpPr>
        <p:spPr>
          <a:xfrm>
            <a:off x="1851670" y="1331640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0" idx="3"/>
            <a:endCxn id="7" idx="1"/>
          </p:cNvCxnSpPr>
          <p:nvPr/>
        </p:nvCxnSpPr>
        <p:spPr>
          <a:xfrm>
            <a:off x="1851670" y="827584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/>
          <p:cNvCxnSpPr>
            <a:stCxn id="16" idx="3"/>
            <a:endCxn id="8" idx="1"/>
          </p:cNvCxnSpPr>
          <p:nvPr/>
        </p:nvCxnSpPr>
        <p:spPr>
          <a:xfrm>
            <a:off x="1851670" y="3275856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/>
          <p:cNvCxnSpPr>
            <a:stCxn id="15" idx="3"/>
            <a:endCxn id="8" idx="1"/>
          </p:cNvCxnSpPr>
          <p:nvPr/>
        </p:nvCxnSpPr>
        <p:spPr>
          <a:xfrm>
            <a:off x="1851670" y="2771800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/>
          <p:cNvSpPr/>
          <p:nvPr/>
        </p:nvSpPr>
        <p:spPr>
          <a:xfrm>
            <a:off x="2067694" y="68042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Brigade</a:t>
            </a:r>
          </a:p>
        </p:txBody>
      </p:sp>
      <p:cxnSp>
        <p:nvCxnSpPr>
          <p:cNvPr id="37" name="Rett linje 36"/>
          <p:cNvCxnSpPr>
            <a:stCxn id="13" idx="1"/>
            <a:endCxn id="36" idx="3"/>
          </p:cNvCxnSpPr>
          <p:nvPr/>
        </p:nvCxnSpPr>
        <p:spPr>
          <a:xfrm flipH="1" flipV="1">
            <a:off x="2859782" y="7020272"/>
            <a:ext cx="576064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/>
          <p:cNvSpPr/>
          <p:nvPr/>
        </p:nvSpPr>
        <p:spPr>
          <a:xfrm>
            <a:off x="1059582" y="6300192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39" name="Rektangel 38"/>
          <p:cNvSpPr/>
          <p:nvPr/>
        </p:nvSpPr>
        <p:spPr>
          <a:xfrm>
            <a:off x="1059582" y="68042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40" name="Rektangel 39"/>
          <p:cNvSpPr/>
          <p:nvPr/>
        </p:nvSpPr>
        <p:spPr>
          <a:xfrm>
            <a:off x="1059582" y="7308304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cxnSp>
        <p:nvCxnSpPr>
          <p:cNvPr id="41" name="Rett linje 40"/>
          <p:cNvCxnSpPr>
            <a:stCxn id="36" idx="1"/>
            <a:endCxn id="38" idx="3"/>
          </p:cNvCxnSpPr>
          <p:nvPr/>
        </p:nvCxnSpPr>
        <p:spPr>
          <a:xfrm flipH="1" flipV="1">
            <a:off x="1851670" y="651621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>
            <a:stCxn id="36" idx="1"/>
            <a:endCxn id="39" idx="3"/>
          </p:cNvCxnSpPr>
          <p:nvPr/>
        </p:nvCxnSpPr>
        <p:spPr>
          <a:xfrm flipH="1">
            <a:off x="1851670" y="702027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>
            <a:stCxn id="36" idx="1"/>
            <a:endCxn id="40" idx="3"/>
          </p:cNvCxnSpPr>
          <p:nvPr/>
        </p:nvCxnSpPr>
        <p:spPr>
          <a:xfrm flipH="1">
            <a:off x="1851670" y="7020272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059582" y="8100392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45" name="Rektangel 44"/>
          <p:cNvSpPr/>
          <p:nvPr/>
        </p:nvSpPr>
        <p:spPr>
          <a:xfrm>
            <a:off x="1059582" y="86044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Battalion</a:t>
            </a:r>
          </a:p>
        </p:txBody>
      </p:sp>
      <p:sp>
        <p:nvSpPr>
          <p:cNvPr id="46" name="Rektangel 45"/>
          <p:cNvSpPr/>
          <p:nvPr/>
        </p:nvSpPr>
        <p:spPr>
          <a:xfrm>
            <a:off x="2067694" y="8604448"/>
            <a:ext cx="792088" cy="432048"/>
          </a:xfrm>
          <a:prstGeom prst="rect">
            <a:avLst/>
          </a:prstGeom>
          <a:solidFill>
            <a:schemeClr val="accent2">
              <a:alpha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Brigade</a:t>
            </a:r>
          </a:p>
        </p:txBody>
      </p:sp>
      <p:cxnSp>
        <p:nvCxnSpPr>
          <p:cNvPr id="47" name="Rett linje 46"/>
          <p:cNvCxnSpPr>
            <a:stCxn id="13" idx="1"/>
            <a:endCxn id="46" idx="3"/>
          </p:cNvCxnSpPr>
          <p:nvPr/>
        </p:nvCxnSpPr>
        <p:spPr>
          <a:xfrm flipH="1">
            <a:off x="2859782" y="8820472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>
            <a:stCxn id="46" idx="1"/>
            <a:endCxn id="44" idx="3"/>
          </p:cNvCxnSpPr>
          <p:nvPr/>
        </p:nvCxnSpPr>
        <p:spPr>
          <a:xfrm flipH="1" flipV="1">
            <a:off x="1851670" y="8316416"/>
            <a:ext cx="216024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/>
          <p:cNvCxnSpPr>
            <a:stCxn id="46" idx="1"/>
            <a:endCxn id="45" idx="3"/>
          </p:cNvCxnSpPr>
          <p:nvPr/>
        </p:nvCxnSpPr>
        <p:spPr>
          <a:xfrm flipH="1">
            <a:off x="1851670" y="882047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Sylinder 49"/>
          <p:cNvSpPr txBox="1"/>
          <p:nvPr/>
        </p:nvSpPr>
        <p:spPr>
          <a:xfrm>
            <a:off x="1923678" y="5940152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err="1" smtClean="0"/>
              <a:t>Armored</a:t>
            </a:r>
            <a:r>
              <a:rPr lang="nb-NO" sz="1000" dirty="0" smtClean="0"/>
              <a:t> Division Area </a:t>
            </a:r>
            <a:r>
              <a:rPr lang="nb-NO" sz="1000" dirty="0" err="1" smtClean="0"/>
              <a:t>of</a:t>
            </a:r>
            <a:r>
              <a:rPr lang="nb-NO" sz="1000" dirty="0" smtClean="0"/>
              <a:t> </a:t>
            </a:r>
            <a:r>
              <a:rPr lang="nb-NO" sz="1000" dirty="0" err="1" smtClean="0"/>
              <a:t>Operations</a:t>
            </a:r>
            <a:endParaRPr lang="nb-NO" sz="1000" dirty="0"/>
          </a:p>
        </p:txBody>
      </p:sp>
      <p:sp>
        <p:nvSpPr>
          <p:cNvPr id="51" name="TekstSylinder 50"/>
          <p:cNvSpPr txBox="1"/>
          <p:nvPr/>
        </p:nvSpPr>
        <p:spPr>
          <a:xfrm>
            <a:off x="1851670" y="6156176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err="1" smtClean="0"/>
              <a:t>Mechanized</a:t>
            </a:r>
            <a:r>
              <a:rPr lang="nb-NO" sz="1000" dirty="0" smtClean="0"/>
              <a:t> Division Area </a:t>
            </a:r>
            <a:r>
              <a:rPr lang="nb-NO" sz="1000" dirty="0" err="1" smtClean="0"/>
              <a:t>of</a:t>
            </a:r>
            <a:r>
              <a:rPr lang="nb-NO" sz="1000" dirty="0" smtClean="0"/>
              <a:t> </a:t>
            </a:r>
            <a:r>
              <a:rPr lang="nb-NO" sz="1000" dirty="0" err="1" smtClean="0"/>
              <a:t>Operations</a:t>
            </a:r>
            <a:endParaRPr lang="nb-NO" sz="1000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95536"/>
            <a:ext cx="5143500" cy="288032"/>
          </a:xfrm>
          <a:solidFill>
            <a:schemeClr val="bg1"/>
          </a:solidFill>
        </p:spPr>
        <p:txBody>
          <a:bodyPr/>
          <a:lstStyle/>
          <a:p>
            <a:r>
              <a:rPr lang="nb-NO" sz="1600" dirty="0" err="1" smtClean="0"/>
              <a:t>Explanation</a:t>
            </a:r>
            <a:r>
              <a:rPr lang="nb-NO" sz="1600" dirty="0" smtClean="0"/>
              <a:t> : </a:t>
            </a:r>
            <a:r>
              <a:rPr lang="nb-NO" sz="1600" dirty="0" err="1" smtClean="0"/>
              <a:t>Example</a:t>
            </a:r>
            <a:endParaRPr lang="nb-NO" sz="1600" dirty="0"/>
          </a:p>
        </p:txBody>
      </p:sp>
      <p:sp>
        <p:nvSpPr>
          <p:cNvPr id="52" name="TekstSylinder 51">
            <a:hlinkClick r:id="rId5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54" name="TekstSylinder 53">
            <a:hlinkClick r:id="rId2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000" dirty="0" smtClean="0"/>
              <a:t>Same </a:t>
            </a:r>
            <a:r>
              <a:rPr lang="nb-NO" sz="2000" dirty="0" err="1" smtClean="0"/>
              <a:t>example</a:t>
            </a:r>
            <a:r>
              <a:rPr lang="nb-NO" sz="2000" dirty="0" smtClean="0"/>
              <a:t>, </a:t>
            </a:r>
            <a:r>
              <a:rPr lang="nb-NO" sz="2000" dirty="0" err="1" smtClean="0"/>
              <a:t>with</a:t>
            </a:r>
            <a:r>
              <a:rPr lang="nb-NO" sz="2000" dirty="0" smtClean="0"/>
              <a:t> </a:t>
            </a:r>
            <a:r>
              <a:rPr lang="nb-NO" sz="2000" dirty="0" err="1" smtClean="0"/>
              <a:t>military</a:t>
            </a:r>
            <a:r>
              <a:rPr lang="nb-NO" sz="2000" dirty="0" smtClean="0"/>
              <a:t> symbols</a:t>
            </a:r>
            <a:endParaRPr lang="nb-NO" sz="2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94" y="1357290"/>
            <a:ext cx="933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40" y="3824282"/>
            <a:ext cx="10382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8125" y="8001024"/>
            <a:ext cx="10953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2" y="6203068"/>
            <a:ext cx="933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2" y="3786182"/>
            <a:ext cx="933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 cstate="print"/>
          <a:srcRect l="13636" t="14706" r="11363" b="19117"/>
          <a:stretch>
            <a:fillRect/>
          </a:stretch>
        </p:blipFill>
        <p:spPr bwMode="auto">
          <a:xfrm>
            <a:off x="357172" y="1500166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 cstate="print"/>
          <a:srcRect l="13636" t="14706" r="11363" b="19117"/>
          <a:stretch>
            <a:fillRect/>
          </a:stretch>
        </p:blipFill>
        <p:spPr bwMode="auto">
          <a:xfrm>
            <a:off x="357172" y="2143108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 cstate="print"/>
          <a:srcRect l="13636" t="14706" r="11363" b="19117"/>
          <a:stretch>
            <a:fillRect/>
          </a:stretch>
        </p:blipFill>
        <p:spPr bwMode="auto">
          <a:xfrm>
            <a:off x="357172" y="857224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/>
          <a:srcRect l="13636" t="14706" r="11363" b="19117"/>
          <a:stretch>
            <a:fillRect/>
          </a:stretch>
        </p:blipFill>
        <p:spPr bwMode="auto">
          <a:xfrm>
            <a:off x="357172" y="3929058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 cstate="print"/>
          <a:srcRect l="13636" t="14706" r="11363" b="19117"/>
          <a:stretch>
            <a:fillRect/>
          </a:stretch>
        </p:blipFill>
        <p:spPr bwMode="auto">
          <a:xfrm>
            <a:off x="357172" y="4572000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 l="13636" t="14706" r="11363" b="19117"/>
          <a:stretch>
            <a:fillRect/>
          </a:stretch>
        </p:blipFill>
        <p:spPr bwMode="auto">
          <a:xfrm>
            <a:off x="357172" y="3286116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 l="13636" t="14706" r="11363" b="19117"/>
          <a:stretch>
            <a:fillRect/>
          </a:stretch>
        </p:blipFill>
        <p:spPr bwMode="auto">
          <a:xfrm>
            <a:off x="357172" y="6357950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 cstate="print"/>
          <a:srcRect l="13636" t="14706" r="11363" b="19117"/>
          <a:stretch>
            <a:fillRect/>
          </a:stretch>
        </p:blipFill>
        <p:spPr bwMode="auto">
          <a:xfrm>
            <a:off x="357172" y="7000892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 cstate="print"/>
          <a:srcRect l="13636" t="14706" r="11363" b="19117"/>
          <a:stretch>
            <a:fillRect/>
          </a:stretch>
        </p:blipFill>
        <p:spPr bwMode="auto">
          <a:xfrm>
            <a:off x="357172" y="5715008"/>
            <a:ext cx="7858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Frihåndsform 37"/>
          <p:cNvSpPr/>
          <p:nvPr/>
        </p:nvSpPr>
        <p:spPr>
          <a:xfrm>
            <a:off x="71420" y="1043608"/>
            <a:ext cx="363353" cy="7200800"/>
          </a:xfrm>
          <a:custGeom>
            <a:avLst/>
            <a:gdLst>
              <a:gd name="connsiteX0" fmla="*/ 9939 w 268357"/>
              <a:gd name="connsiteY0" fmla="*/ 7882 h 4013351"/>
              <a:gd name="connsiteX1" fmla="*/ 99391 w 268357"/>
              <a:gd name="connsiteY1" fmla="*/ 47638 h 4013351"/>
              <a:gd name="connsiteX2" fmla="*/ 119270 w 268357"/>
              <a:gd name="connsiteY2" fmla="*/ 107273 h 4013351"/>
              <a:gd name="connsiteX3" fmla="*/ 129209 w 268357"/>
              <a:gd name="connsiteY3" fmla="*/ 137090 h 4013351"/>
              <a:gd name="connsiteX4" fmla="*/ 119270 w 268357"/>
              <a:gd name="connsiteY4" fmla="*/ 475021 h 4013351"/>
              <a:gd name="connsiteX5" fmla="*/ 109330 w 268357"/>
              <a:gd name="connsiteY5" fmla="*/ 504838 h 4013351"/>
              <a:gd name="connsiteX6" fmla="*/ 99391 w 268357"/>
              <a:gd name="connsiteY6" fmla="*/ 574412 h 4013351"/>
              <a:gd name="connsiteX7" fmla="*/ 79513 w 268357"/>
              <a:gd name="connsiteY7" fmla="*/ 673803 h 4013351"/>
              <a:gd name="connsiteX8" fmla="*/ 59635 w 268357"/>
              <a:gd name="connsiteY8" fmla="*/ 733438 h 4013351"/>
              <a:gd name="connsiteX9" fmla="*/ 39757 w 268357"/>
              <a:gd name="connsiteY9" fmla="*/ 793073 h 4013351"/>
              <a:gd name="connsiteX10" fmla="*/ 29817 w 268357"/>
              <a:gd name="connsiteY10" fmla="*/ 822890 h 4013351"/>
              <a:gd name="connsiteX11" fmla="*/ 19878 w 268357"/>
              <a:gd name="connsiteY11" fmla="*/ 952099 h 4013351"/>
              <a:gd name="connsiteX12" fmla="*/ 0 w 268357"/>
              <a:gd name="connsiteY12" fmla="*/ 1011734 h 4013351"/>
              <a:gd name="connsiteX13" fmla="*/ 9939 w 268357"/>
              <a:gd name="connsiteY13" fmla="*/ 1230395 h 4013351"/>
              <a:gd name="connsiteX14" fmla="*/ 29817 w 268357"/>
              <a:gd name="connsiteY14" fmla="*/ 1319847 h 4013351"/>
              <a:gd name="connsiteX15" fmla="*/ 49696 w 268357"/>
              <a:gd name="connsiteY15" fmla="*/ 1379482 h 4013351"/>
              <a:gd name="connsiteX16" fmla="*/ 69574 w 268357"/>
              <a:gd name="connsiteY16" fmla="*/ 1409299 h 4013351"/>
              <a:gd name="connsiteX17" fmla="*/ 89452 w 268357"/>
              <a:gd name="connsiteY17" fmla="*/ 1468934 h 4013351"/>
              <a:gd name="connsiteX18" fmla="*/ 109330 w 268357"/>
              <a:gd name="connsiteY18" fmla="*/ 1528569 h 4013351"/>
              <a:gd name="connsiteX19" fmla="*/ 119270 w 268357"/>
              <a:gd name="connsiteY19" fmla="*/ 1558386 h 4013351"/>
              <a:gd name="connsiteX20" fmla="*/ 139148 w 268357"/>
              <a:gd name="connsiteY20" fmla="*/ 1588203 h 4013351"/>
              <a:gd name="connsiteX21" fmla="*/ 149087 w 268357"/>
              <a:gd name="connsiteY21" fmla="*/ 1637899 h 4013351"/>
              <a:gd name="connsiteX22" fmla="*/ 159026 w 268357"/>
              <a:gd name="connsiteY22" fmla="*/ 1697534 h 4013351"/>
              <a:gd name="connsiteX23" fmla="*/ 168965 w 268357"/>
              <a:gd name="connsiteY23" fmla="*/ 1737290 h 4013351"/>
              <a:gd name="connsiteX24" fmla="*/ 188843 w 268357"/>
              <a:gd name="connsiteY24" fmla="*/ 1846621 h 4013351"/>
              <a:gd name="connsiteX25" fmla="*/ 198783 w 268357"/>
              <a:gd name="connsiteY25" fmla="*/ 1876438 h 4013351"/>
              <a:gd name="connsiteX26" fmla="*/ 208722 w 268357"/>
              <a:gd name="connsiteY26" fmla="*/ 1916195 h 4013351"/>
              <a:gd name="connsiteX27" fmla="*/ 228600 w 268357"/>
              <a:gd name="connsiteY27" fmla="*/ 1955951 h 4013351"/>
              <a:gd name="connsiteX28" fmla="*/ 248478 w 268357"/>
              <a:gd name="connsiteY28" fmla="*/ 2045403 h 4013351"/>
              <a:gd name="connsiteX29" fmla="*/ 268357 w 268357"/>
              <a:gd name="connsiteY29" fmla="*/ 2105038 h 4013351"/>
              <a:gd name="connsiteX30" fmla="*/ 258417 w 268357"/>
              <a:gd name="connsiteY30" fmla="*/ 2293882 h 4013351"/>
              <a:gd name="connsiteX31" fmla="*/ 228600 w 268357"/>
              <a:gd name="connsiteY31" fmla="*/ 2393273 h 4013351"/>
              <a:gd name="connsiteX32" fmla="*/ 198783 w 268357"/>
              <a:gd name="connsiteY32" fmla="*/ 2442969 h 4013351"/>
              <a:gd name="connsiteX33" fmla="*/ 159026 w 268357"/>
              <a:gd name="connsiteY33" fmla="*/ 2502603 h 4013351"/>
              <a:gd name="connsiteX34" fmla="*/ 149087 w 268357"/>
              <a:gd name="connsiteY34" fmla="*/ 2532421 h 4013351"/>
              <a:gd name="connsiteX35" fmla="*/ 119270 w 268357"/>
              <a:gd name="connsiteY35" fmla="*/ 2562238 h 4013351"/>
              <a:gd name="connsiteX36" fmla="*/ 109330 w 268357"/>
              <a:gd name="connsiteY36" fmla="*/ 2611934 h 4013351"/>
              <a:gd name="connsiteX37" fmla="*/ 79513 w 268357"/>
              <a:gd name="connsiteY37" fmla="*/ 2671569 h 4013351"/>
              <a:gd name="connsiteX38" fmla="*/ 69574 w 268357"/>
              <a:gd name="connsiteY38" fmla="*/ 2741143 h 4013351"/>
              <a:gd name="connsiteX39" fmla="*/ 49696 w 268357"/>
              <a:gd name="connsiteY39" fmla="*/ 2800777 h 4013351"/>
              <a:gd name="connsiteX40" fmla="*/ 39757 w 268357"/>
              <a:gd name="connsiteY40" fmla="*/ 2900169 h 4013351"/>
              <a:gd name="connsiteX41" fmla="*/ 49696 w 268357"/>
              <a:gd name="connsiteY41" fmla="*/ 3466699 h 4013351"/>
              <a:gd name="connsiteX42" fmla="*/ 59635 w 268357"/>
              <a:gd name="connsiteY42" fmla="*/ 3526334 h 4013351"/>
              <a:gd name="connsiteX43" fmla="*/ 69574 w 268357"/>
              <a:gd name="connsiteY43" fmla="*/ 3625725 h 4013351"/>
              <a:gd name="connsiteX44" fmla="*/ 89452 w 268357"/>
              <a:gd name="connsiteY44" fmla="*/ 3705238 h 4013351"/>
              <a:gd name="connsiteX45" fmla="*/ 129209 w 268357"/>
              <a:gd name="connsiteY45" fmla="*/ 3814569 h 4013351"/>
              <a:gd name="connsiteX46" fmla="*/ 168965 w 268357"/>
              <a:gd name="connsiteY46" fmla="*/ 3933838 h 4013351"/>
              <a:gd name="connsiteX47" fmla="*/ 178904 w 268357"/>
              <a:gd name="connsiteY47" fmla="*/ 3963656 h 4013351"/>
              <a:gd name="connsiteX48" fmla="*/ 208722 w 268357"/>
              <a:gd name="connsiteY48" fmla="*/ 3973595 h 4013351"/>
              <a:gd name="connsiteX49" fmla="*/ 238539 w 268357"/>
              <a:gd name="connsiteY49" fmla="*/ 4013351 h 4013351"/>
              <a:gd name="connsiteX0" fmla="*/ 9939 w 268357"/>
              <a:gd name="connsiteY0" fmla="*/ 7882 h 7200800"/>
              <a:gd name="connsiteX1" fmla="*/ 99391 w 268357"/>
              <a:gd name="connsiteY1" fmla="*/ 47638 h 7200800"/>
              <a:gd name="connsiteX2" fmla="*/ 119270 w 268357"/>
              <a:gd name="connsiteY2" fmla="*/ 107273 h 7200800"/>
              <a:gd name="connsiteX3" fmla="*/ 129209 w 268357"/>
              <a:gd name="connsiteY3" fmla="*/ 137090 h 7200800"/>
              <a:gd name="connsiteX4" fmla="*/ 119270 w 268357"/>
              <a:gd name="connsiteY4" fmla="*/ 475021 h 7200800"/>
              <a:gd name="connsiteX5" fmla="*/ 109330 w 268357"/>
              <a:gd name="connsiteY5" fmla="*/ 504838 h 7200800"/>
              <a:gd name="connsiteX6" fmla="*/ 99391 w 268357"/>
              <a:gd name="connsiteY6" fmla="*/ 574412 h 7200800"/>
              <a:gd name="connsiteX7" fmla="*/ 79513 w 268357"/>
              <a:gd name="connsiteY7" fmla="*/ 673803 h 7200800"/>
              <a:gd name="connsiteX8" fmla="*/ 59635 w 268357"/>
              <a:gd name="connsiteY8" fmla="*/ 733438 h 7200800"/>
              <a:gd name="connsiteX9" fmla="*/ 39757 w 268357"/>
              <a:gd name="connsiteY9" fmla="*/ 793073 h 7200800"/>
              <a:gd name="connsiteX10" fmla="*/ 29817 w 268357"/>
              <a:gd name="connsiteY10" fmla="*/ 822890 h 7200800"/>
              <a:gd name="connsiteX11" fmla="*/ 19878 w 268357"/>
              <a:gd name="connsiteY11" fmla="*/ 952099 h 7200800"/>
              <a:gd name="connsiteX12" fmla="*/ 0 w 268357"/>
              <a:gd name="connsiteY12" fmla="*/ 1011734 h 7200800"/>
              <a:gd name="connsiteX13" fmla="*/ 9939 w 268357"/>
              <a:gd name="connsiteY13" fmla="*/ 1230395 h 7200800"/>
              <a:gd name="connsiteX14" fmla="*/ 29817 w 268357"/>
              <a:gd name="connsiteY14" fmla="*/ 1319847 h 7200800"/>
              <a:gd name="connsiteX15" fmla="*/ 49696 w 268357"/>
              <a:gd name="connsiteY15" fmla="*/ 1379482 h 7200800"/>
              <a:gd name="connsiteX16" fmla="*/ 69574 w 268357"/>
              <a:gd name="connsiteY16" fmla="*/ 1409299 h 7200800"/>
              <a:gd name="connsiteX17" fmla="*/ 89452 w 268357"/>
              <a:gd name="connsiteY17" fmla="*/ 1468934 h 7200800"/>
              <a:gd name="connsiteX18" fmla="*/ 109330 w 268357"/>
              <a:gd name="connsiteY18" fmla="*/ 1528569 h 7200800"/>
              <a:gd name="connsiteX19" fmla="*/ 119270 w 268357"/>
              <a:gd name="connsiteY19" fmla="*/ 1558386 h 7200800"/>
              <a:gd name="connsiteX20" fmla="*/ 139148 w 268357"/>
              <a:gd name="connsiteY20" fmla="*/ 1588203 h 7200800"/>
              <a:gd name="connsiteX21" fmla="*/ 149087 w 268357"/>
              <a:gd name="connsiteY21" fmla="*/ 1637899 h 7200800"/>
              <a:gd name="connsiteX22" fmla="*/ 159026 w 268357"/>
              <a:gd name="connsiteY22" fmla="*/ 1697534 h 7200800"/>
              <a:gd name="connsiteX23" fmla="*/ 168965 w 268357"/>
              <a:gd name="connsiteY23" fmla="*/ 1737290 h 7200800"/>
              <a:gd name="connsiteX24" fmla="*/ 188843 w 268357"/>
              <a:gd name="connsiteY24" fmla="*/ 1846621 h 7200800"/>
              <a:gd name="connsiteX25" fmla="*/ 198783 w 268357"/>
              <a:gd name="connsiteY25" fmla="*/ 1876438 h 7200800"/>
              <a:gd name="connsiteX26" fmla="*/ 208722 w 268357"/>
              <a:gd name="connsiteY26" fmla="*/ 1916195 h 7200800"/>
              <a:gd name="connsiteX27" fmla="*/ 228600 w 268357"/>
              <a:gd name="connsiteY27" fmla="*/ 1955951 h 7200800"/>
              <a:gd name="connsiteX28" fmla="*/ 248478 w 268357"/>
              <a:gd name="connsiteY28" fmla="*/ 2045403 h 7200800"/>
              <a:gd name="connsiteX29" fmla="*/ 268357 w 268357"/>
              <a:gd name="connsiteY29" fmla="*/ 2105038 h 7200800"/>
              <a:gd name="connsiteX30" fmla="*/ 258417 w 268357"/>
              <a:gd name="connsiteY30" fmla="*/ 2293882 h 7200800"/>
              <a:gd name="connsiteX31" fmla="*/ 228600 w 268357"/>
              <a:gd name="connsiteY31" fmla="*/ 2393273 h 7200800"/>
              <a:gd name="connsiteX32" fmla="*/ 198783 w 268357"/>
              <a:gd name="connsiteY32" fmla="*/ 2442969 h 7200800"/>
              <a:gd name="connsiteX33" fmla="*/ 159026 w 268357"/>
              <a:gd name="connsiteY33" fmla="*/ 2502603 h 7200800"/>
              <a:gd name="connsiteX34" fmla="*/ 149087 w 268357"/>
              <a:gd name="connsiteY34" fmla="*/ 2532421 h 7200800"/>
              <a:gd name="connsiteX35" fmla="*/ 119270 w 268357"/>
              <a:gd name="connsiteY35" fmla="*/ 2562238 h 7200800"/>
              <a:gd name="connsiteX36" fmla="*/ 109330 w 268357"/>
              <a:gd name="connsiteY36" fmla="*/ 2611934 h 7200800"/>
              <a:gd name="connsiteX37" fmla="*/ 79513 w 268357"/>
              <a:gd name="connsiteY37" fmla="*/ 2671569 h 7200800"/>
              <a:gd name="connsiteX38" fmla="*/ 69574 w 268357"/>
              <a:gd name="connsiteY38" fmla="*/ 2741143 h 7200800"/>
              <a:gd name="connsiteX39" fmla="*/ 49696 w 268357"/>
              <a:gd name="connsiteY39" fmla="*/ 2800777 h 7200800"/>
              <a:gd name="connsiteX40" fmla="*/ 39757 w 268357"/>
              <a:gd name="connsiteY40" fmla="*/ 2900169 h 7200800"/>
              <a:gd name="connsiteX41" fmla="*/ 49696 w 268357"/>
              <a:gd name="connsiteY41" fmla="*/ 3466699 h 7200800"/>
              <a:gd name="connsiteX42" fmla="*/ 59635 w 268357"/>
              <a:gd name="connsiteY42" fmla="*/ 3526334 h 7200800"/>
              <a:gd name="connsiteX43" fmla="*/ 69574 w 268357"/>
              <a:gd name="connsiteY43" fmla="*/ 3625725 h 7200800"/>
              <a:gd name="connsiteX44" fmla="*/ 89452 w 268357"/>
              <a:gd name="connsiteY44" fmla="*/ 3705238 h 7200800"/>
              <a:gd name="connsiteX45" fmla="*/ 129209 w 268357"/>
              <a:gd name="connsiteY45" fmla="*/ 3814569 h 7200800"/>
              <a:gd name="connsiteX46" fmla="*/ 168965 w 268357"/>
              <a:gd name="connsiteY46" fmla="*/ 3933838 h 7200800"/>
              <a:gd name="connsiteX47" fmla="*/ 178904 w 268357"/>
              <a:gd name="connsiteY47" fmla="*/ 3963656 h 7200800"/>
              <a:gd name="connsiteX48" fmla="*/ 208722 w 268357"/>
              <a:gd name="connsiteY48" fmla="*/ 3973595 h 7200800"/>
              <a:gd name="connsiteX49" fmla="*/ 216024 w 268357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129209 w 300314"/>
              <a:gd name="connsiteY45" fmla="*/ 3814569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9939 w 300314"/>
              <a:gd name="connsiteY0" fmla="*/ 7882 h 7200800"/>
              <a:gd name="connsiteX1" fmla="*/ 99391 w 300314"/>
              <a:gd name="connsiteY1" fmla="*/ 47638 h 7200800"/>
              <a:gd name="connsiteX2" fmla="*/ 119270 w 300314"/>
              <a:gd name="connsiteY2" fmla="*/ 107273 h 7200800"/>
              <a:gd name="connsiteX3" fmla="*/ 129209 w 300314"/>
              <a:gd name="connsiteY3" fmla="*/ 137090 h 7200800"/>
              <a:gd name="connsiteX4" fmla="*/ 119270 w 300314"/>
              <a:gd name="connsiteY4" fmla="*/ 475021 h 7200800"/>
              <a:gd name="connsiteX5" fmla="*/ 109330 w 300314"/>
              <a:gd name="connsiteY5" fmla="*/ 504838 h 7200800"/>
              <a:gd name="connsiteX6" fmla="*/ 99391 w 300314"/>
              <a:gd name="connsiteY6" fmla="*/ 574412 h 7200800"/>
              <a:gd name="connsiteX7" fmla="*/ 79513 w 300314"/>
              <a:gd name="connsiteY7" fmla="*/ 673803 h 7200800"/>
              <a:gd name="connsiteX8" fmla="*/ 59635 w 300314"/>
              <a:gd name="connsiteY8" fmla="*/ 733438 h 7200800"/>
              <a:gd name="connsiteX9" fmla="*/ 39757 w 300314"/>
              <a:gd name="connsiteY9" fmla="*/ 793073 h 7200800"/>
              <a:gd name="connsiteX10" fmla="*/ 29817 w 300314"/>
              <a:gd name="connsiteY10" fmla="*/ 822890 h 7200800"/>
              <a:gd name="connsiteX11" fmla="*/ 19878 w 300314"/>
              <a:gd name="connsiteY11" fmla="*/ 952099 h 7200800"/>
              <a:gd name="connsiteX12" fmla="*/ 0 w 300314"/>
              <a:gd name="connsiteY12" fmla="*/ 1011734 h 7200800"/>
              <a:gd name="connsiteX13" fmla="*/ 9939 w 300314"/>
              <a:gd name="connsiteY13" fmla="*/ 1230395 h 7200800"/>
              <a:gd name="connsiteX14" fmla="*/ 29817 w 300314"/>
              <a:gd name="connsiteY14" fmla="*/ 1319847 h 7200800"/>
              <a:gd name="connsiteX15" fmla="*/ 49696 w 300314"/>
              <a:gd name="connsiteY15" fmla="*/ 1379482 h 7200800"/>
              <a:gd name="connsiteX16" fmla="*/ 69574 w 300314"/>
              <a:gd name="connsiteY16" fmla="*/ 1409299 h 7200800"/>
              <a:gd name="connsiteX17" fmla="*/ 89452 w 300314"/>
              <a:gd name="connsiteY17" fmla="*/ 1468934 h 7200800"/>
              <a:gd name="connsiteX18" fmla="*/ 109330 w 300314"/>
              <a:gd name="connsiteY18" fmla="*/ 1528569 h 7200800"/>
              <a:gd name="connsiteX19" fmla="*/ 119270 w 300314"/>
              <a:gd name="connsiteY19" fmla="*/ 1558386 h 7200800"/>
              <a:gd name="connsiteX20" fmla="*/ 139148 w 300314"/>
              <a:gd name="connsiteY20" fmla="*/ 1588203 h 7200800"/>
              <a:gd name="connsiteX21" fmla="*/ 149087 w 300314"/>
              <a:gd name="connsiteY21" fmla="*/ 1637899 h 7200800"/>
              <a:gd name="connsiteX22" fmla="*/ 159026 w 300314"/>
              <a:gd name="connsiteY22" fmla="*/ 1697534 h 7200800"/>
              <a:gd name="connsiteX23" fmla="*/ 168965 w 300314"/>
              <a:gd name="connsiteY23" fmla="*/ 1737290 h 7200800"/>
              <a:gd name="connsiteX24" fmla="*/ 188843 w 300314"/>
              <a:gd name="connsiteY24" fmla="*/ 1846621 h 7200800"/>
              <a:gd name="connsiteX25" fmla="*/ 198783 w 300314"/>
              <a:gd name="connsiteY25" fmla="*/ 1876438 h 7200800"/>
              <a:gd name="connsiteX26" fmla="*/ 208722 w 300314"/>
              <a:gd name="connsiteY26" fmla="*/ 1916195 h 7200800"/>
              <a:gd name="connsiteX27" fmla="*/ 228600 w 300314"/>
              <a:gd name="connsiteY27" fmla="*/ 1955951 h 7200800"/>
              <a:gd name="connsiteX28" fmla="*/ 248478 w 300314"/>
              <a:gd name="connsiteY28" fmla="*/ 2045403 h 7200800"/>
              <a:gd name="connsiteX29" fmla="*/ 268357 w 300314"/>
              <a:gd name="connsiteY29" fmla="*/ 2105038 h 7200800"/>
              <a:gd name="connsiteX30" fmla="*/ 258417 w 300314"/>
              <a:gd name="connsiteY30" fmla="*/ 2293882 h 7200800"/>
              <a:gd name="connsiteX31" fmla="*/ 228600 w 300314"/>
              <a:gd name="connsiteY31" fmla="*/ 2393273 h 7200800"/>
              <a:gd name="connsiteX32" fmla="*/ 198783 w 300314"/>
              <a:gd name="connsiteY32" fmla="*/ 2442969 h 7200800"/>
              <a:gd name="connsiteX33" fmla="*/ 159026 w 300314"/>
              <a:gd name="connsiteY33" fmla="*/ 2502603 h 7200800"/>
              <a:gd name="connsiteX34" fmla="*/ 149087 w 300314"/>
              <a:gd name="connsiteY34" fmla="*/ 2532421 h 7200800"/>
              <a:gd name="connsiteX35" fmla="*/ 119270 w 300314"/>
              <a:gd name="connsiteY35" fmla="*/ 2562238 h 7200800"/>
              <a:gd name="connsiteX36" fmla="*/ 109330 w 300314"/>
              <a:gd name="connsiteY36" fmla="*/ 2611934 h 7200800"/>
              <a:gd name="connsiteX37" fmla="*/ 79513 w 300314"/>
              <a:gd name="connsiteY37" fmla="*/ 2671569 h 7200800"/>
              <a:gd name="connsiteX38" fmla="*/ 69574 w 300314"/>
              <a:gd name="connsiteY38" fmla="*/ 2741143 h 7200800"/>
              <a:gd name="connsiteX39" fmla="*/ 49696 w 300314"/>
              <a:gd name="connsiteY39" fmla="*/ 2800777 h 7200800"/>
              <a:gd name="connsiteX40" fmla="*/ 39757 w 300314"/>
              <a:gd name="connsiteY40" fmla="*/ 2900169 h 7200800"/>
              <a:gd name="connsiteX41" fmla="*/ 49696 w 300314"/>
              <a:gd name="connsiteY41" fmla="*/ 3466699 h 7200800"/>
              <a:gd name="connsiteX42" fmla="*/ 59635 w 300314"/>
              <a:gd name="connsiteY42" fmla="*/ 3526334 h 7200800"/>
              <a:gd name="connsiteX43" fmla="*/ 69574 w 300314"/>
              <a:gd name="connsiteY43" fmla="*/ 3625725 h 7200800"/>
              <a:gd name="connsiteX44" fmla="*/ 89452 w 300314"/>
              <a:gd name="connsiteY44" fmla="*/ 3705238 h 7200800"/>
              <a:gd name="connsiteX45" fmla="*/ 288031 w 300314"/>
              <a:gd name="connsiteY45" fmla="*/ 5832647 h 7200800"/>
              <a:gd name="connsiteX46" fmla="*/ 168965 w 300314"/>
              <a:gd name="connsiteY46" fmla="*/ 3933838 h 7200800"/>
              <a:gd name="connsiteX47" fmla="*/ 178904 w 300314"/>
              <a:gd name="connsiteY47" fmla="*/ 3963656 h 7200800"/>
              <a:gd name="connsiteX48" fmla="*/ 288032 w 300314"/>
              <a:gd name="connsiteY48" fmla="*/ 6480719 h 7200800"/>
              <a:gd name="connsiteX49" fmla="*/ 216024 w 300314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91993 w 313403"/>
              <a:gd name="connsiteY47" fmla="*/ 3963656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313403"/>
              <a:gd name="connsiteY0" fmla="*/ 7882 h 7200800"/>
              <a:gd name="connsiteX1" fmla="*/ 112480 w 313403"/>
              <a:gd name="connsiteY1" fmla="*/ 47638 h 7200800"/>
              <a:gd name="connsiteX2" fmla="*/ 132359 w 313403"/>
              <a:gd name="connsiteY2" fmla="*/ 107273 h 7200800"/>
              <a:gd name="connsiteX3" fmla="*/ 142298 w 313403"/>
              <a:gd name="connsiteY3" fmla="*/ 137090 h 7200800"/>
              <a:gd name="connsiteX4" fmla="*/ 132359 w 313403"/>
              <a:gd name="connsiteY4" fmla="*/ 475021 h 7200800"/>
              <a:gd name="connsiteX5" fmla="*/ 122419 w 313403"/>
              <a:gd name="connsiteY5" fmla="*/ 504838 h 7200800"/>
              <a:gd name="connsiteX6" fmla="*/ 112480 w 313403"/>
              <a:gd name="connsiteY6" fmla="*/ 574412 h 7200800"/>
              <a:gd name="connsiteX7" fmla="*/ 92602 w 313403"/>
              <a:gd name="connsiteY7" fmla="*/ 673803 h 7200800"/>
              <a:gd name="connsiteX8" fmla="*/ 72724 w 313403"/>
              <a:gd name="connsiteY8" fmla="*/ 733438 h 7200800"/>
              <a:gd name="connsiteX9" fmla="*/ 52846 w 313403"/>
              <a:gd name="connsiteY9" fmla="*/ 793073 h 7200800"/>
              <a:gd name="connsiteX10" fmla="*/ 42906 w 313403"/>
              <a:gd name="connsiteY10" fmla="*/ 822890 h 7200800"/>
              <a:gd name="connsiteX11" fmla="*/ 32967 w 313403"/>
              <a:gd name="connsiteY11" fmla="*/ 952099 h 7200800"/>
              <a:gd name="connsiteX12" fmla="*/ 13089 w 313403"/>
              <a:gd name="connsiteY12" fmla="*/ 1011734 h 7200800"/>
              <a:gd name="connsiteX13" fmla="*/ 23028 w 313403"/>
              <a:gd name="connsiteY13" fmla="*/ 1230395 h 7200800"/>
              <a:gd name="connsiteX14" fmla="*/ 42906 w 313403"/>
              <a:gd name="connsiteY14" fmla="*/ 1319847 h 7200800"/>
              <a:gd name="connsiteX15" fmla="*/ 62785 w 313403"/>
              <a:gd name="connsiteY15" fmla="*/ 1379482 h 7200800"/>
              <a:gd name="connsiteX16" fmla="*/ 82663 w 313403"/>
              <a:gd name="connsiteY16" fmla="*/ 1409299 h 7200800"/>
              <a:gd name="connsiteX17" fmla="*/ 102541 w 313403"/>
              <a:gd name="connsiteY17" fmla="*/ 1468934 h 7200800"/>
              <a:gd name="connsiteX18" fmla="*/ 122419 w 313403"/>
              <a:gd name="connsiteY18" fmla="*/ 1528569 h 7200800"/>
              <a:gd name="connsiteX19" fmla="*/ 132359 w 313403"/>
              <a:gd name="connsiteY19" fmla="*/ 1558386 h 7200800"/>
              <a:gd name="connsiteX20" fmla="*/ 152237 w 313403"/>
              <a:gd name="connsiteY20" fmla="*/ 1588203 h 7200800"/>
              <a:gd name="connsiteX21" fmla="*/ 162176 w 313403"/>
              <a:gd name="connsiteY21" fmla="*/ 1637899 h 7200800"/>
              <a:gd name="connsiteX22" fmla="*/ 172115 w 313403"/>
              <a:gd name="connsiteY22" fmla="*/ 1697534 h 7200800"/>
              <a:gd name="connsiteX23" fmla="*/ 182054 w 313403"/>
              <a:gd name="connsiteY23" fmla="*/ 1737290 h 7200800"/>
              <a:gd name="connsiteX24" fmla="*/ 201932 w 313403"/>
              <a:gd name="connsiteY24" fmla="*/ 1846621 h 7200800"/>
              <a:gd name="connsiteX25" fmla="*/ 211872 w 313403"/>
              <a:gd name="connsiteY25" fmla="*/ 1876438 h 7200800"/>
              <a:gd name="connsiteX26" fmla="*/ 221811 w 313403"/>
              <a:gd name="connsiteY26" fmla="*/ 1916195 h 7200800"/>
              <a:gd name="connsiteX27" fmla="*/ 241689 w 313403"/>
              <a:gd name="connsiteY27" fmla="*/ 1955951 h 7200800"/>
              <a:gd name="connsiteX28" fmla="*/ 261567 w 313403"/>
              <a:gd name="connsiteY28" fmla="*/ 2045403 h 7200800"/>
              <a:gd name="connsiteX29" fmla="*/ 281446 w 313403"/>
              <a:gd name="connsiteY29" fmla="*/ 2105038 h 7200800"/>
              <a:gd name="connsiteX30" fmla="*/ 271506 w 313403"/>
              <a:gd name="connsiteY30" fmla="*/ 2293882 h 7200800"/>
              <a:gd name="connsiteX31" fmla="*/ 241689 w 313403"/>
              <a:gd name="connsiteY31" fmla="*/ 2393273 h 7200800"/>
              <a:gd name="connsiteX32" fmla="*/ 211872 w 313403"/>
              <a:gd name="connsiteY32" fmla="*/ 2442969 h 7200800"/>
              <a:gd name="connsiteX33" fmla="*/ 172115 w 313403"/>
              <a:gd name="connsiteY33" fmla="*/ 2502603 h 7200800"/>
              <a:gd name="connsiteX34" fmla="*/ 162176 w 313403"/>
              <a:gd name="connsiteY34" fmla="*/ 2532421 h 7200800"/>
              <a:gd name="connsiteX35" fmla="*/ 132359 w 313403"/>
              <a:gd name="connsiteY35" fmla="*/ 2562238 h 7200800"/>
              <a:gd name="connsiteX36" fmla="*/ 122419 w 313403"/>
              <a:gd name="connsiteY36" fmla="*/ 2611934 h 7200800"/>
              <a:gd name="connsiteX37" fmla="*/ 92602 w 313403"/>
              <a:gd name="connsiteY37" fmla="*/ 2671569 h 7200800"/>
              <a:gd name="connsiteX38" fmla="*/ 82663 w 313403"/>
              <a:gd name="connsiteY38" fmla="*/ 2741143 h 7200800"/>
              <a:gd name="connsiteX39" fmla="*/ 62785 w 313403"/>
              <a:gd name="connsiteY39" fmla="*/ 2800777 h 7200800"/>
              <a:gd name="connsiteX40" fmla="*/ 52846 w 313403"/>
              <a:gd name="connsiteY40" fmla="*/ 2900169 h 7200800"/>
              <a:gd name="connsiteX41" fmla="*/ 62785 w 313403"/>
              <a:gd name="connsiteY41" fmla="*/ 3466699 h 7200800"/>
              <a:gd name="connsiteX42" fmla="*/ 72724 w 313403"/>
              <a:gd name="connsiteY42" fmla="*/ 3526334 h 7200800"/>
              <a:gd name="connsiteX43" fmla="*/ 82663 w 313403"/>
              <a:gd name="connsiteY43" fmla="*/ 3625725 h 7200800"/>
              <a:gd name="connsiteX44" fmla="*/ 13088 w 313403"/>
              <a:gd name="connsiteY44" fmla="*/ 5328591 h 7200800"/>
              <a:gd name="connsiteX45" fmla="*/ 301120 w 313403"/>
              <a:gd name="connsiteY45" fmla="*/ 5832647 h 7200800"/>
              <a:gd name="connsiteX46" fmla="*/ 182054 w 313403"/>
              <a:gd name="connsiteY46" fmla="*/ 3933838 h 7200800"/>
              <a:gd name="connsiteX47" fmla="*/ 157105 w 313403"/>
              <a:gd name="connsiteY47" fmla="*/ 6120679 h 7200800"/>
              <a:gd name="connsiteX48" fmla="*/ 301121 w 313403"/>
              <a:gd name="connsiteY48" fmla="*/ 6480719 h 7200800"/>
              <a:gd name="connsiteX49" fmla="*/ 229113 w 313403"/>
              <a:gd name="connsiteY49" fmla="*/ 7200800 h 7200800"/>
              <a:gd name="connsiteX0" fmla="*/ 23028 w 733169"/>
              <a:gd name="connsiteY0" fmla="*/ 7882 h 7200800"/>
              <a:gd name="connsiteX1" fmla="*/ 112480 w 733169"/>
              <a:gd name="connsiteY1" fmla="*/ 47638 h 7200800"/>
              <a:gd name="connsiteX2" fmla="*/ 132359 w 733169"/>
              <a:gd name="connsiteY2" fmla="*/ 107273 h 7200800"/>
              <a:gd name="connsiteX3" fmla="*/ 142298 w 733169"/>
              <a:gd name="connsiteY3" fmla="*/ 137090 h 7200800"/>
              <a:gd name="connsiteX4" fmla="*/ 132359 w 733169"/>
              <a:gd name="connsiteY4" fmla="*/ 475021 h 7200800"/>
              <a:gd name="connsiteX5" fmla="*/ 122419 w 733169"/>
              <a:gd name="connsiteY5" fmla="*/ 504838 h 7200800"/>
              <a:gd name="connsiteX6" fmla="*/ 112480 w 733169"/>
              <a:gd name="connsiteY6" fmla="*/ 574412 h 7200800"/>
              <a:gd name="connsiteX7" fmla="*/ 92602 w 733169"/>
              <a:gd name="connsiteY7" fmla="*/ 673803 h 7200800"/>
              <a:gd name="connsiteX8" fmla="*/ 72724 w 733169"/>
              <a:gd name="connsiteY8" fmla="*/ 733438 h 7200800"/>
              <a:gd name="connsiteX9" fmla="*/ 52846 w 733169"/>
              <a:gd name="connsiteY9" fmla="*/ 793073 h 7200800"/>
              <a:gd name="connsiteX10" fmla="*/ 42906 w 733169"/>
              <a:gd name="connsiteY10" fmla="*/ 822890 h 7200800"/>
              <a:gd name="connsiteX11" fmla="*/ 32967 w 733169"/>
              <a:gd name="connsiteY11" fmla="*/ 952099 h 7200800"/>
              <a:gd name="connsiteX12" fmla="*/ 13089 w 733169"/>
              <a:gd name="connsiteY12" fmla="*/ 1011734 h 7200800"/>
              <a:gd name="connsiteX13" fmla="*/ 23028 w 733169"/>
              <a:gd name="connsiteY13" fmla="*/ 1230395 h 7200800"/>
              <a:gd name="connsiteX14" fmla="*/ 42906 w 733169"/>
              <a:gd name="connsiteY14" fmla="*/ 1319847 h 7200800"/>
              <a:gd name="connsiteX15" fmla="*/ 62785 w 733169"/>
              <a:gd name="connsiteY15" fmla="*/ 1379482 h 7200800"/>
              <a:gd name="connsiteX16" fmla="*/ 82663 w 733169"/>
              <a:gd name="connsiteY16" fmla="*/ 1409299 h 7200800"/>
              <a:gd name="connsiteX17" fmla="*/ 102541 w 733169"/>
              <a:gd name="connsiteY17" fmla="*/ 1468934 h 7200800"/>
              <a:gd name="connsiteX18" fmla="*/ 122419 w 733169"/>
              <a:gd name="connsiteY18" fmla="*/ 1528569 h 7200800"/>
              <a:gd name="connsiteX19" fmla="*/ 132359 w 733169"/>
              <a:gd name="connsiteY19" fmla="*/ 1558386 h 7200800"/>
              <a:gd name="connsiteX20" fmla="*/ 152237 w 733169"/>
              <a:gd name="connsiteY20" fmla="*/ 1588203 h 7200800"/>
              <a:gd name="connsiteX21" fmla="*/ 162176 w 733169"/>
              <a:gd name="connsiteY21" fmla="*/ 1637899 h 7200800"/>
              <a:gd name="connsiteX22" fmla="*/ 172115 w 733169"/>
              <a:gd name="connsiteY22" fmla="*/ 1697534 h 7200800"/>
              <a:gd name="connsiteX23" fmla="*/ 182054 w 733169"/>
              <a:gd name="connsiteY23" fmla="*/ 1737290 h 7200800"/>
              <a:gd name="connsiteX24" fmla="*/ 201932 w 733169"/>
              <a:gd name="connsiteY24" fmla="*/ 1846621 h 7200800"/>
              <a:gd name="connsiteX25" fmla="*/ 211872 w 733169"/>
              <a:gd name="connsiteY25" fmla="*/ 1876438 h 7200800"/>
              <a:gd name="connsiteX26" fmla="*/ 221811 w 733169"/>
              <a:gd name="connsiteY26" fmla="*/ 1916195 h 7200800"/>
              <a:gd name="connsiteX27" fmla="*/ 241689 w 733169"/>
              <a:gd name="connsiteY27" fmla="*/ 1955951 h 7200800"/>
              <a:gd name="connsiteX28" fmla="*/ 261567 w 733169"/>
              <a:gd name="connsiteY28" fmla="*/ 2045403 h 7200800"/>
              <a:gd name="connsiteX29" fmla="*/ 281446 w 733169"/>
              <a:gd name="connsiteY29" fmla="*/ 2105038 h 7200800"/>
              <a:gd name="connsiteX30" fmla="*/ 271506 w 733169"/>
              <a:gd name="connsiteY30" fmla="*/ 2293882 h 7200800"/>
              <a:gd name="connsiteX31" fmla="*/ 241689 w 733169"/>
              <a:gd name="connsiteY31" fmla="*/ 2393273 h 7200800"/>
              <a:gd name="connsiteX32" fmla="*/ 211872 w 733169"/>
              <a:gd name="connsiteY32" fmla="*/ 2442969 h 7200800"/>
              <a:gd name="connsiteX33" fmla="*/ 172115 w 733169"/>
              <a:gd name="connsiteY33" fmla="*/ 2502603 h 7200800"/>
              <a:gd name="connsiteX34" fmla="*/ 162176 w 733169"/>
              <a:gd name="connsiteY34" fmla="*/ 2532421 h 7200800"/>
              <a:gd name="connsiteX35" fmla="*/ 132359 w 733169"/>
              <a:gd name="connsiteY35" fmla="*/ 2562238 h 7200800"/>
              <a:gd name="connsiteX36" fmla="*/ 122419 w 733169"/>
              <a:gd name="connsiteY36" fmla="*/ 2611934 h 7200800"/>
              <a:gd name="connsiteX37" fmla="*/ 92602 w 733169"/>
              <a:gd name="connsiteY37" fmla="*/ 2671569 h 7200800"/>
              <a:gd name="connsiteX38" fmla="*/ 82663 w 733169"/>
              <a:gd name="connsiteY38" fmla="*/ 2741143 h 7200800"/>
              <a:gd name="connsiteX39" fmla="*/ 62785 w 733169"/>
              <a:gd name="connsiteY39" fmla="*/ 2800777 h 7200800"/>
              <a:gd name="connsiteX40" fmla="*/ 52846 w 733169"/>
              <a:gd name="connsiteY40" fmla="*/ 2900169 h 7200800"/>
              <a:gd name="connsiteX41" fmla="*/ 62785 w 733169"/>
              <a:gd name="connsiteY41" fmla="*/ 3466699 h 7200800"/>
              <a:gd name="connsiteX42" fmla="*/ 72724 w 733169"/>
              <a:gd name="connsiteY42" fmla="*/ 3526334 h 7200800"/>
              <a:gd name="connsiteX43" fmla="*/ 82663 w 733169"/>
              <a:gd name="connsiteY43" fmla="*/ 3625725 h 7200800"/>
              <a:gd name="connsiteX44" fmla="*/ 13088 w 733169"/>
              <a:gd name="connsiteY44" fmla="*/ 5328591 h 7200800"/>
              <a:gd name="connsiteX45" fmla="*/ 733169 w 733169"/>
              <a:gd name="connsiteY45" fmla="*/ 5184575 h 7200800"/>
              <a:gd name="connsiteX46" fmla="*/ 182054 w 733169"/>
              <a:gd name="connsiteY46" fmla="*/ 3933838 h 7200800"/>
              <a:gd name="connsiteX47" fmla="*/ 157105 w 733169"/>
              <a:gd name="connsiteY47" fmla="*/ 6120679 h 7200800"/>
              <a:gd name="connsiteX48" fmla="*/ 301121 w 733169"/>
              <a:gd name="connsiteY48" fmla="*/ 6480719 h 7200800"/>
              <a:gd name="connsiteX49" fmla="*/ 229113 w 733169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144016 w 720080"/>
              <a:gd name="connsiteY47" fmla="*/ 6120679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168965 w 720080"/>
              <a:gd name="connsiteY46" fmla="*/ 3933838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720080"/>
              <a:gd name="connsiteY0" fmla="*/ 7882 h 7200800"/>
              <a:gd name="connsiteX1" fmla="*/ 99391 w 720080"/>
              <a:gd name="connsiteY1" fmla="*/ 47638 h 7200800"/>
              <a:gd name="connsiteX2" fmla="*/ 119270 w 720080"/>
              <a:gd name="connsiteY2" fmla="*/ 107273 h 7200800"/>
              <a:gd name="connsiteX3" fmla="*/ 129209 w 720080"/>
              <a:gd name="connsiteY3" fmla="*/ 137090 h 7200800"/>
              <a:gd name="connsiteX4" fmla="*/ 119270 w 720080"/>
              <a:gd name="connsiteY4" fmla="*/ 475021 h 7200800"/>
              <a:gd name="connsiteX5" fmla="*/ 109330 w 720080"/>
              <a:gd name="connsiteY5" fmla="*/ 504838 h 7200800"/>
              <a:gd name="connsiteX6" fmla="*/ 99391 w 720080"/>
              <a:gd name="connsiteY6" fmla="*/ 574412 h 7200800"/>
              <a:gd name="connsiteX7" fmla="*/ 79513 w 720080"/>
              <a:gd name="connsiteY7" fmla="*/ 673803 h 7200800"/>
              <a:gd name="connsiteX8" fmla="*/ 59635 w 720080"/>
              <a:gd name="connsiteY8" fmla="*/ 733438 h 7200800"/>
              <a:gd name="connsiteX9" fmla="*/ 39757 w 720080"/>
              <a:gd name="connsiteY9" fmla="*/ 793073 h 7200800"/>
              <a:gd name="connsiteX10" fmla="*/ 29817 w 720080"/>
              <a:gd name="connsiteY10" fmla="*/ 822890 h 7200800"/>
              <a:gd name="connsiteX11" fmla="*/ 19878 w 720080"/>
              <a:gd name="connsiteY11" fmla="*/ 952099 h 7200800"/>
              <a:gd name="connsiteX12" fmla="*/ 0 w 720080"/>
              <a:gd name="connsiteY12" fmla="*/ 1011734 h 7200800"/>
              <a:gd name="connsiteX13" fmla="*/ 9939 w 720080"/>
              <a:gd name="connsiteY13" fmla="*/ 1230395 h 7200800"/>
              <a:gd name="connsiteX14" fmla="*/ 29817 w 720080"/>
              <a:gd name="connsiteY14" fmla="*/ 1319847 h 7200800"/>
              <a:gd name="connsiteX15" fmla="*/ 49696 w 720080"/>
              <a:gd name="connsiteY15" fmla="*/ 1379482 h 7200800"/>
              <a:gd name="connsiteX16" fmla="*/ 69574 w 720080"/>
              <a:gd name="connsiteY16" fmla="*/ 1409299 h 7200800"/>
              <a:gd name="connsiteX17" fmla="*/ 89452 w 720080"/>
              <a:gd name="connsiteY17" fmla="*/ 1468934 h 7200800"/>
              <a:gd name="connsiteX18" fmla="*/ 109330 w 720080"/>
              <a:gd name="connsiteY18" fmla="*/ 1528569 h 7200800"/>
              <a:gd name="connsiteX19" fmla="*/ 119270 w 720080"/>
              <a:gd name="connsiteY19" fmla="*/ 1558386 h 7200800"/>
              <a:gd name="connsiteX20" fmla="*/ 139148 w 720080"/>
              <a:gd name="connsiteY20" fmla="*/ 1588203 h 7200800"/>
              <a:gd name="connsiteX21" fmla="*/ 149087 w 720080"/>
              <a:gd name="connsiteY21" fmla="*/ 1637899 h 7200800"/>
              <a:gd name="connsiteX22" fmla="*/ 159026 w 720080"/>
              <a:gd name="connsiteY22" fmla="*/ 1697534 h 7200800"/>
              <a:gd name="connsiteX23" fmla="*/ 168965 w 720080"/>
              <a:gd name="connsiteY23" fmla="*/ 1737290 h 7200800"/>
              <a:gd name="connsiteX24" fmla="*/ 188843 w 720080"/>
              <a:gd name="connsiteY24" fmla="*/ 1846621 h 7200800"/>
              <a:gd name="connsiteX25" fmla="*/ 198783 w 720080"/>
              <a:gd name="connsiteY25" fmla="*/ 1876438 h 7200800"/>
              <a:gd name="connsiteX26" fmla="*/ 208722 w 720080"/>
              <a:gd name="connsiteY26" fmla="*/ 1916195 h 7200800"/>
              <a:gd name="connsiteX27" fmla="*/ 228600 w 720080"/>
              <a:gd name="connsiteY27" fmla="*/ 1955951 h 7200800"/>
              <a:gd name="connsiteX28" fmla="*/ 248478 w 720080"/>
              <a:gd name="connsiteY28" fmla="*/ 2045403 h 7200800"/>
              <a:gd name="connsiteX29" fmla="*/ 268357 w 720080"/>
              <a:gd name="connsiteY29" fmla="*/ 2105038 h 7200800"/>
              <a:gd name="connsiteX30" fmla="*/ 258417 w 720080"/>
              <a:gd name="connsiteY30" fmla="*/ 2293882 h 7200800"/>
              <a:gd name="connsiteX31" fmla="*/ 228600 w 720080"/>
              <a:gd name="connsiteY31" fmla="*/ 2393273 h 7200800"/>
              <a:gd name="connsiteX32" fmla="*/ 198783 w 720080"/>
              <a:gd name="connsiteY32" fmla="*/ 2442969 h 7200800"/>
              <a:gd name="connsiteX33" fmla="*/ 159026 w 720080"/>
              <a:gd name="connsiteY33" fmla="*/ 2502603 h 7200800"/>
              <a:gd name="connsiteX34" fmla="*/ 149087 w 720080"/>
              <a:gd name="connsiteY34" fmla="*/ 2532421 h 7200800"/>
              <a:gd name="connsiteX35" fmla="*/ 119270 w 720080"/>
              <a:gd name="connsiteY35" fmla="*/ 2562238 h 7200800"/>
              <a:gd name="connsiteX36" fmla="*/ 109330 w 720080"/>
              <a:gd name="connsiteY36" fmla="*/ 2611934 h 7200800"/>
              <a:gd name="connsiteX37" fmla="*/ 79513 w 720080"/>
              <a:gd name="connsiteY37" fmla="*/ 2671569 h 7200800"/>
              <a:gd name="connsiteX38" fmla="*/ 69574 w 720080"/>
              <a:gd name="connsiteY38" fmla="*/ 2741143 h 7200800"/>
              <a:gd name="connsiteX39" fmla="*/ 49696 w 720080"/>
              <a:gd name="connsiteY39" fmla="*/ 2800777 h 7200800"/>
              <a:gd name="connsiteX40" fmla="*/ 39757 w 720080"/>
              <a:gd name="connsiteY40" fmla="*/ 2900169 h 7200800"/>
              <a:gd name="connsiteX41" fmla="*/ 49696 w 720080"/>
              <a:gd name="connsiteY41" fmla="*/ 3466699 h 7200800"/>
              <a:gd name="connsiteX42" fmla="*/ 59635 w 720080"/>
              <a:gd name="connsiteY42" fmla="*/ 3526334 h 7200800"/>
              <a:gd name="connsiteX43" fmla="*/ 69574 w 720080"/>
              <a:gd name="connsiteY43" fmla="*/ 3625725 h 7200800"/>
              <a:gd name="connsiteX44" fmla="*/ 360040 w 720080"/>
              <a:gd name="connsiteY44" fmla="*/ 3816423 h 7200800"/>
              <a:gd name="connsiteX45" fmla="*/ 720080 w 720080"/>
              <a:gd name="connsiteY45" fmla="*/ 5184575 h 7200800"/>
              <a:gd name="connsiteX46" fmla="*/ 360040 w 720080"/>
              <a:gd name="connsiteY46" fmla="*/ 5328592 h 7200800"/>
              <a:gd name="connsiteX47" fmla="*/ 288032 w 720080"/>
              <a:gd name="connsiteY47" fmla="*/ 5760640 h 7200800"/>
              <a:gd name="connsiteX48" fmla="*/ 288032 w 720080"/>
              <a:gd name="connsiteY48" fmla="*/ 6480719 h 7200800"/>
              <a:gd name="connsiteX49" fmla="*/ 216024 w 720080"/>
              <a:gd name="connsiteY49" fmla="*/ 7200800 h 7200800"/>
              <a:gd name="connsiteX0" fmla="*/ 9939 w 386319"/>
              <a:gd name="connsiteY0" fmla="*/ 7882 h 7200800"/>
              <a:gd name="connsiteX1" fmla="*/ 99391 w 386319"/>
              <a:gd name="connsiteY1" fmla="*/ 47638 h 7200800"/>
              <a:gd name="connsiteX2" fmla="*/ 119270 w 386319"/>
              <a:gd name="connsiteY2" fmla="*/ 107273 h 7200800"/>
              <a:gd name="connsiteX3" fmla="*/ 129209 w 386319"/>
              <a:gd name="connsiteY3" fmla="*/ 137090 h 7200800"/>
              <a:gd name="connsiteX4" fmla="*/ 119270 w 386319"/>
              <a:gd name="connsiteY4" fmla="*/ 475021 h 7200800"/>
              <a:gd name="connsiteX5" fmla="*/ 109330 w 386319"/>
              <a:gd name="connsiteY5" fmla="*/ 504838 h 7200800"/>
              <a:gd name="connsiteX6" fmla="*/ 99391 w 386319"/>
              <a:gd name="connsiteY6" fmla="*/ 574412 h 7200800"/>
              <a:gd name="connsiteX7" fmla="*/ 79513 w 386319"/>
              <a:gd name="connsiteY7" fmla="*/ 673803 h 7200800"/>
              <a:gd name="connsiteX8" fmla="*/ 59635 w 386319"/>
              <a:gd name="connsiteY8" fmla="*/ 733438 h 7200800"/>
              <a:gd name="connsiteX9" fmla="*/ 39757 w 386319"/>
              <a:gd name="connsiteY9" fmla="*/ 793073 h 7200800"/>
              <a:gd name="connsiteX10" fmla="*/ 29817 w 386319"/>
              <a:gd name="connsiteY10" fmla="*/ 822890 h 7200800"/>
              <a:gd name="connsiteX11" fmla="*/ 19878 w 386319"/>
              <a:gd name="connsiteY11" fmla="*/ 952099 h 7200800"/>
              <a:gd name="connsiteX12" fmla="*/ 0 w 386319"/>
              <a:gd name="connsiteY12" fmla="*/ 1011734 h 7200800"/>
              <a:gd name="connsiteX13" fmla="*/ 9939 w 386319"/>
              <a:gd name="connsiteY13" fmla="*/ 1230395 h 7200800"/>
              <a:gd name="connsiteX14" fmla="*/ 29817 w 386319"/>
              <a:gd name="connsiteY14" fmla="*/ 1319847 h 7200800"/>
              <a:gd name="connsiteX15" fmla="*/ 49696 w 386319"/>
              <a:gd name="connsiteY15" fmla="*/ 1379482 h 7200800"/>
              <a:gd name="connsiteX16" fmla="*/ 69574 w 386319"/>
              <a:gd name="connsiteY16" fmla="*/ 1409299 h 7200800"/>
              <a:gd name="connsiteX17" fmla="*/ 89452 w 386319"/>
              <a:gd name="connsiteY17" fmla="*/ 1468934 h 7200800"/>
              <a:gd name="connsiteX18" fmla="*/ 109330 w 386319"/>
              <a:gd name="connsiteY18" fmla="*/ 1528569 h 7200800"/>
              <a:gd name="connsiteX19" fmla="*/ 119270 w 386319"/>
              <a:gd name="connsiteY19" fmla="*/ 1558386 h 7200800"/>
              <a:gd name="connsiteX20" fmla="*/ 139148 w 386319"/>
              <a:gd name="connsiteY20" fmla="*/ 1588203 h 7200800"/>
              <a:gd name="connsiteX21" fmla="*/ 149087 w 386319"/>
              <a:gd name="connsiteY21" fmla="*/ 1637899 h 7200800"/>
              <a:gd name="connsiteX22" fmla="*/ 159026 w 386319"/>
              <a:gd name="connsiteY22" fmla="*/ 1697534 h 7200800"/>
              <a:gd name="connsiteX23" fmla="*/ 168965 w 386319"/>
              <a:gd name="connsiteY23" fmla="*/ 1737290 h 7200800"/>
              <a:gd name="connsiteX24" fmla="*/ 188843 w 386319"/>
              <a:gd name="connsiteY24" fmla="*/ 1846621 h 7200800"/>
              <a:gd name="connsiteX25" fmla="*/ 198783 w 386319"/>
              <a:gd name="connsiteY25" fmla="*/ 1876438 h 7200800"/>
              <a:gd name="connsiteX26" fmla="*/ 208722 w 386319"/>
              <a:gd name="connsiteY26" fmla="*/ 1916195 h 7200800"/>
              <a:gd name="connsiteX27" fmla="*/ 228600 w 386319"/>
              <a:gd name="connsiteY27" fmla="*/ 1955951 h 7200800"/>
              <a:gd name="connsiteX28" fmla="*/ 248478 w 386319"/>
              <a:gd name="connsiteY28" fmla="*/ 2045403 h 7200800"/>
              <a:gd name="connsiteX29" fmla="*/ 268357 w 386319"/>
              <a:gd name="connsiteY29" fmla="*/ 2105038 h 7200800"/>
              <a:gd name="connsiteX30" fmla="*/ 258417 w 386319"/>
              <a:gd name="connsiteY30" fmla="*/ 2293882 h 7200800"/>
              <a:gd name="connsiteX31" fmla="*/ 228600 w 386319"/>
              <a:gd name="connsiteY31" fmla="*/ 2393273 h 7200800"/>
              <a:gd name="connsiteX32" fmla="*/ 198783 w 386319"/>
              <a:gd name="connsiteY32" fmla="*/ 2442969 h 7200800"/>
              <a:gd name="connsiteX33" fmla="*/ 159026 w 386319"/>
              <a:gd name="connsiteY33" fmla="*/ 2502603 h 7200800"/>
              <a:gd name="connsiteX34" fmla="*/ 149087 w 386319"/>
              <a:gd name="connsiteY34" fmla="*/ 2532421 h 7200800"/>
              <a:gd name="connsiteX35" fmla="*/ 119270 w 386319"/>
              <a:gd name="connsiteY35" fmla="*/ 2562238 h 7200800"/>
              <a:gd name="connsiteX36" fmla="*/ 109330 w 386319"/>
              <a:gd name="connsiteY36" fmla="*/ 2611934 h 7200800"/>
              <a:gd name="connsiteX37" fmla="*/ 79513 w 386319"/>
              <a:gd name="connsiteY37" fmla="*/ 2671569 h 7200800"/>
              <a:gd name="connsiteX38" fmla="*/ 69574 w 386319"/>
              <a:gd name="connsiteY38" fmla="*/ 2741143 h 7200800"/>
              <a:gd name="connsiteX39" fmla="*/ 49696 w 386319"/>
              <a:gd name="connsiteY39" fmla="*/ 2800777 h 7200800"/>
              <a:gd name="connsiteX40" fmla="*/ 39757 w 386319"/>
              <a:gd name="connsiteY40" fmla="*/ 2900169 h 7200800"/>
              <a:gd name="connsiteX41" fmla="*/ 49696 w 386319"/>
              <a:gd name="connsiteY41" fmla="*/ 3466699 h 7200800"/>
              <a:gd name="connsiteX42" fmla="*/ 59635 w 386319"/>
              <a:gd name="connsiteY42" fmla="*/ 3526334 h 7200800"/>
              <a:gd name="connsiteX43" fmla="*/ 69574 w 386319"/>
              <a:gd name="connsiteY43" fmla="*/ 3625725 h 7200800"/>
              <a:gd name="connsiteX44" fmla="*/ 360040 w 386319"/>
              <a:gd name="connsiteY44" fmla="*/ 3816423 h 7200800"/>
              <a:gd name="connsiteX45" fmla="*/ 144016 w 386319"/>
              <a:gd name="connsiteY45" fmla="*/ 4824536 h 7200800"/>
              <a:gd name="connsiteX46" fmla="*/ 360040 w 386319"/>
              <a:gd name="connsiteY46" fmla="*/ 5328592 h 7200800"/>
              <a:gd name="connsiteX47" fmla="*/ 288032 w 386319"/>
              <a:gd name="connsiteY47" fmla="*/ 5760640 h 7200800"/>
              <a:gd name="connsiteX48" fmla="*/ 288032 w 386319"/>
              <a:gd name="connsiteY48" fmla="*/ 6480719 h 7200800"/>
              <a:gd name="connsiteX49" fmla="*/ 216024 w 386319"/>
              <a:gd name="connsiteY49" fmla="*/ 7200800 h 7200800"/>
              <a:gd name="connsiteX0" fmla="*/ 9939 w 363353"/>
              <a:gd name="connsiteY0" fmla="*/ 7882 h 7200800"/>
              <a:gd name="connsiteX1" fmla="*/ 99391 w 363353"/>
              <a:gd name="connsiteY1" fmla="*/ 47638 h 7200800"/>
              <a:gd name="connsiteX2" fmla="*/ 119270 w 363353"/>
              <a:gd name="connsiteY2" fmla="*/ 107273 h 7200800"/>
              <a:gd name="connsiteX3" fmla="*/ 129209 w 363353"/>
              <a:gd name="connsiteY3" fmla="*/ 137090 h 7200800"/>
              <a:gd name="connsiteX4" fmla="*/ 119270 w 363353"/>
              <a:gd name="connsiteY4" fmla="*/ 475021 h 7200800"/>
              <a:gd name="connsiteX5" fmla="*/ 109330 w 363353"/>
              <a:gd name="connsiteY5" fmla="*/ 504838 h 7200800"/>
              <a:gd name="connsiteX6" fmla="*/ 99391 w 363353"/>
              <a:gd name="connsiteY6" fmla="*/ 574412 h 7200800"/>
              <a:gd name="connsiteX7" fmla="*/ 79513 w 363353"/>
              <a:gd name="connsiteY7" fmla="*/ 673803 h 7200800"/>
              <a:gd name="connsiteX8" fmla="*/ 59635 w 363353"/>
              <a:gd name="connsiteY8" fmla="*/ 733438 h 7200800"/>
              <a:gd name="connsiteX9" fmla="*/ 39757 w 363353"/>
              <a:gd name="connsiteY9" fmla="*/ 793073 h 7200800"/>
              <a:gd name="connsiteX10" fmla="*/ 29817 w 363353"/>
              <a:gd name="connsiteY10" fmla="*/ 822890 h 7200800"/>
              <a:gd name="connsiteX11" fmla="*/ 19878 w 363353"/>
              <a:gd name="connsiteY11" fmla="*/ 952099 h 7200800"/>
              <a:gd name="connsiteX12" fmla="*/ 0 w 363353"/>
              <a:gd name="connsiteY12" fmla="*/ 1011734 h 7200800"/>
              <a:gd name="connsiteX13" fmla="*/ 9939 w 363353"/>
              <a:gd name="connsiteY13" fmla="*/ 1230395 h 7200800"/>
              <a:gd name="connsiteX14" fmla="*/ 29817 w 363353"/>
              <a:gd name="connsiteY14" fmla="*/ 1319847 h 7200800"/>
              <a:gd name="connsiteX15" fmla="*/ 49696 w 363353"/>
              <a:gd name="connsiteY15" fmla="*/ 1379482 h 7200800"/>
              <a:gd name="connsiteX16" fmla="*/ 69574 w 363353"/>
              <a:gd name="connsiteY16" fmla="*/ 1409299 h 7200800"/>
              <a:gd name="connsiteX17" fmla="*/ 89452 w 363353"/>
              <a:gd name="connsiteY17" fmla="*/ 1468934 h 7200800"/>
              <a:gd name="connsiteX18" fmla="*/ 109330 w 363353"/>
              <a:gd name="connsiteY18" fmla="*/ 1528569 h 7200800"/>
              <a:gd name="connsiteX19" fmla="*/ 119270 w 363353"/>
              <a:gd name="connsiteY19" fmla="*/ 1558386 h 7200800"/>
              <a:gd name="connsiteX20" fmla="*/ 139148 w 363353"/>
              <a:gd name="connsiteY20" fmla="*/ 1588203 h 7200800"/>
              <a:gd name="connsiteX21" fmla="*/ 149087 w 363353"/>
              <a:gd name="connsiteY21" fmla="*/ 1637899 h 7200800"/>
              <a:gd name="connsiteX22" fmla="*/ 159026 w 363353"/>
              <a:gd name="connsiteY22" fmla="*/ 1697534 h 7200800"/>
              <a:gd name="connsiteX23" fmla="*/ 168965 w 363353"/>
              <a:gd name="connsiteY23" fmla="*/ 1737290 h 7200800"/>
              <a:gd name="connsiteX24" fmla="*/ 188843 w 363353"/>
              <a:gd name="connsiteY24" fmla="*/ 1846621 h 7200800"/>
              <a:gd name="connsiteX25" fmla="*/ 198783 w 363353"/>
              <a:gd name="connsiteY25" fmla="*/ 1876438 h 7200800"/>
              <a:gd name="connsiteX26" fmla="*/ 208722 w 363353"/>
              <a:gd name="connsiteY26" fmla="*/ 1916195 h 7200800"/>
              <a:gd name="connsiteX27" fmla="*/ 228600 w 363353"/>
              <a:gd name="connsiteY27" fmla="*/ 1955951 h 7200800"/>
              <a:gd name="connsiteX28" fmla="*/ 248478 w 363353"/>
              <a:gd name="connsiteY28" fmla="*/ 2045403 h 7200800"/>
              <a:gd name="connsiteX29" fmla="*/ 268357 w 363353"/>
              <a:gd name="connsiteY29" fmla="*/ 2105038 h 7200800"/>
              <a:gd name="connsiteX30" fmla="*/ 258417 w 363353"/>
              <a:gd name="connsiteY30" fmla="*/ 2293882 h 7200800"/>
              <a:gd name="connsiteX31" fmla="*/ 228600 w 363353"/>
              <a:gd name="connsiteY31" fmla="*/ 2393273 h 7200800"/>
              <a:gd name="connsiteX32" fmla="*/ 198783 w 363353"/>
              <a:gd name="connsiteY32" fmla="*/ 2442969 h 7200800"/>
              <a:gd name="connsiteX33" fmla="*/ 159026 w 363353"/>
              <a:gd name="connsiteY33" fmla="*/ 2502603 h 7200800"/>
              <a:gd name="connsiteX34" fmla="*/ 149087 w 363353"/>
              <a:gd name="connsiteY34" fmla="*/ 2532421 h 7200800"/>
              <a:gd name="connsiteX35" fmla="*/ 119270 w 363353"/>
              <a:gd name="connsiteY35" fmla="*/ 2562238 h 7200800"/>
              <a:gd name="connsiteX36" fmla="*/ 109330 w 363353"/>
              <a:gd name="connsiteY36" fmla="*/ 2611934 h 7200800"/>
              <a:gd name="connsiteX37" fmla="*/ 79513 w 363353"/>
              <a:gd name="connsiteY37" fmla="*/ 2671569 h 7200800"/>
              <a:gd name="connsiteX38" fmla="*/ 69574 w 363353"/>
              <a:gd name="connsiteY38" fmla="*/ 2741143 h 7200800"/>
              <a:gd name="connsiteX39" fmla="*/ 49696 w 363353"/>
              <a:gd name="connsiteY39" fmla="*/ 2800777 h 7200800"/>
              <a:gd name="connsiteX40" fmla="*/ 39757 w 363353"/>
              <a:gd name="connsiteY40" fmla="*/ 2900169 h 7200800"/>
              <a:gd name="connsiteX41" fmla="*/ 49696 w 363353"/>
              <a:gd name="connsiteY41" fmla="*/ 3466699 h 7200800"/>
              <a:gd name="connsiteX42" fmla="*/ 59635 w 363353"/>
              <a:gd name="connsiteY42" fmla="*/ 3526334 h 7200800"/>
              <a:gd name="connsiteX43" fmla="*/ 69574 w 363353"/>
              <a:gd name="connsiteY43" fmla="*/ 3625725 h 7200800"/>
              <a:gd name="connsiteX44" fmla="*/ 144017 w 363353"/>
              <a:gd name="connsiteY44" fmla="*/ 3960440 h 7200800"/>
              <a:gd name="connsiteX45" fmla="*/ 144016 w 363353"/>
              <a:gd name="connsiteY45" fmla="*/ 4824536 h 7200800"/>
              <a:gd name="connsiteX46" fmla="*/ 360040 w 363353"/>
              <a:gd name="connsiteY46" fmla="*/ 5328592 h 7200800"/>
              <a:gd name="connsiteX47" fmla="*/ 288032 w 363353"/>
              <a:gd name="connsiteY47" fmla="*/ 5760640 h 7200800"/>
              <a:gd name="connsiteX48" fmla="*/ 288032 w 363353"/>
              <a:gd name="connsiteY48" fmla="*/ 6480719 h 7200800"/>
              <a:gd name="connsiteX49" fmla="*/ 216024 w 363353"/>
              <a:gd name="connsiteY49" fmla="*/ 7200800 h 72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3353" h="7200800">
                <a:moveTo>
                  <a:pt x="9939" y="7882"/>
                </a:moveTo>
                <a:cubicBezTo>
                  <a:pt x="68392" y="16232"/>
                  <a:pt x="78218" y="0"/>
                  <a:pt x="99391" y="47638"/>
                </a:cubicBezTo>
                <a:cubicBezTo>
                  <a:pt x="107901" y="66786"/>
                  <a:pt x="112644" y="87395"/>
                  <a:pt x="119270" y="107273"/>
                </a:cubicBezTo>
                <a:lnTo>
                  <a:pt x="129209" y="137090"/>
                </a:lnTo>
                <a:cubicBezTo>
                  <a:pt x="125896" y="249734"/>
                  <a:pt x="125353" y="362493"/>
                  <a:pt x="119270" y="475021"/>
                </a:cubicBezTo>
                <a:cubicBezTo>
                  <a:pt x="118704" y="485482"/>
                  <a:pt x="111385" y="494565"/>
                  <a:pt x="109330" y="504838"/>
                </a:cubicBezTo>
                <a:cubicBezTo>
                  <a:pt x="104735" y="527810"/>
                  <a:pt x="102953" y="551258"/>
                  <a:pt x="99391" y="574412"/>
                </a:cubicBezTo>
                <a:cubicBezTo>
                  <a:pt x="93735" y="611177"/>
                  <a:pt x="89914" y="639131"/>
                  <a:pt x="79513" y="673803"/>
                </a:cubicBezTo>
                <a:cubicBezTo>
                  <a:pt x="73492" y="693873"/>
                  <a:pt x="66261" y="713560"/>
                  <a:pt x="59635" y="733438"/>
                </a:cubicBezTo>
                <a:lnTo>
                  <a:pt x="39757" y="793073"/>
                </a:lnTo>
                <a:lnTo>
                  <a:pt x="29817" y="822890"/>
                </a:lnTo>
                <a:cubicBezTo>
                  <a:pt x="26504" y="865960"/>
                  <a:pt x="26615" y="909431"/>
                  <a:pt x="19878" y="952099"/>
                </a:cubicBezTo>
                <a:cubicBezTo>
                  <a:pt x="16610" y="972796"/>
                  <a:pt x="0" y="1011734"/>
                  <a:pt x="0" y="1011734"/>
                </a:cubicBezTo>
                <a:cubicBezTo>
                  <a:pt x="3313" y="1084621"/>
                  <a:pt x="4549" y="1157632"/>
                  <a:pt x="9939" y="1230395"/>
                </a:cubicBezTo>
                <a:cubicBezTo>
                  <a:pt x="10869" y="1242951"/>
                  <a:pt x="25232" y="1304564"/>
                  <a:pt x="29817" y="1319847"/>
                </a:cubicBezTo>
                <a:cubicBezTo>
                  <a:pt x="35838" y="1339917"/>
                  <a:pt x="38073" y="1362047"/>
                  <a:pt x="49696" y="1379482"/>
                </a:cubicBezTo>
                <a:cubicBezTo>
                  <a:pt x="56322" y="1389421"/>
                  <a:pt x="64723" y="1398383"/>
                  <a:pt x="69574" y="1409299"/>
                </a:cubicBezTo>
                <a:cubicBezTo>
                  <a:pt x="78084" y="1428447"/>
                  <a:pt x="82826" y="1449056"/>
                  <a:pt x="89452" y="1468934"/>
                </a:cubicBezTo>
                <a:lnTo>
                  <a:pt x="109330" y="1528569"/>
                </a:lnTo>
                <a:cubicBezTo>
                  <a:pt x="112643" y="1538508"/>
                  <a:pt x="113459" y="1549669"/>
                  <a:pt x="119270" y="1558386"/>
                </a:cubicBezTo>
                <a:lnTo>
                  <a:pt x="139148" y="1588203"/>
                </a:lnTo>
                <a:cubicBezTo>
                  <a:pt x="142461" y="1604768"/>
                  <a:pt x="146065" y="1621278"/>
                  <a:pt x="149087" y="1637899"/>
                </a:cubicBezTo>
                <a:cubicBezTo>
                  <a:pt x="152692" y="1657726"/>
                  <a:pt x="155074" y="1677773"/>
                  <a:pt x="159026" y="1697534"/>
                </a:cubicBezTo>
                <a:cubicBezTo>
                  <a:pt x="161705" y="1710929"/>
                  <a:pt x="166286" y="1723895"/>
                  <a:pt x="168965" y="1737290"/>
                </a:cubicBezTo>
                <a:cubicBezTo>
                  <a:pt x="177824" y="1781583"/>
                  <a:pt x="178186" y="1803993"/>
                  <a:pt x="188843" y="1846621"/>
                </a:cubicBezTo>
                <a:cubicBezTo>
                  <a:pt x="191384" y="1856785"/>
                  <a:pt x="195905" y="1866364"/>
                  <a:pt x="198783" y="1876438"/>
                </a:cubicBezTo>
                <a:cubicBezTo>
                  <a:pt x="202536" y="1889573"/>
                  <a:pt x="203926" y="1903405"/>
                  <a:pt x="208722" y="1916195"/>
                </a:cubicBezTo>
                <a:cubicBezTo>
                  <a:pt x="213924" y="1930068"/>
                  <a:pt x="221974" y="1942699"/>
                  <a:pt x="228600" y="1955951"/>
                </a:cubicBezTo>
                <a:cubicBezTo>
                  <a:pt x="234274" y="1984323"/>
                  <a:pt x="240056" y="2017331"/>
                  <a:pt x="248478" y="2045403"/>
                </a:cubicBezTo>
                <a:cubicBezTo>
                  <a:pt x="254499" y="2065473"/>
                  <a:pt x="268357" y="2105038"/>
                  <a:pt x="268357" y="2105038"/>
                </a:cubicBezTo>
                <a:cubicBezTo>
                  <a:pt x="265044" y="2167986"/>
                  <a:pt x="263878" y="2231084"/>
                  <a:pt x="258417" y="2293882"/>
                </a:cubicBezTo>
                <a:cubicBezTo>
                  <a:pt x="256650" y="2314204"/>
                  <a:pt x="232467" y="2381672"/>
                  <a:pt x="228600" y="2393273"/>
                </a:cubicBezTo>
                <a:cubicBezTo>
                  <a:pt x="209598" y="2450280"/>
                  <a:pt x="231525" y="2399313"/>
                  <a:pt x="198783" y="2442969"/>
                </a:cubicBezTo>
                <a:cubicBezTo>
                  <a:pt x="184449" y="2462081"/>
                  <a:pt x="159026" y="2502603"/>
                  <a:pt x="159026" y="2502603"/>
                </a:cubicBezTo>
                <a:cubicBezTo>
                  <a:pt x="155713" y="2512542"/>
                  <a:pt x="154898" y="2523704"/>
                  <a:pt x="149087" y="2532421"/>
                </a:cubicBezTo>
                <a:cubicBezTo>
                  <a:pt x="141290" y="2544116"/>
                  <a:pt x="125556" y="2549666"/>
                  <a:pt x="119270" y="2562238"/>
                </a:cubicBezTo>
                <a:cubicBezTo>
                  <a:pt x="111715" y="2577348"/>
                  <a:pt x="113427" y="2595545"/>
                  <a:pt x="109330" y="2611934"/>
                </a:cubicBezTo>
                <a:cubicBezTo>
                  <a:pt x="101100" y="2644854"/>
                  <a:pt x="98947" y="2642417"/>
                  <a:pt x="79513" y="2671569"/>
                </a:cubicBezTo>
                <a:cubicBezTo>
                  <a:pt x="76200" y="2694760"/>
                  <a:pt x="74842" y="2718316"/>
                  <a:pt x="69574" y="2741143"/>
                </a:cubicBezTo>
                <a:cubicBezTo>
                  <a:pt x="64862" y="2761560"/>
                  <a:pt x="49696" y="2800777"/>
                  <a:pt x="49696" y="2800777"/>
                </a:cubicBezTo>
                <a:cubicBezTo>
                  <a:pt x="46383" y="2833908"/>
                  <a:pt x="39757" y="2866873"/>
                  <a:pt x="39757" y="2900169"/>
                </a:cubicBezTo>
                <a:cubicBezTo>
                  <a:pt x="39757" y="3089041"/>
                  <a:pt x="43703" y="3277922"/>
                  <a:pt x="49696" y="3466699"/>
                </a:cubicBezTo>
                <a:cubicBezTo>
                  <a:pt x="50335" y="3486841"/>
                  <a:pt x="57135" y="3506337"/>
                  <a:pt x="59635" y="3526334"/>
                </a:cubicBezTo>
                <a:cubicBezTo>
                  <a:pt x="63765" y="3559372"/>
                  <a:pt x="65174" y="3592721"/>
                  <a:pt x="69574" y="3625725"/>
                </a:cubicBezTo>
                <a:cubicBezTo>
                  <a:pt x="78031" y="3689155"/>
                  <a:pt x="130929" y="3912450"/>
                  <a:pt x="144017" y="3960440"/>
                </a:cubicBezTo>
                <a:cubicBezTo>
                  <a:pt x="170296" y="4056798"/>
                  <a:pt x="107450" y="4769688"/>
                  <a:pt x="144016" y="4824536"/>
                </a:cubicBezTo>
                <a:lnTo>
                  <a:pt x="360040" y="5328592"/>
                </a:lnTo>
                <a:cubicBezTo>
                  <a:pt x="363353" y="5338531"/>
                  <a:pt x="300033" y="5568619"/>
                  <a:pt x="288032" y="5760640"/>
                </a:cubicBezTo>
                <a:cubicBezTo>
                  <a:pt x="276031" y="5952661"/>
                  <a:pt x="251656" y="5641698"/>
                  <a:pt x="288032" y="6480719"/>
                </a:cubicBezTo>
                <a:cubicBezTo>
                  <a:pt x="300314" y="6517564"/>
                  <a:pt x="186775" y="7186176"/>
                  <a:pt x="216024" y="7200800"/>
                </a:cubicBezTo>
              </a:path>
            </a:pathLst>
          </a:custGeom>
          <a:ln w="635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TekstSylinder 38"/>
          <p:cNvSpPr txBox="1"/>
          <p:nvPr/>
        </p:nvSpPr>
        <p:spPr>
          <a:xfrm>
            <a:off x="-80006" y="6115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FLOT</a:t>
            </a:r>
            <a:endParaRPr lang="nb-NO" dirty="0"/>
          </a:p>
        </p:txBody>
      </p:sp>
      <p:cxnSp>
        <p:nvCxnSpPr>
          <p:cNvPr id="40" name="Rett linje 39"/>
          <p:cNvCxnSpPr>
            <a:stCxn id="9" idx="0"/>
          </p:cNvCxnSpPr>
          <p:nvPr/>
        </p:nvCxnSpPr>
        <p:spPr>
          <a:xfrm rot="16200000" flipV="1">
            <a:off x="2297898" y="5703108"/>
            <a:ext cx="3500462" cy="1095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tt linje 44"/>
          <p:cNvCxnSpPr/>
          <p:nvPr/>
        </p:nvCxnSpPr>
        <p:spPr>
          <a:xfrm>
            <a:off x="2571750" y="4308259"/>
            <a:ext cx="64294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rot="16200000" flipH="1">
            <a:off x="1666185" y="2737741"/>
            <a:ext cx="2371410" cy="725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/>
          <p:cNvCxnSpPr/>
          <p:nvPr/>
        </p:nvCxnSpPr>
        <p:spPr>
          <a:xfrm rot="5400000">
            <a:off x="1672562" y="5180810"/>
            <a:ext cx="2436693" cy="6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linje 53"/>
          <p:cNvCxnSpPr/>
          <p:nvPr/>
        </p:nvCxnSpPr>
        <p:spPr>
          <a:xfrm rot="10800000">
            <a:off x="1028450" y="4317889"/>
            <a:ext cx="971796" cy="2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/>
          <p:cNvCxnSpPr/>
          <p:nvPr/>
        </p:nvCxnSpPr>
        <p:spPr>
          <a:xfrm rot="10800000">
            <a:off x="1040456" y="3643594"/>
            <a:ext cx="956419" cy="676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/>
          <p:cNvCxnSpPr/>
          <p:nvPr/>
        </p:nvCxnSpPr>
        <p:spPr>
          <a:xfrm rot="10800000" flipV="1">
            <a:off x="1040456" y="4321890"/>
            <a:ext cx="958419" cy="634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tt linje 63"/>
          <p:cNvCxnSpPr/>
          <p:nvPr/>
        </p:nvCxnSpPr>
        <p:spPr>
          <a:xfrm rot="10800000">
            <a:off x="1024449" y="6082662"/>
            <a:ext cx="966425" cy="666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linje 66"/>
          <p:cNvCxnSpPr/>
          <p:nvPr/>
        </p:nvCxnSpPr>
        <p:spPr>
          <a:xfrm rot="10800000">
            <a:off x="1034454" y="6736947"/>
            <a:ext cx="965793" cy="5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linje 69"/>
          <p:cNvCxnSpPr/>
          <p:nvPr/>
        </p:nvCxnSpPr>
        <p:spPr>
          <a:xfrm rot="10800000" flipV="1">
            <a:off x="1030451" y="6738947"/>
            <a:ext cx="960422" cy="634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/>
          <p:nvPr/>
        </p:nvCxnSpPr>
        <p:spPr>
          <a:xfrm rot="10800000" flipV="1">
            <a:off x="1040456" y="1922840"/>
            <a:ext cx="880385" cy="618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/>
          <p:cNvCxnSpPr/>
          <p:nvPr/>
        </p:nvCxnSpPr>
        <p:spPr>
          <a:xfrm rot="10800000" flipV="1">
            <a:off x="1040455" y="1924841"/>
            <a:ext cx="876386" cy="2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 rot="10800000">
            <a:off x="1038455" y="1228538"/>
            <a:ext cx="888391" cy="696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>
            <a:hlinkClick r:id="rId6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43" name="TekstSylinder 42">
            <a:hlinkClick r:id="rId7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hlinkClick r:id="rId2" action="ppaction://hlinksldjump"/>
          </p:cNvPr>
          <p:cNvSpPr/>
          <p:nvPr/>
        </p:nvSpPr>
        <p:spPr>
          <a:xfrm>
            <a:off x="2139702" y="1907704"/>
            <a:ext cx="792088" cy="43204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CORPS</a:t>
            </a:r>
            <a:endParaRPr lang="nb-NO" sz="900" dirty="0"/>
          </a:p>
        </p:txBody>
      </p:sp>
      <p:sp>
        <p:nvSpPr>
          <p:cNvPr id="6" name="Rektangel 5">
            <a:hlinkClick r:id="rId3" action="ppaction://hlinksldjump"/>
          </p:cNvPr>
          <p:cNvSpPr/>
          <p:nvPr/>
        </p:nvSpPr>
        <p:spPr>
          <a:xfrm>
            <a:off x="2139702" y="3923928"/>
            <a:ext cx="792088" cy="43204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Armored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7" name="Rektangel 6"/>
          <p:cNvSpPr/>
          <p:nvPr/>
        </p:nvSpPr>
        <p:spPr>
          <a:xfrm>
            <a:off x="2139702" y="47880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10" name="Rektangel 9"/>
          <p:cNvSpPr/>
          <p:nvPr/>
        </p:nvSpPr>
        <p:spPr>
          <a:xfrm>
            <a:off x="2457284" y="59953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395536"/>
            <a:ext cx="5143500" cy="288032"/>
          </a:xfrm>
          <a:solidFill>
            <a:schemeClr val="bg1"/>
          </a:solidFill>
        </p:spPr>
        <p:txBody>
          <a:bodyPr/>
          <a:lstStyle/>
          <a:p>
            <a:r>
              <a:rPr lang="nb-NO" sz="1600" dirty="0" err="1" smtClean="0"/>
              <a:t>Explanation</a:t>
            </a:r>
            <a:r>
              <a:rPr lang="nb-NO" sz="1600" dirty="0" smtClean="0"/>
              <a:t> : </a:t>
            </a:r>
            <a:r>
              <a:rPr lang="nb-NO" sz="1600" dirty="0" err="1" smtClean="0"/>
              <a:t>Hierarchy</a:t>
            </a:r>
            <a:endParaRPr lang="nb-NO" sz="1600" dirty="0"/>
          </a:p>
        </p:txBody>
      </p:sp>
      <p:sp>
        <p:nvSpPr>
          <p:cNvPr id="52" name="Rektangel 51"/>
          <p:cNvSpPr/>
          <p:nvPr/>
        </p:nvSpPr>
        <p:spPr>
          <a:xfrm>
            <a:off x="3363838" y="47880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Logistics Battalion</a:t>
            </a:r>
            <a:endParaRPr lang="nb-NO" sz="900" dirty="0"/>
          </a:p>
        </p:txBody>
      </p:sp>
      <p:sp>
        <p:nvSpPr>
          <p:cNvPr id="53" name="Rektangel 52"/>
          <p:cNvSpPr/>
          <p:nvPr/>
        </p:nvSpPr>
        <p:spPr>
          <a:xfrm>
            <a:off x="4227934" y="47880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Rocket </a:t>
            </a:r>
            <a:r>
              <a:rPr lang="nb-NO" sz="900" dirty="0" err="1" smtClean="0"/>
              <a:t>Artillery</a:t>
            </a:r>
            <a:r>
              <a:rPr lang="nb-NO" sz="900" dirty="0" smtClean="0"/>
              <a:t> BN</a:t>
            </a:r>
            <a:endParaRPr lang="nb-NO" sz="900" dirty="0"/>
          </a:p>
        </p:txBody>
      </p:sp>
      <p:sp>
        <p:nvSpPr>
          <p:cNvPr id="54" name="Rektangel 53"/>
          <p:cNvSpPr/>
          <p:nvPr/>
        </p:nvSpPr>
        <p:spPr>
          <a:xfrm>
            <a:off x="1131590" y="47880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Defence Regiment</a:t>
            </a:r>
            <a:endParaRPr lang="nb-NO" sz="900" dirty="0"/>
          </a:p>
        </p:txBody>
      </p:sp>
      <p:sp>
        <p:nvSpPr>
          <p:cNvPr id="55" name="Rektangel 54"/>
          <p:cNvSpPr/>
          <p:nvPr/>
        </p:nvSpPr>
        <p:spPr>
          <a:xfrm>
            <a:off x="195486" y="47880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C2 Battalion</a:t>
            </a:r>
            <a:endParaRPr lang="nb-NO" sz="900" dirty="0"/>
          </a:p>
        </p:txBody>
      </p:sp>
      <p:sp>
        <p:nvSpPr>
          <p:cNvPr id="56" name="Rektangel 55"/>
          <p:cNvSpPr/>
          <p:nvPr/>
        </p:nvSpPr>
        <p:spPr>
          <a:xfrm>
            <a:off x="2609684" y="6147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sp>
        <p:nvSpPr>
          <p:cNvPr id="57" name="Rektangel 56"/>
          <p:cNvSpPr/>
          <p:nvPr/>
        </p:nvSpPr>
        <p:spPr>
          <a:xfrm>
            <a:off x="2762084" y="63001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Battalion</a:t>
            </a:r>
          </a:p>
        </p:txBody>
      </p:sp>
      <p:cxnSp>
        <p:nvCxnSpPr>
          <p:cNvPr id="59" name="Rett linje 58"/>
          <p:cNvCxnSpPr/>
          <p:nvPr/>
        </p:nvCxnSpPr>
        <p:spPr>
          <a:xfrm>
            <a:off x="587829" y="4572000"/>
            <a:ext cx="4036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/>
          <p:cNvCxnSpPr>
            <a:endCxn id="55" idx="0"/>
          </p:cNvCxnSpPr>
          <p:nvPr/>
        </p:nvCxnSpPr>
        <p:spPr>
          <a:xfrm flipH="1">
            <a:off x="591530" y="4572000"/>
            <a:ext cx="283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>
            <a:endCxn id="53" idx="0"/>
          </p:cNvCxnSpPr>
          <p:nvPr/>
        </p:nvCxnSpPr>
        <p:spPr>
          <a:xfrm flipH="1">
            <a:off x="4623978" y="4575266"/>
            <a:ext cx="273" cy="21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>
            <a:endCxn id="52" idx="0"/>
          </p:cNvCxnSpPr>
          <p:nvPr/>
        </p:nvCxnSpPr>
        <p:spPr>
          <a:xfrm>
            <a:off x="3758837" y="4578531"/>
            <a:ext cx="1045" cy="20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linje 66"/>
          <p:cNvCxnSpPr>
            <a:stCxn id="6" idx="2"/>
            <a:endCxn id="7" idx="0"/>
          </p:cNvCxnSpPr>
          <p:nvPr/>
        </p:nvCxnSpPr>
        <p:spPr>
          <a:xfrm>
            <a:off x="2535746" y="435597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/>
          <p:cNvCxnSpPr>
            <a:endCxn id="54" idx="0"/>
          </p:cNvCxnSpPr>
          <p:nvPr/>
        </p:nvCxnSpPr>
        <p:spPr>
          <a:xfrm flipH="1">
            <a:off x="1527634" y="4575266"/>
            <a:ext cx="3986" cy="21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linje 70"/>
          <p:cNvCxnSpPr>
            <a:stCxn id="81" idx="2"/>
            <a:endCxn id="10" idx="0"/>
          </p:cNvCxnSpPr>
          <p:nvPr/>
        </p:nvCxnSpPr>
        <p:spPr>
          <a:xfrm>
            <a:off x="2840546" y="5524872"/>
            <a:ext cx="12782" cy="47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ktangel 71">
            <a:hlinkClick r:id="rId4" action="ppaction://hlinksldjump"/>
          </p:cNvPr>
          <p:cNvSpPr/>
          <p:nvPr/>
        </p:nvSpPr>
        <p:spPr>
          <a:xfrm>
            <a:off x="3609412" y="59953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Artillery BN</a:t>
            </a:r>
            <a:endParaRPr lang="nb-NO" sz="800" dirty="0"/>
          </a:p>
        </p:txBody>
      </p:sp>
      <p:sp>
        <p:nvSpPr>
          <p:cNvPr id="73" name="Rektangel 72">
            <a:hlinkClick r:id="rId5" action="ppaction://hlinksldjump"/>
          </p:cNvPr>
          <p:cNvSpPr/>
          <p:nvPr/>
        </p:nvSpPr>
        <p:spPr>
          <a:xfrm>
            <a:off x="1521180" y="59953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Air Defence BN</a:t>
            </a:r>
            <a:endParaRPr lang="nb-NO" sz="800" dirty="0"/>
          </a:p>
        </p:txBody>
      </p:sp>
      <p:cxnSp>
        <p:nvCxnSpPr>
          <p:cNvPr id="75" name="Rett linje 74"/>
          <p:cNvCxnSpPr/>
          <p:nvPr/>
        </p:nvCxnSpPr>
        <p:spPr>
          <a:xfrm flipV="1">
            <a:off x="1916974" y="5848894"/>
            <a:ext cx="2090057" cy="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tt linje 76"/>
          <p:cNvCxnSpPr>
            <a:endCxn id="73" idx="0"/>
          </p:cNvCxnSpPr>
          <p:nvPr/>
        </p:nvCxnSpPr>
        <p:spPr>
          <a:xfrm>
            <a:off x="1913709" y="5848894"/>
            <a:ext cx="3515" cy="14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>
            <a:endCxn id="72" idx="0"/>
          </p:cNvCxnSpPr>
          <p:nvPr/>
        </p:nvCxnSpPr>
        <p:spPr>
          <a:xfrm>
            <a:off x="4000500" y="5858691"/>
            <a:ext cx="4956" cy="13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2292102" y="494042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sp>
        <p:nvSpPr>
          <p:cNvPr id="81" name="Rektangel 80">
            <a:hlinkClick r:id="rId6" action="ppaction://hlinksldjump"/>
          </p:cNvPr>
          <p:cNvSpPr/>
          <p:nvPr/>
        </p:nvSpPr>
        <p:spPr>
          <a:xfrm>
            <a:off x="2444502" y="5092824"/>
            <a:ext cx="792088" cy="43204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Armor Brigade</a:t>
            </a:r>
          </a:p>
        </p:txBody>
      </p:sp>
      <p:cxnSp>
        <p:nvCxnSpPr>
          <p:cNvPr id="98" name="Rett linje 97"/>
          <p:cNvCxnSpPr>
            <a:stCxn id="5" idx="2"/>
            <a:endCxn id="6" idx="0"/>
          </p:cNvCxnSpPr>
          <p:nvPr/>
        </p:nvCxnSpPr>
        <p:spPr>
          <a:xfrm>
            <a:off x="2535746" y="233975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1203598" y="3923928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Motorized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100" name="Rektangel 99"/>
          <p:cNvSpPr/>
          <p:nvPr/>
        </p:nvSpPr>
        <p:spPr>
          <a:xfrm>
            <a:off x="3075806" y="3923928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Mechanized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101" name="Rektangel 100"/>
          <p:cNvSpPr/>
          <p:nvPr/>
        </p:nvSpPr>
        <p:spPr>
          <a:xfrm>
            <a:off x="3939902" y="3923928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Missile Brigade</a:t>
            </a:r>
            <a:endParaRPr lang="nb-NO" sz="900" dirty="0"/>
          </a:p>
        </p:txBody>
      </p:sp>
      <p:sp>
        <p:nvSpPr>
          <p:cNvPr id="102" name="Rektangel 101"/>
          <p:cNvSpPr/>
          <p:nvPr/>
        </p:nvSpPr>
        <p:spPr>
          <a:xfrm>
            <a:off x="267494" y="3923928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Rocket </a:t>
            </a:r>
            <a:r>
              <a:rPr lang="nb-NO" sz="900" dirty="0" err="1" smtClean="0"/>
              <a:t>Artillery</a:t>
            </a:r>
            <a:r>
              <a:rPr lang="nb-NO" sz="900" dirty="0" smtClean="0"/>
              <a:t> Brigade</a:t>
            </a:r>
            <a:endParaRPr lang="nb-NO" sz="900" dirty="0"/>
          </a:p>
        </p:txBody>
      </p:sp>
      <p:sp>
        <p:nvSpPr>
          <p:cNvPr id="103" name="Rektangel 102"/>
          <p:cNvSpPr/>
          <p:nvPr/>
        </p:nvSpPr>
        <p:spPr>
          <a:xfrm>
            <a:off x="3939902" y="3419872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Brigade</a:t>
            </a:r>
            <a:endParaRPr lang="nb-NO" sz="900" dirty="0"/>
          </a:p>
        </p:txBody>
      </p:sp>
      <p:sp>
        <p:nvSpPr>
          <p:cNvPr id="104" name="Rektangel 103"/>
          <p:cNvSpPr/>
          <p:nvPr/>
        </p:nvSpPr>
        <p:spPr>
          <a:xfrm>
            <a:off x="3075806" y="3419872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Defence</a:t>
            </a:r>
            <a:r>
              <a:rPr lang="nb-NO" sz="900" dirty="0" smtClean="0"/>
              <a:t> Division</a:t>
            </a:r>
            <a:endParaRPr lang="nb-NO" sz="900" dirty="0"/>
          </a:p>
        </p:txBody>
      </p:sp>
      <p:sp>
        <p:nvSpPr>
          <p:cNvPr id="105" name="Rektangel 104"/>
          <p:cNvSpPr/>
          <p:nvPr/>
        </p:nvSpPr>
        <p:spPr>
          <a:xfrm>
            <a:off x="1203598" y="334786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 Regiment</a:t>
            </a:r>
          </a:p>
        </p:txBody>
      </p:sp>
      <p:sp>
        <p:nvSpPr>
          <p:cNvPr id="106" name="Rektangel 105"/>
          <p:cNvSpPr/>
          <p:nvPr/>
        </p:nvSpPr>
        <p:spPr>
          <a:xfrm>
            <a:off x="267494" y="3347864"/>
            <a:ext cx="792088" cy="43204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Special </a:t>
            </a:r>
            <a:r>
              <a:rPr lang="nb-NO" sz="900" dirty="0" err="1" smtClean="0"/>
              <a:t>Operations</a:t>
            </a:r>
            <a:r>
              <a:rPr lang="nb-NO" sz="900" dirty="0" smtClean="0"/>
              <a:t> Regiment</a:t>
            </a:r>
            <a:endParaRPr lang="nb-NO" sz="9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0" y="7452320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Under </a:t>
            </a:r>
            <a:r>
              <a:rPr lang="nb-NO" sz="1200" dirty="0" err="1" smtClean="0"/>
              <a:t>the</a:t>
            </a:r>
            <a:r>
              <a:rPr lang="nb-NO" sz="1200" dirty="0" smtClean="0"/>
              <a:t> Corps,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Motorized</a:t>
            </a:r>
            <a:r>
              <a:rPr lang="nb-NO" sz="1200" dirty="0" smtClean="0"/>
              <a:t>,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and </a:t>
            </a:r>
            <a:r>
              <a:rPr lang="nb-NO" sz="1200" dirty="0" err="1" smtClean="0"/>
              <a:t>Mechanized</a:t>
            </a:r>
            <a:r>
              <a:rPr lang="nb-NO" sz="1200" dirty="0" smtClean="0"/>
              <a:t> </a:t>
            </a:r>
            <a:r>
              <a:rPr lang="nb-NO" sz="1200" dirty="0" err="1" smtClean="0"/>
              <a:t>Divisions</a:t>
            </a:r>
            <a:r>
              <a:rPr lang="nb-NO" sz="1200" dirty="0" smtClean="0"/>
              <a:t> have </a:t>
            </a:r>
            <a:r>
              <a:rPr lang="nb-NO" sz="1200" dirty="0" err="1" smtClean="0"/>
              <a:t>their</a:t>
            </a:r>
            <a:r>
              <a:rPr lang="nb-NO" sz="1200" dirty="0" smtClean="0"/>
              <a:t> </a:t>
            </a:r>
            <a:r>
              <a:rPr lang="nb-NO" sz="1200" dirty="0" err="1" smtClean="0"/>
              <a:t>own</a:t>
            </a:r>
            <a:r>
              <a:rPr lang="nb-NO" sz="1200" dirty="0" smtClean="0"/>
              <a:t> </a:t>
            </a:r>
            <a:r>
              <a:rPr lang="nb-NO" sz="1200" dirty="0" err="1" smtClean="0"/>
              <a:t>structure</a:t>
            </a:r>
            <a:r>
              <a:rPr lang="nb-NO" sz="1200" dirty="0" smtClean="0"/>
              <a:t>. In </a:t>
            </a:r>
            <a:r>
              <a:rPr lang="nb-NO" sz="1200" dirty="0" err="1" smtClean="0"/>
              <a:t>this</a:t>
            </a:r>
            <a:r>
              <a:rPr lang="nb-NO" sz="1200" dirty="0" smtClean="0"/>
              <a:t> </a:t>
            </a:r>
            <a:r>
              <a:rPr lang="nb-NO" sz="1200" dirty="0" err="1" smtClean="0"/>
              <a:t>example</a:t>
            </a:r>
            <a:r>
              <a:rPr lang="nb-NO" sz="1200" dirty="0" smtClean="0"/>
              <a:t>,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Armored</a:t>
            </a:r>
            <a:r>
              <a:rPr lang="nb-NO" sz="1200" dirty="0" smtClean="0"/>
              <a:t> Division is </a:t>
            </a:r>
            <a:r>
              <a:rPr lang="nb-NO" sz="1200" dirty="0" err="1" smtClean="0"/>
              <a:t>shown</a:t>
            </a:r>
            <a:r>
              <a:rPr lang="nb-NO" sz="1200" dirty="0" smtClean="0"/>
              <a:t>.</a:t>
            </a:r>
          </a:p>
          <a:p>
            <a:r>
              <a:rPr lang="nb-NO" sz="1200" dirty="0" err="1" smtClean="0"/>
              <a:t>Below</a:t>
            </a:r>
            <a:r>
              <a:rPr lang="nb-NO" sz="1200" dirty="0" smtClean="0"/>
              <a:t> </a:t>
            </a:r>
            <a:r>
              <a:rPr lang="nb-NO" sz="1200" dirty="0" err="1" smtClean="0"/>
              <a:t>Armor</a:t>
            </a:r>
            <a:r>
              <a:rPr lang="nb-NO" sz="1200" dirty="0" smtClean="0"/>
              <a:t> Division is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Armor</a:t>
            </a:r>
            <a:r>
              <a:rPr lang="nb-NO" sz="1200" dirty="0" smtClean="0"/>
              <a:t> Brigade, </a:t>
            </a:r>
            <a:r>
              <a:rPr lang="nb-NO" sz="1200" dirty="0" err="1" smtClean="0"/>
              <a:t>also</a:t>
            </a:r>
            <a:r>
              <a:rPr lang="nb-NO" sz="1200" dirty="0" smtClean="0"/>
              <a:t> </a:t>
            </a:r>
            <a:r>
              <a:rPr lang="nb-NO" sz="1200" dirty="0" err="1" smtClean="0"/>
              <a:t>shown</a:t>
            </a:r>
            <a:r>
              <a:rPr lang="nb-NO" sz="1200" dirty="0" smtClean="0"/>
              <a:t>.</a:t>
            </a:r>
            <a:endParaRPr lang="nb-NO" sz="1200" dirty="0"/>
          </a:p>
        </p:txBody>
      </p:sp>
      <p:sp>
        <p:nvSpPr>
          <p:cNvPr id="37" name="TekstSylinder 36">
            <a:hlinkClick r:id="rId7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9" name="TekstSylinder 38">
            <a:hlinkClick r:id="rId2" action="ppaction://hlinksldjump"/>
          </p:cNvPr>
          <p:cNvSpPr txBox="1"/>
          <p:nvPr/>
        </p:nvSpPr>
        <p:spPr>
          <a:xfrm>
            <a:off x="3723878" y="8867001"/>
            <a:ext cx="141962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Corps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2433</Words>
  <Application>Microsoft Office PowerPoint</Application>
  <PresentationFormat>Skjermfremvisning (16:9)</PresentationFormat>
  <Paragraphs>638</Paragraphs>
  <Slides>47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47</vt:i4>
      </vt:variant>
    </vt:vector>
  </HeadingPairs>
  <TitlesOfParts>
    <vt:vector size="48" baseType="lpstr">
      <vt:lpstr>Kontortema</vt:lpstr>
      <vt:lpstr>Lysbilde 1</vt:lpstr>
      <vt:lpstr>References</vt:lpstr>
      <vt:lpstr>Content</vt:lpstr>
      <vt:lpstr>Explanation: Symbols</vt:lpstr>
      <vt:lpstr>Explanation #2</vt:lpstr>
      <vt:lpstr>Symbols (Type and size)</vt:lpstr>
      <vt:lpstr>Explanation : Example</vt:lpstr>
      <vt:lpstr>Same example, with military symbols</vt:lpstr>
      <vt:lpstr>Explanation : Hierarchy</vt:lpstr>
      <vt:lpstr>Explanation </vt:lpstr>
      <vt:lpstr>Explanation: Distances</vt:lpstr>
      <vt:lpstr>Indicators</vt:lpstr>
      <vt:lpstr>GROUND FORCES</vt:lpstr>
      <vt:lpstr>Corps</vt:lpstr>
      <vt:lpstr>Headquarters</vt:lpstr>
      <vt:lpstr>Corps HQ</vt:lpstr>
      <vt:lpstr>Divison HQ</vt:lpstr>
      <vt:lpstr>Brigade HQ</vt:lpstr>
      <vt:lpstr>ARMOR Division</vt:lpstr>
      <vt:lpstr>ARMOR Brigade</vt:lpstr>
      <vt:lpstr>Lysbilde 21</vt:lpstr>
      <vt:lpstr>Mechanized Division</vt:lpstr>
      <vt:lpstr>Motorized Division</vt:lpstr>
      <vt:lpstr>Artillery Battalion</vt:lpstr>
      <vt:lpstr>SSM Missile Regiment</vt:lpstr>
      <vt:lpstr>Rocket Artillery Regiment</vt:lpstr>
      <vt:lpstr>Air Defence Regiment</vt:lpstr>
      <vt:lpstr>Air Defence Battalion</vt:lpstr>
      <vt:lpstr>Air Defence Battery</vt:lpstr>
      <vt:lpstr>Helicopter Regiment</vt:lpstr>
      <vt:lpstr>Logistical Regiment</vt:lpstr>
      <vt:lpstr>Logistics Battalion</vt:lpstr>
      <vt:lpstr>Recon Regiment</vt:lpstr>
      <vt:lpstr>Recon BN</vt:lpstr>
      <vt:lpstr>Special Recon BN</vt:lpstr>
      <vt:lpstr>Air Assault Brigade</vt:lpstr>
      <vt:lpstr>Air Assault Battalion</vt:lpstr>
      <vt:lpstr>SPECIAL UNITS</vt:lpstr>
      <vt:lpstr>VIP General Escort</vt:lpstr>
      <vt:lpstr>Specific units</vt:lpstr>
      <vt:lpstr>IV Corps</vt:lpstr>
      <vt:lpstr>Air Defense Forces</vt:lpstr>
      <vt:lpstr>Air Defense Division</vt:lpstr>
      <vt:lpstr>SA-6 Regiment</vt:lpstr>
      <vt:lpstr>Air Defence Brigade</vt:lpstr>
      <vt:lpstr>Air Force</vt:lpstr>
      <vt:lpstr>Mission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OPUF VIS INTEL REPORT 18-001</dc:title>
  <dc:creator>132nd Virtual Wing</dc:creator>
  <cp:lastModifiedBy>Neck</cp:lastModifiedBy>
  <cp:revision>147</cp:revision>
  <dcterms:created xsi:type="dcterms:W3CDTF">2019-03-12T22:01:00Z</dcterms:created>
  <dcterms:modified xsi:type="dcterms:W3CDTF">2020-01-24T16:15:28Z</dcterms:modified>
</cp:coreProperties>
</file>