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4"/>
  </p:notesMasterIdLst>
  <p:sldIdLst>
    <p:sldId id="256" r:id="rId4"/>
    <p:sldId id="257"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769FD1-D5FF-4221-9179-66C26EF7F0C5}">
          <p14:sldIdLst>
            <p14:sldId id="256"/>
            <p14:sldId id="257"/>
          </p14:sldIdLst>
        </p14:section>
        <p14:section name="Pinciples" id="{5887907E-DCE4-4256-AF5F-5CC3649ACD91}">
          <p14:sldIdLst>
            <p14:sldId id="262"/>
            <p14:sldId id="261"/>
            <p14:sldId id="263"/>
          </p14:sldIdLst>
        </p14:section>
        <p14:section name="Tanking Procedure" id="{F8C6BEDF-118D-49FC-AEDB-6E18A5DCFB80}">
          <p14:sldIdLst>
            <p14:sldId id="264"/>
            <p14:sldId id="265"/>
            <p14:sldId id="266"/>
            <p14:sldId id="267"/>
            <p14:sldId id="268"/>
            <p14:sldId id="269"/>
            <p14:sldId id="270"/>
            <p14:sldId id="271"/>
          </p14:sldIdLst>
        </p14:section>
        <p14:section name="Tanking Technique" id="{BD7A61FB-F8AA-4FED-AB2D-6E1981F54DF0}">
          <p14:sldIdLst>
            <p14:sldId id="272"/>
            <p14:sldId id="273"/>
            <p14:sldId id="274"/>
            <p14:sldId id="275"/>
            <p14:sldId id="276"/>
            <p14:sldId id="277"/>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5DAD4-ABE7-4612-87F9-75C91B14F316}" v="8" dt="2020-10-02T14:59:22.462"/>
    <p1510:client id="{A9522A14-E00B-418E-8C58-2E30EF2B39F2}" v="11" dt="2020-10-02T14:47:01.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30" d="100"/>
          <a:sy n="130" d="100"/>
        </p:scale>
        <p:origin x="936" y="126"/>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A9522A14-E00B-418E-8C58-2E30EF2B39F2}"/>
    <pc:docChg chg="undo custSel addSld delSld modSld sldOrd addSection delSection modSection">
      <pc:chgData name="Adam Arkley" userId="d399d8a812f0f754" providerId="LiveId" clId="{A9522A14-E00B-418E-8C58-2E30EF2B39F2}" dt="2020-10-02T14:52:41.726" v="5776" actId="20577"/>
      <pc:docMkLst>
        <pc:docMk/>
      </pc:docMkLst>
      <pc:sldChg chg="modSp mod">
        <pc:chgData name="Adam Arkley" userId="d399d8a812f0f754" providerId="LiveId" clId="{A9522A14-E00B-418E-8C58-2E30EF2B39F2}" dt="2020-10-01T22:34:55.565" v="6" actId="20577"/>
        <pc:sldMkLst>
          <pc:docMk/>
          <pc:sldMk cId="2701037055" sldId="256"/>
        </pc:sldMkLst>
        <pc:spChg chg="mod">
          <ac:chgData name="Adam Arkley" userId="d399d8a812f0f754" providerId="LiveId" clId="{A9522A14-E00B-418E-8C58-2E30EF2B39F2}" dt="2020-10-01T22:34:36.889" v="1" actId="20577"/>
          <ac:spMkLst>
            <pc:docMk/>
            <pc:sldMk cId="2701037055" sldId="256"/>
            <ac:spMk id="2" creationId="{B85CA9A3-4DC8-45AC-92F2-BEE16ECE63EB}"/>
          </ac:spMkLst>
        </pc:spChg>
        <pc:spChg chg="mod">
          <ac:chgData name="Adam Arkley" userId="d399d8a812f0f754" providerId="LiveId" clId="{A9522A14-E00B-418E-8C58-2E30EF2B39F2}" dt="2020-10-01T22:34:53.507" v="4" actId="20577"/>
          <ac:spMkLst>
            <pc:docMk/>
            <pc:sldMk cId="2701037055" sldId="256"/>
            <ac:spMk id="4" creationId="{0F370610-8E27-43C6-88E0-34FB0AF38598}"/>
          </ac:spMkLst>
        </pc:spChg>
        <pc:spChg chg="mod">
          <ac:chgData name="Adam Arkley" userId="d399d8a812f0f754" providerId="LiveId" clId="{A9522A14-E00B-418E-8C58-2E30EF2B39F2}" dt="2020-10-01T22:34:55.565" v="6" actId="20577"/>
          <ac:spMkLst>
            <pc:docMk/>
            <pc:sldMk cId="2701037055" sldId="256"/>
            <ac:spMk id="6" creationId="{424E565A-5570-49BD-91D8-FCEE7A8CF147}"/>
          </ac:spMkLst>
        </pc:spChg>
      </pc:sldChg>
      <pc:sldChg chg="modSp mod">
        <pc:chgData name="Adam Arkley" userId="d399d8a812f0f754" providerId="LiveId" clId="{A9522A14-E00B-418E-8C58-2E30EF2B39F2}" dt="2020-10-01T22:47:33.154" v="419" actId="20577"/>
        <pc:sldMkLst>
          <pc:docMk/>
          <pc:sldMk cId="591849276" sldId="257"/>
        </pc:sldMkLst>
        <pc:spChg chg="mod">
          <ac:chgData name="Adam Arkley" userId="d399d8a812f0f754" providerId="LiveId" clId="{A9522A14-E00B-418E-8C58-2E30EF2B39F2}" dt="2020-10-01T22:37:37.742" v="108" actId="20577"/>
          <ac:spMkLst>
            <pc:docMk/>
            <pc:sldMk cId="591849276" sldId="257"/>
            <ac:spMk id="6" creationId="{E1CC5CBC-7FFB-44CA-B3ED-FD229E0BDE86}"/>
          </ac:spMkLst>
        </pc:spChg>
        <pc:spChg chg="mod">
          <ac:chgData name="Adam Arkley" userId="d399d8a812f0f754" providerId="LiveId" clId="{A9522A14-E00B-418E-8C58-2E30EF2B39F2}" dt="2020-10-01T22:47:33.154" v="419" actId="20577"/>
          <ac:spMkLst>
            <pc:docMk/>
            <pc:sldMk cId="591849276" sldId="257"/>
            <ac:spMk id="8" creationId="{BE0E3DF2-7D61-4E65-B9C8-8C8786AC82BB}"/>
          </ac:spMkLst>
        </pc:spChg>
      </pc:sldChg>
      <pc:sldChg chg="modSp del mod">
        <pc:chgData name="Adam Arkley" userId="d399d8a812f0f754" providerId="LiveId" clId="{A9522A14-E00B-418E-8C58-2E30EF2B39F2}" dt="2020-10-01T22:47:41.980" v="420" actId="47"/>
        <pc:sldMkLst>
          <pc:docMk/>
          <pc:sldMk cId="4228031967" sldId="258"/>
        </pc:sldMkLst>
        <pc:spChg chg="mod">
          <ac:chgData name="Adam Arkley" userId="d399d8a812f0f754" providerId="LiveId" clId="{A9522A14-E00B-418E-8C58-2E30EF2B39F2}" dt="2020-10-01T22:38:04.454" v="114" actId="20577"/>
          <ac:spMkLst>
            <pc:docMk/>
            <pc:sldMk cId="4228031967" sldId="258"/>
            <ac:spMk id="6" creationId="{E1CC5CBC-7FFB-44CA-B3ED-FD229E0BDE86}"/>
          </ac:spMkLst>
        </pc:spChg>
        <pc:spChg chg="mod">
          <ac:chgData name="Adam Arkley" userId="d399d8a812f0f754" providerId="LiveId" clId="{A9522A14-E00B-418E-8C58-2E30EF2B39F2}" dt="2020-10-01T22:38:28.741" v="130" actId="20577"/>
          <ac:spMkLst>
            <pc:docMk/>
            <pc:sldMk cId="4228031967" sldId="258"/>
            <ac:spMk id="7" creationId="{264D352A-6490-4480-892C-323D5009DE9E}"/>
          </ac:spMkLst>
        </pc:spChg>
        <pc:spChg chg="mod">
          <ac:chgData name="Adam Arkley" userId="d399d8a812f0f754" providerId="LiveId" clId="{A9522A14-E00B-418E-8C58-2E30EF2B39F2}" dt="2020-10-01T22:38:35.887" v="153" actId="20577"/>
          <ac:spMkLst>
            <pc:docMk/>
            <pc:sldMk cId="4228031967" sldId="258"/>
            <ac:spMk id="8" creationId="{BE0E3DF2-7D61-4E65-B9C8-8C8786AC82BB}"/>
          </ac:spMkLst>
        </pc:spChg>
      </pc:sldChg>
      <pc:sldChg chg="del">
        <pc:chgData name="Adam Arkley" userId="d399d8a812f0f754" providerId="LiveId" clId="{A9522A14-E00B-418E-8C58-2E30EF2B39F2}" dt="2020-10-01T22:37:43.074" v="109" actId="47"/>
        <pc:sldMkLst>
          <pc:docMk/>
          <pc:sldMk cId="3925457643" sldId="260"/>
        </pc:sldMkLst>
      </pc:sldChg>
      <pc:sldChg chg="modSp mod ord">
        <pc:chgData name="Adam Arkley" userId="d399d8a812f0f754" providerId="LiveId" clId="{A9522A14-E00B-418E-8C58-2E30EF2B39F2}" dt="2020-10-01T22:51:17.900" v="979" actId="20577"/>
        <pc:sldMkLst>
          <pc:docMk/>
          <pc:sldMk cId="819662670" sldId="261"/>
        </pc:sldMkLst>
        <pc:spChg chg="mod">
          <ac:chgData name="Adam Arkley" userId="d399d8a812f0f754" providerId="LiveId" clId="{A9522A14-E00B-418E-8C58-2E30EF2B39F2}" dt="2020-10-01T22:48:34.344" v="467" actId="20577"/>
          <ac:spMkLst>
            <pc:docMk/>
            <pc:sldMk cId="819662670" sldId="261"/>
            <ac:spMk id="6" creationId="{C5372D0A-E260-4F85-BA5F-02B997435337}"/>
          </ac:spMkLst>
        </pc:spChg>
        <pc:spChg chg="mod">
          <ac:chgData name="Adam Arkley" userId="d399d8a812f0f754" providerId="LiveId" clId="{A9522A14-E00B-418E-8C58-2E30EF2B39F2}" dt="2020-10-01T22:51:17.900" v="979" actId="20577"/>
          <ac:spMkLst>
            <pc:docMk/>
            <pc:sldMk cId="819662670" sldId="261"/>
            <ac:spMk id="7" creationId="{81C08BC2-19A8-464B-A2C7-FE134A960E49}"/>
          </ac:spMkLst>
        </pc:spChg>
        <pc:spChg chg="mod">
          <ac:chgData name="Adam Arkley" userId="d399d8a812f0f754" providerId="LiveId" clId="{A9522A14-E00B-418E-8C58-2E30EF2B39F2}" dt="2020-10-01T22:38:00.922" v="112" actId="20577"/>
          <ac:spMkLst>
            <pc:docMk/>
            <pc:sldMk cId="819662670" sldId="261"/>
            <ac:spMk id="9" creationId="{2D93FB91-1CCB-4F40-8110-791759806717}"/>
          </ac:spMkLst>
        </pc:spChg>
      </pc:sldChg>
      <pc:sldChg chg="modSp add mod ord">
        <pc:chgData name="Adam Arkley" userId="d399d8a812f0f754" providerId="LiveId" clId="{A9522A14-E00B-418E-8C58-2E30EF2B39F2}" dt="2020-10-01T22:48:26.374" v="436" actId="20577"/>
        <pc:sldMkLst>
          <pc:docMk/>
          <pc:sldMk cId="472482985" sldId="262"/>
        </pc:sldMkLst>
        <pc:spChg chg="mod">
          <ac:chgData name="Adam Arkley" userId="d399d8a812f0f754" providerId="LiveId" clId="{A9522A14-E00B-418E-8C58-2E30EF2B39F2}" dt="2020-10-01T22:47:09.598" v="371" actId="20577"/>
          <ac:spMkLst>
            <pc:docMk/>
            <pc:sldMk cId="472482985" sldId="262"/>
            <ac:spMk id="7" creationId="{264D352A-6490-4480-892C-323D5009DE9E}"/>
          </ac:spMkLst>
        </pc:spChg>
        <pc:spChg chg="mod">
          <ac:chgData name="Adam Arkley" userId="d399d8a812f0f754" providerId="LiveId" clId="{A9522A14-E00B-418E-8C58-2E30EF2B39F2}" dt="2020-10-01T22:48:26.374" v="436" actId="20577"/>
          <ac:spMkLst>
            <pc:docMk/>
            <pc:sldMk cId="472482985" sldId="262"/>
            <ac:spMk id="8" creationId="{BE0E3DF2-7D61-4E65-B9C8-8C8786AC82BB}"/>
          </ac:spMkLst>
        </pc:spChg>
      </pc:sldChg>
      <pc:sldChg chg="del">
        <pc:chgData name="Adam Arkley" userId="d399d8a812f0f754" providerId="LiveId" clId="{A9522A14-E00B-418E-8C58-2E30EF2B39F2}" dt="2020-10-01T22:37:47.052" v="110" actId="47"/>
        <pc:sldMkLst>
          <pc:docMk/>
          <pc:sldMk cId="2884530957" sldId="262"/>
        </pc:sldMkLst>
      </pc:sldChg>
      <pc:sldChg chg="modSp add mod">
        <pc:chgData name="Adam Arkley" userId="d399d8a812f0f754" providerId="LiveId" clId="{A9522A14-E00B-418E-8C58-2E30EF2B39F2}" dt="2020-10-01T22:53:08.580" v="1686" actId="20577"/>
        <pc:sldMkLst>
          <pc:docMk/>
          <pc:sldMk cId="1342271515" sldId="263"/>
        </pc:sldMkLst>
        <pc:spChg chg="mod">
          <ac:chgData name="Adam Arkley" userId="d399d8a812f0f754" providerId="LiveId" clId="{A9522A14-E00B-418E-8C58-2E30EF2B39F2}" dt="2020-10-01T22:51:24.925" v="992" actId="20577"/>
          <ac:spMkLst>
            <pc:docMk/>
            <pc:sldMk cId="1342271515" sldId="263"/>
            <ac:spMk id="6" creationId="{C5372D0A-E260-4F85-BA5F-02B997435337}"/>
          </ac:spMkLst>
        </pc:spChg>
        <pc:spChg chg="mod">
          <ac:chgData name="Adam Arkley" userId="d399d8a812f0f754" providerId="LiveId" clId="{A9522A14-E00B-418E-8C58-2E30EF2B39F2}" dt="2020-10-01T22:53:08.580" v="1686" actId="20577"/>
          <ac:spMkLst>
            <pc:docMk/>
            <pc:sldMk cId="1342271515" sldId="263"/>
            <ac:spMk id="7" creationId="{81C08BC2-19A8-464B-A2C7-FE134A960E49}"/>
          </ac:spMkLst>
        </pc:spChg>
      </pc:sldChg>
      <pc:sldChg chg="del">
        <pc:chgData name="Adam Arkley" userId="d399d8a812f0f754" providerId="LiveId" clId="{A9522A14-E00B-418E-8C58-2E30EF2B39F2}" dt="2020-10-01T22:37:47.052" v="110" actId="47"/>
        <pc:sldMkLst>
          <pc:docMk/>
          <pc:sldMk cId="1429103734" sldId="263"/>
        </pc:sldMkLst>
      </pc:sldChg>
      <pc:sldChg chg="del">
        <pc:chgData name="Adam Arkley" userId="d399d8a812f0f754" providerId="LiveId" clId="{A9522A14-E00B-418E-8C58-2E30EF2B39F2}" dt="2020-10-01T22:37:47.052" v="110" actId="47"/>
        <pc:sldMkLst>
          <pc:docMk/>
          <pc:sldMk cId="2726419961" sldId="264"/>
        </pc:sldMkLst>
      </pc:sldChg>
      <pc:sldChg chg="modSp add mod ord">
        <pc:chgData name="Adam Arkley" userId="d399d8a812f0f754" providerId="LiveId" clId="{A9522A14-E00B-418E-8C58-2E30EF2B39F2}" dt="2020-10-02T10:10:45.700" v="3238" actId="20577"/>
        <pc:sldMkLst>
          <pc:docMk/>
          <pc:sldMk cId="3621012158" sldId="264"/>
        </pc:sldMkLst>
        <pc:spChg chg="mod">
          <ac:chgData name="Adam Arkley" userId="d399d8a812f0f754" providerId="LiveId" clId="{A9522A14-E00B-418E-8C58-2E30EF2B39F2}" dt="2020-10-02T09:41:57.140" v="1724" actId="20577"/>
          <ac:spMkLst>
            <pc:docMk/>
            <pc:sldMk cId="3621012158" sldId="264"/>
            <ac:spMk id="7" creationId="{264D352A-6490-4480-892C-323D5009DE9E}"/>
          </ac:spMkLst>
        </pc:spChg>
        <pc:spChg chg="mod">
          <ac:chgData name="Adam Arkley" userId="d399d8a812f0f754" providerId="LiveId" clId="{A9522A14-E00B-418E-8C58-2E30EF2B39F2}" dt="2020-10-02T10:10:45.700" v="3238" actId="20577"/>
          <ac:spMkLst>
            <pc:docMk/>
            <pc:sldMk cId="3621012158" sldId="264"/>
            <ac:spMk id="8" creationId="{BE0E3DF2-7D61-4E65-B9C8-8C8786AC82BB}"/>
          </ac:spMkLst>
        </pc:spChg>
      </pc:sldChg>
      <pc:sldChg chg="del">
        <pc:chgData name="Adam Arkley" userId="d399d8a812f0f754" providerId="LiveId" clId="{A9522A14-E00B-418E-8C58-2E30EF2B39F2}" dt="2020-10-01T22:37:47.052" v="110" actId="47"/>
        <pc:sldMkLst>
          <pc:docMk/>
          <pc:sldMk cId="2083405939" sldId="265"/>
        </pc:sldMkLst>
      </pc:sldChg>
      <pc:sldChg chg="modSp add mod ord">
        <pc:chgData name="Adam Arkley" userId="d399d8a812f0f754" providerId="LiveId" clId="{A9522A14-E00B-418E-8C58-2E30EF2B39F2}" dt="2020-10-02T09:49:00.164" v="2645" actId="27636"/>
        <pc:sldMkLst>
          <pc:docMk/>
          <pc:sldMk cId="3951927878" sldId="265"/>
        </pc:sldMkLst>
        <pc:spChg chg="mod">
          <ac:chgData name="Adam Arkley" userId="d399d8a812f0f754" providerId="LiveId" clId="{A9522A14-E00B-418E-8C58-2E30EF2B39F2}" dt="2020-10-02T09:45:50.544" v="1826" actId="20577"/>
          <ac:spMkLst>
            <pc:docMk/>
            <pc:sldMk cId="3951927878" sldId="265"/>
            <ac:spMk id="6" creationId="{C5372D0A-E260-4F85-BA5F-02B997435337}"/>
          </ac:spMkLst>
        </pc:spChg>
        <pc:spChg chg="mod">
          <ac:chgData name="Adam Arkley" userId="d399d8a812f0f754" providerId="LiveId" clId="{A9522A14-E00B-418E-8C58-2E30EF2B39F2}" dt="2020-10-02T09:49:00.164" v="2645" actId="27636"/>
          <ac:spMkLst>
            <pc:docMk/>
            <pc:sldMk cId="3951927878" sldId="265"/>
            <ac:spMk id="7" creationId="{81C08BC2-19A8-464B-A2C7-FE134A960E49}"/>
          </ac:spMkLst>
        </pc:spChg>
      </pc:sldChg>
      <pc:sldChg chg="modSp add mod">
        <pc:chgData name="Adam Arkley" userId="d399d8a812f0f754" providerId="LiveId" clId="{A9522A14-E00B-418E-8C58-2E30EF2B39F2}" dt="2020-10-02T10:10:34.470" v="3216" actId="20577"/>
        <pc:sldMkLst>
          <pc:docMk/>
          <pc:sldMk cId="809186819" sldId="266"/>
        </pc:sldMkLst>
        <pc:spChg chg="mod">
          <ac:chgData name="Adam Arkley" userId="d399d8a812f0f754" providerId="LiveId" clId="{A9522A14-E00B-418E-8C58-2E30EF2B39F2}" dt="2020-10-02T09:49:19.754" v="2668" actId="20577"/>
          <ac:spMkLst>
            <pc:docMk/>
            <pc:sldMk cId="809186819" sldId="266"/>
            <ac:spMk id="6" creationId="{C5372D0A-E260-4F85-BA5F-02B997435337}"/>
          </ac:spMkLst>
        </pc:spChg>
        <pc:spChg chg="mod">
          <ac:chgData name="Adam Arkley" userId="d399d8a812f0f754" providerId="LiveId" clId="{A9522A14-E00B-418E-8C58-2E30EF2B39F2}" dt="2020-10-02T10:10:34.470" v="3216" actId="20577"/>
          <ac:spMkLst>
            <pc:docMk/>
            <pc:sldMk cId="809186819" sldId="266"/>
            <ac:spMk id="7" creationId="{81C08BC2-19A8-464B-A2C7-FE134A960E49}"/>
          </ac:spMkLst>
        </pc:spChg>
      </pc:sldChg>
      <pc:sldChg chg="del">
        <pc:chgData name="Adam Arkley" userId="d399d8a812f0f754" providerId="LiveId" clId="{A9522A14-E00B-418E-8C58-2E30EF2B39F2}" dt="2020-10-01T22:37:24.246" v="105" actId="47"/>
        <pc:sldMkLst>
          <pc:docMk/>
          <pc:sldMk cId="2261273534" sldId="266"/>
        </pc:sldMkLst>
      </pc:sldChg>
      <pc:sldChg chg="modSp add mod">
        <pc:chgData name="Adam Arkley" userId="d399d8a812f0f754" providerId="LiveId" clId="{A9522A14-E00B-418E-8C58-2E30EF2B39F2}" dt="2020-10-02T10:48:34.353" v="3602" actId="27636"/>
        <pc:sldMkLst>
          <pc:docMk/>
          <pc:sldMk cId="636492149" sldId="267"/>
        </pc:sldMkLst>
        <pc:spChg chg="mod">
          <ac:chgData name="Adam Arkley" userId="d399d8a812f0f754" providerId="LiveId" clId="{A9522A14-E00B-418E-8C58-2E30EF2B39F2}" dt="2020-10-02T10:46:29.243" v="3267" actId="20577"/>
          <ac:spMkLst>
            <pc:docMk/>
            <pc:sldMk cId="636492149" sldId="267"/>
            <ac:spMk id="6" creationId="{C5372D0A-E260-4F85-BA5F-02B997435337}"/>
          </ac:spMkLst>
        </pc:spChg>
        <pc:spChg chg="mod">
          <ac:chgData name="Adam Arkley" userId="d399d8a812f0f754" providerId="LiveId" clId="{A9522A14-E00B-418E-8C58-2E30EF2B39F2}" dt="2020-10-02T10:48:34.353" v="3602" actId="27636"/>
          <ac:spMkLst>
            <pc:docMk/>
            <pc:sldMk cId="636492149" sldId="267"/>
            <ac:spMk id="7" creationId="{81C08BC2-19A8-464B-A2C7-FE134A960E49}"/>
          </ac:spMkLst>
        </pc:spChg>
      </pc:sldChg>
      <pc:sldChg chg="del">
        <pc:chgData name="Adam Arkley" userId="d399d8a812f0f754" providerId="LiveId" clId="{A9522A14-E00B-418E-8C58-2E30EF2B39F2}" dt="2020-10-01T22:37:24.246" v="105" actId="47"/>
        <pc:sldMkLst>
          <pc:docMk/>
          <pc:sldMk cId="2035405712" sldId="267"/>
        </pc:sldMkLst>
      </pc:sldChg>
      <pc:sldChg chg="del">
        <pc:chgData name="Adam Arkley" userId="d399d8a812f0f754" providerId="LiveId" clId="{A9522A14-E00B-418E-8C58-2E30EF2B39F2}" dt="2020-10-01T22:37:24.246" v="105" actId="47"/>
        <pc:sldMkLst>
          <pc:docMk/>
          <pc:sldMk cId="631216122" sldId="268"/>
        </pc:sldMkLst>
      </pc:sldChg>
      <pc:sldChg chg="del">
        <pc:chgData name="Adam Arkley" userId="d399d8a812f0f754" providerId="LiveId" clId="{A9522A14-E00B-418E-8C58-2E30EF2B39F2}" dt="2020-10-01T22:37:24.246" v="105" actId="47"/>
        <pc:sldMkLst>
          <pc:docMk/>
          <pc:sldMk cId="1368245579" sldId="269"/>
        </pc:sldMkLst>
      </pc:sldChg>
      <pc:sldChg chg="del">
        <pc:chgData name="Adam Arkley" userId="d399d8a812f0f754" providerId="LiveId" clId="{A9522A14-E00B-418E-8C58-2E30EF2B39F2}" dt="2020-10-01T22:37:24.246" v="105" actId="47"/>
        <pc:sldMkLst>
          <pc:docMk/>
          <pc:sldMk cId="3310817434" sldId="270"/>
        </pc:sldMkLst>
      </pc:sldChg>
      <pc:sldChg chg="del">
        <pc:chgData name="Adam Arkley" userId="d399d8a812f0f754" providerId="LiveId" clId="{A9522A14-E00B-418E-8C58-2E30EF2B39F2}" dt="2020-10-01T22:37:24.246" v="105" actId="47"/>
        <pc:sldMkLst>
          <pc:docMk/>
          <pc:sldMk cId="1231261234" sldId="271"/>
        </pc:sldMkLst>
      </pc:sldChg>
      <pc:sldChg chg="del">
        <pc:chgData name="Adam Arkley" userId="d399d8a812f0f754" providerId="LiveId" clId="{A9522A14-E00B-418E-8C58-2E30EF2B39F2}" dt="2020-10-01T22:37:24.246" v="105" actId="47"/>
        <pc:sldMkLst>
          <pc:docMk/>
          <pc:sldMk cId="698324063" sldId="272"/>
        </pc:sldMkLst>
      </pc:sldChg>
      <pc:sldChg chg="addSp delSp modSp mod">
        <pc:chgData name="Adam Arkley" userId="d399d8a812f0f754" providerId="LiveId" clId="{A9522A14-E00B-418E-8C58-2E30EF2B39F2}" dt="2020-10-02T14:38:13.583" v="3902" actId="2085"/>
        <pc:sldMkLst>
          <pc:docMk/>
          <pc:sldMk cId="2662435307" sldId="273"/>
        </pc:sldMkLst>
        <pc:spChg chg="mod">
          <ac:chgData name="Adam Arkley" userId="d399d8a812f0f754" providerId="LiveId" clId="{A9522A14-E00B-418E-8C58-2E30EF2B39F2}" dt="2020-10-02T14:37:26.053" v="3892" actId="20577"/>
          <ac:spMkLst>
            <pc:docMk/>
            <pc:sldMk cId="2662435307" sldId="273"/>
            <ac:spMk id="7" creationId="{81C08BC2-19A8-464B-A2C7-FE134A960E49}"/>
          </ac:spMkLst>
        </pc:spChg>
        <pc:picChg chg="add del">
          <ac:chgData name="Adam Arkley" userId="d399d8a812f0f754" providerId="LiveId" clId="{A9522A14-E00B-418E-8C58-2E30EF2B39F2}" dt="2020-10-02T14:37:30.473" v="3894" actId="478"/>
          <ac:picMkLst>
            <pc:docMk/>
            <pc:sldMk cId="2662435307" sldId="273"/>
            <ac:picMk id="2" creationId="{B862A89B-6D81-4153-A16C-3055A0BB54FE}"/>
          </ac:picMkLst>
        </pc:picChg>
        <pc:picChg chg="add mod">
          <ac:chgData name="Adam Arkley" userId="d399d8a812f0f754" providerId="LiveId" clId="{A9522A14-E00B-418E-8C58-2E30EF2B39F2}" dt="2020-10-02T14:38:13.583" v="3902" actId="2085"/>
          <ac:picMkLst>
            <pc:docMk/>
            <pc:sldMk cId="2662435307" sldId="273"/>
            <ac:picMk id="8" creationId="{AA869FDA-1E51-4F3B-A865-25C455E8EC76}"/>
          </ac:picMkLst>
        </pc:picChg>
      </pc:sldChg>
      <pc:sldChg chg="del">
        <pc:chgData name="Adam Arkley" userId="d399d8a812f0f754" providerId="LiveId" clId="{A9522A14-E00B-418E-8C58-2E30EF2B39F2}" dt="2020-10-01T22:37:24.246" v="105" actId="47"/>
        <pc:sldMkLst>
          <pc:docMk/>
          <pc:sldMk cId="2774473190" sldId="273"/>
        </pc:sldMkLst>
      </pc:sldChg>
      <pc:sldChg chg="delSp modSp add mod">
        <pc:chgData name="Adam Arkley" userId="d399d8a812f0f754" providerId="LiveId" clId="{A9522A14-E00B-418E-8C58-2E30EF2B39F2}" dt="2020-10-02T14:44:56.930" v="4587" actId="20577"/>
        <pc:sldMkLst>
          <pc:docMk/>
          <pc:sldMk cId="366551295" sldId="274"/>
        </pc:sldMkLst>
        <pc:spChg chg="mod">
          <ac:chgData name="Adam Arkley" userId="d399d8a812f0f754" providerId="LiveId" clId="{A9522A14-E00B-418E-8C58-2E30EF2B39F2}" dt="2020-10-02T14:44:56.930" v="4587" actId="20577"/>
          <ac:spMkLst>
            <pc:docMk/>
            <pc:sldMk cId="366551295" sldId="274"/>
            <ac:spMk id="7" creationId="{81C08BC2-19A8-464B-A2C7-FE134A960E49}"/>
          </ac:spMkLst>
        </pc:spChg>
        <pc:picChg chg="del">
          <ac:chgData name="Adam Arkley" userId="d399d8a812f0f754" providerId="LiveId" clId="{A9522A14-E00B-418E-8C58-2E30EF2B39F2}" dt="2020-10-02T14:38:19.118" v="3904" actId="478"/>
          <ac:picMkLst>
            <pc:docMk/>
            <pc:sldMk cId="366551295" sldId="274"/>
            <ac:picMk id="8" creationId="{AA869FDA-1E51-4F3B-A865-25C455E8EC76}"/>
          </ac:picMkLst>
        </pc:picChg>
      </pc:sldChg>
      <pc:sldChg chg="del">
        <pc:chgData name="Adam Arkley" userId="d399d8a812f0f754" providerId="LiveId" clId="{A9522A14-E00B-418E-8C58-2E30EF2B39F2}" dt="2020-10-01T22:37:24.246" v="105" actId="47"/>
        <pc:sldMkLst>
          <pc:docMk/>
          <pc:sldMk cId="3192106701" sldId="274"/>
        </pc:sldMkLst>
      </pc:sldChg>
      <pc:sldChg chg="del">
        <pc:chgData name="Adam Arkley" userId="d399d8a812f0f754" providerId="LiveId" clId="{A9522A14-E00B-418E-8C58-2E30EF2B39F2}" dt="2020-10-01T22:37:24.246" v="105" actId="47"/>
        <pc:sldMkLst>
          <pc:docMk/>
          <pc:sldMk cId="937784872" sldId="275"/>
        </pc:sldMkLst>
      </pc:sldChg>
      <pc:sldChg chg="modSp add mod">
        <pc:chgData name="Adam Arkley" userId="d399d8a812f0f754" providerId="LiveId" clId="{A9522A14-E00B-418E-8C58-2E30EF2B39F2}" dt="2020-10-02T14:48:19.057" v="5310" actId="20577"/>
        <pc:sldMkLst>
          <pc:docMk/>
          <pc:sldMk cId="1657002766" sldId="275"/>
        </pc:sldMkLst>
        <pc:spChg chg="mod">
          <ac:chgData name="Adam Arkley" userId="d399d8a812f0f754" providerId="LiveId" clId="{A9522A14-E00B-418E-8C58-2E30EF2B39F2}" dt="2020-10-02T14:48:19.057" v="5310" actId="20577"/>
          <ac:spMkLst>
            <pc:docMk/>
            <pc:sldMk cId="1657002766" sldId="275"/>
            <ac:spMk id="7" creationId="{81C08BC2-19A8-464B-A2C7-FE134A960E49}"/>
          </ac:spMkLst>
        </pc:spChg>
      </pc:sldChg>
      <pc:sldChg chg="del">
        <pc:chgData name="Adam Arkley" userId="d399d8a812f0f754" providerId="LiveId" clId="{A9522A14-E00B-418E-8C58-2E30EF2B39F2}" dt="2020-10-01T22:37:24.246" v="105" actId="47"/>
        <pc:sldMkLst>
          <pc:docMk/>
          <pc:sldMk cId="476173773" sldId="276"/>
        </pc:sldMkLst>
      </pc:sldChg>
      <pc:sldChg chg="modSp add mod">
        <pc:chgData name="Adam Arkley" userId="d399d8a812f0f754" providerId="LiveId" clId="{A9522A14-E00B-418E-8C58-2E30EF2B39F2}" dt="2020-10-02T14:52:41.726" v="5776" actId="20577"/>
        <pc:sldMkLst>
          <pc:docMk/>
          <pc:sldMk cId="484663479" sldId="276"/>
        </pc:sldMkLst>
        <pc:spChg chg="mod">
          <ac:chgData name="Adam Arkley" userId="d399d8a812f0f754" providerId="LiveId" clId="{A9522A14-E00B-418E-8C58-2E30EF2B39F2}" dt="2020-10-02T14:47:07.326" v="5050" actId="20577"/>
          <ac:spMkLst>
            <pc:docMk/>
            <pc:sldMk cId="484663479" sldId="276"/>
            <ac:spMk id="6" creationId="{C5372D0A-E260-4F85-BA5F-02B997435337}"/>
          </ac:spMkLst>
        </pc:spChg>
        <pc:spChg chg="mod">
          <ac:chgData name="Adam Arkley" userId="d399d8a812f0f754" providerId="LiveId" clId="{A9522A14-E00B-418E-8C58-2E30EF2B39F2}" dt="2020-10-02T14:52:41.726" v="5776" actId="20577"/>
          <ac:spMkLst>
            <pc:docMk/>
            <pc:sldMk cId="484663479" sldId="276"/>
            <ac:spMk id="7" creationId="{81C08BC2-19A8-464B-A2C7-FE134A960E49}"/>
          </ac:spMkLst>
        </pc:spChg>
      </pc:sldChg>
      <pc:sldChg chg="del">
        <pc:chgData name="Adam Arkley" userId="d399d8a812f0f754" providerId="LiveId" clId="{A9522A14-E00B-418E-8C58-2E30EF2B39F2}" dt="2020-10-01T22:37:24.246" v="105" actId="47"/>
        <pc:sldMkLst>
          <pc:docMk/>
          <pc:sldMk cId="3185293295" sldId="277"/>
        </pc:sldMkLst>
      </pc:sldChg>
      <pc:sldChg chg="del">
        <pc:chgData name="Adam Arkley" userId="d399d8a812f0f754" providerId="LiveId" clId="{A9522A14-E00B-418E-8C58-2E30EF2B39F2}" dt="2020-10-01T22:37:24.246" v="105" actId="47"/>
        <pc:sldMkLst>
          <pc:docMk/>
          <pc:sldMk cId="1443851149" sldId="278"/>
        </pc:sldMkLst>
      </pc:sldChg>
      <pc:sldChg chg="del">
        <pc:chgData name="Adam Arkley" userId="d399d8a812f0f754" providerId="LiveId" clId="{A9522A14-E00B-418E-8C58-2E30EF2B39F2}" dt="2020-10-01T22:37:24.246" v="105" actId="47"/>
        <pc:sldMkLst>
          <pc:docMk/>
          <pc:sldMk cId="2050159396" sldId="279"/>
        </pc:sldMkLst>
      </pc:sldChg>
      <pc:sldChg chg="del">
        <pc:chgData name="Adam Arkley" userId="d399d8a812f0f754" providerId="LiveId" clId="{A9522A14-E00B-418E-8C58-2E30EF2B39F2}" dt="2020-10-01T22:37:24.246" v="105" actId="47"/>
        <pc:sldMkLst>
          <pc:docMk/>
          <pc:sldMk cId="842297462" sldId="280"/>
        </pc:sldMkLst>
      </pc:sldChg>
      <pc:sldChg chg="del">
        <pc:chgData name="Adam Arkley" userId="d399d8a812f0f754" providerId="LiveId" clId="{A9522A14-E00B-418E-8C58-2E30EF2B39F2}" dt="2020-10-01T22:37:24.246" v="105" actId="47"/>
        <pc:sldMkLst>
          <pc:docMk/>
          <pc:sldMk cId="1894822069" sldId="281"/>
        </pc:sldMkLst>
      </pc:sldChg>
      <pc:sldChg chg="del">
        <pc:chgData name="Adam Arkley" userId="d399d8a812f0f754" providerId="LiveId" clId="{A9522A14-E00B-418E-8C58-2E30EF2B39F2}" dt="2020-10-01T22:37:24.246" v="105" actId="47"/>
        <pc:sldMkLst>
          <pc:docMk/>
          <pc:sldMk cId="862832244" sldId="282"/>
        </pc:sldMkLst>
      </pc:sldChg>
      <pc:sldChg chg="del">
        <pc:chgData name="Adam Arkley" userId="d399d8a812f0f754" providerId="LiveId" clId="{A9522A14-E00B-418E-8C58-2E30EF2B39F2}" dt="2020-10-01T22:37:24.246" v="105" actId="47"/>
        <pc:sldMkLst>
          <pc:docMk/>
          <pc:sldMk cId="3477152732" sldId="283"/>
        </pc:sldMkLst>
      </pc:sldChg>
      <pc:sldChg chg="del">
        <pc:chgData name="Adam Arkley" userId="d399d8a812f0f754" providerId="LiveId" clId="{A9522A14-E00B-418E-8C58-2E30EF2B39F2}" dt="2020-10-01T22:37:24.246" v="105" actId="47"/>
        <pc:sldMkLst>
          <pc:docMk/>
          <pc:sldMk cId="383464206" sldId="284"/>
        </pc:sldMkLst>
      </pc:sldChg>
      <pc:sldChg chg="del">
        <pc:chgData name="Adam Arkley" userId="d399d8a812f0f754" providerId="LiveId" clId="{A9522A14-E00B-418E-8C58-2E30EF2B39F2}" dt="2020-10-01T22:37:24.246" v="105" actId="47"/>
        <pc:sldMkLst>
          <pc:docMk/>
          <pc:sldMk cId="41099643" sldId="285"/>
        </pc:sldMkLst>
      </pc:sldChg>
      <pc:sldChg chg="del">
        <pc:chgData name="Adam Arkley" userId="d399d8a812f0f754" providerId="LiveId" clId="{A9522A14-E00B-418E-8C58-2E30EF2B39F2}" dt="2020-10-01T22:37:24.246" v="105" actId="47"/>
        <pc:sldMkLst>
          <pc:docMk/>
          <pc:sldMk cId="2213527629" sldId="286"/>
        </pc:sldMkLst>
      </pc:sldChg>
      <pc:sldChg chg="del">
        <pc:chgData name="Adam Arkley" userId="d399d8a812f0f754" providerId="LiveId" clId="{A9522A14-E00B-418E-8C58-2E30EF2B39F2}" dt="2020-10-01T22:37:24.246" v="105" actId="47"/>
        <pc:sldMkLst>
          <pc:docMk/>
          <pc:sldMk cId="1966687124" sldId="287"/>
        </pc:sldMkLst>
      </pc:sldChg>
      <pc:sldChg chg="del">
        <pc:chgData name="Adam Arkley" userId="d399d8a812f0f754" providerId="LiveId" clId="{A9522A14-E00B-418E-8C58-2E30EF2B39F2}" dt="2020-10-01T22:37:24.246" v="105" actId="47"/>
        <pc:sldMkLst>
          <pc:docMk/>
          <pc:sldMk cId="424534578" sldId="288"/>
        </pc:sldMkLst>
      </pc:sldChg>
      <pc:sldChg chg="del">
        <pc:chgData name="Adam Arkley" userId="d399d8a812f0f754" providerId="LiveId" clId="{A9522A14-E00B-418E-8C58-2E30EF2B39F2}" dt="2020-10-01T22:37:24.246" v="105" actId="47"/>
        <pc:sldMkLst>
          <pc:docMk/>
          <pc:sldMk cId="3942793224" sldId="289"/>
        </pc:sldMkLst>
      </pc:sldChg>
      <pc:sldChg chg="del">
        <pc:chgData name="Adam Arkley" userId="d399d8a812f0f754" providerId="LiveId" clId="{A9522A14-E00B-418E-8C58-2E30EF2B39F2}" dt="2020-10-01T22:37:24.246" v="105" actId="47"/>
        <pc:sldMkLst>
          <pc:docMk/>
          <pc:sldMk cId="1298131675" sldId="290"/>
        </pc:sldMkLst>
      </pc:sldChg>
      <pc:sldChg chg="del">
        <pc:chgData name="Adam Arkley" userId="d399d8a812f0f754" providerId="LiveId" clId="{A9522A14-E00B-418E-8C58-2E30EF2B39F2}" dt="2020-10-01T22:37:24.246" v="105" actId="47"/>
        <pc:sldMkLst>
          <pc:docMk/>
          <pc:sldMk cId="1126652675" sldId="291"/>
        </pc:sldMkLst>
      </pc:sldChg>
      <pc:sldChg chg="del">
        <pc:chgData name="Adam Arkley" userId="d399d8a812f0f754" providerId="LiveId" clId="{A9522A14-E00B-418E-8C58-2E30EF2B39F2}" dt="2020-10-01T22:37:24.246" v="105" actId="47"/>
        <pc:sldMkLst>
          <pc:docMk/>
          <pc:sldMk cId="4159823134" sldId="292"/>
        </pc:sldMkLst>
      </pc:sldChg>
      <pc:sldChg chg="del">
        <pc:chgData name="Adam Arkley" userId="d399d8a812f0f754" providerId="LiveId" clId="{A9522A14-E00B-418E-8C58-2E30EF2B39F2}" dt="2020-10-01T22:37:24.246" v="105" actId="47"/>
        <pc:sldMkLst>
          <pc:docMk/>
          <pc:sldMk cId="1706075808" sldId="293"/>
        </pc:sldMkLst>
      </pc:sldChg>
      <pc:sldChg chg="del">
        <pc:chgData name="Adam Arkley" userId="d399d8a812f0f754" providerId="LiveId" clId="{A9522A14-E00B-418E-8C58-2E30EF2B39F2}" dt="2020-10-01T22:37:24.246" v="105" actId="47"/>
        <pc:sldMkLst>
          <pc:docMk/>
          <pc:sldMk cId="2356349418" sldId="294"/>
        </pc:sldMkLst>
      </pc:sldChg>
      <pc:sldChg chg="del">
        <pc:chgData name="Adam Arkley" userId="d399d8a812f0f754" providerId="LiveId" clId="{A9522A14-E00B-418E-8C58-2E30EF2B39F2}" dt="2020-10-01T22:37:24.246" v="105" actId="47"/>
        <pc:sldMkLst>
          <pc:docMk/>
          <pc:sldMk cId="769937497" sldId="295"/>
        </pc:sldMkLst>
      </pc:sldChg>
    </pc:docChg>
  </pc:docChgLst>
  <pc:docChgLst>
    <pc:chgData name="Adam Arkley" userId="d399d8a812f0f754" providerId="LiveId" clId="{50A5DAD4-ABE7-4612-87F9-75C91B14F316}"/>
    <pc:docChg chg="undo custSel addSld modSld sldOrd addSection modSection">
      <pc:chgData name="Adam Arkley" userId="d399d8a812f0f754" providerId="LiveId" clId="{50A5DAD4-ABE7-4612-87F9-75C91B14F316}" dt="2020-10-02T15:00:34.188" v="3773" actId="20577"/>
      <pc:docMkLst>
        <pc:docMk/>
      </pc:docMkLst>
      <pc:sldChg chg="modSp mod">
        <pc:chgData name="Adam Arkley" userId="d399d8a812f0f754" providerId="LiveId" clId="{50A5DAD4-ABE7-4612-87F9-75C91B14F316}" dt="2020-10-02T15:00:34.188" v="3773" actId="20577"/>
        <pc:sldMkLst>
          <pc:docMk/>
          <pc:sldMk cId="2701037055" sldId="256"/>
        </pc:sldMkLst>
        <pc:spChg chg="mod">
          <ac:chgData name="Adam Arkley" userId="d399d8a812f0f754" providerId="LiveId" clId="{50A5DAD4-ABE7-4612-87F9-75C91B14F316}" dt="2020-10-02T15:00:29.607" v="3760" actId="20577"/>
          <ac:spMkLst>
            <pc:docMk/>
            <pc:sldMk cId="2701037055" sldId="256"/>
            <ac:spMk id="4" creationId="{0F370610-8E27-43C6-88E0-34FB0AF38598}"/>
          </ac:spMkLst>
        </pc:spChg>
        <pc:spChg chg="mod">
          <ac:chgData name="Adam Arkley" userId="d399d8a812f0f754" providerId="LiveId" clId="{50A5DAD4-ABE7-4612-87F9-75C91B14F316}" dt="2020-10-02T15:00:34.188" v="3773" actId="20577"/>
          <ac:spMkLst>
            <pc:docMk/>
            <pc:sldMk cId="2701037055" sldId="256"/>
            <ac:spMk id="6" creationId="{424E565A-5570-49BD-91D8-FCEE7A8CF147}"/>
          </ac:spMkLst>
        </pc:spChg>
      </pc:sldChg>
      <pc:sldChg chg="modSp mod">
        <pc:chgData name="Adam Arkley" userId="d399d8a812f0f754" providerId="LiveId" clId="{50A5DAD4-ABE7-4612-87F9-75C91B14F316}" dt="2020-10-02T12:57:27.048" v="387" actId="20577"/>
        <pc:sldMkLst>
          <pc:docMk/>
          <pc:sldMk cId="636492149" sldId="267"/>
        </pc:sldMkLst>
        <pc:spChg chg="mod">
          <ac:chgData name="Adam Arkley" userId="d399d8a812f0f754" providerId="LiveId" clId="{50A5DAD4-ABE7-4612-87F9-75C91B14F316}" dt="2020-10-02T12:57:27.048" v="387" actId="20577"/>
          <ac:spMkLst>
            <pc:docMk/>
            <pc:sldMk cId="636492149" sldId="267"/>
            <ac:spMk id="7" creationId="{81C08BC2-19A8-464B-A2C7-FE134A960E49}"/>
          </ac:spMkLst>
        </pc:spChg>
      </pc:sldChg>
      <pc:sldChg chg="modSp add mod ord">
        <pc:chgData name="Adam Arkley" userId="d399d8a812f0f754" providerId="LiveId" clId="{50A5DAD4-ABE7-4612-87F9-75C91B14F316}" dt="2020-10-02T12:53:17.927" v="380" actId="20577"/>
        <pc:sldMkLst>
          <pc:docMk/>
          <pc:sldMk cId="2104581165" sldId="268"/>
        </pc:sldMkLst>
        <pc:spChg chg="mod">
          <ac:chgData name="Adam Arkley" userId="d399d8a812f0f754" providerId="LiveId" clId="{50A5DAD4-ABE7-4612-87F9-75C91B14F316}" dt="2020-10-02T12:52:34.694" v="27" actId="20577"/>
          <ac:spMkLst>
            <pc:docMk/>
            <pc:sldMk cId="2104581165" sldId="268"/>
            <ac:spMk id="6" creationId="{C5372D0A-E260-4F85-BA5F-02B997435337}"/>
          </ac:spMkLst>
        </pc:spChg>
        <pc:spChg chg="mod">
          <ac:chgData name="Adam Arkley" userId="d399d8a812f0f754" providerId="LiveId" clId="{50A5DAD4-ABE7-4612-87F9-75C91B14F316}" dt="2020-10-02T12:53:17.927" v="380" actId="20577"/>
          <ac:spMkLst>
            <pc:docMk/>
            <pc:sldMk cId="2104581165" sldId="268"/>
            <ac:spMk id="7" creationId="{81C08BC2-19A8-464B-A2C7-FE134A960E49}"/>
          </ac:spMkLst>
        </pc:spChg>
      </pc:sldChg>
      <pc:sldChg chg="modSp add mod">
        <pc:chgData name="Adam Arkley" userId="d399d8a812f0f754" providerId="LiveId" clId="{50A5DAD4-ABE7-4612-87F9-75C91B14F316}" dt="2020-10-02T13:09:54.271" v="1016" actId="20577"/>
        <pc:sldMkLst>
          <pc:docMk/>
          <pc:sldMk cId="3483676909" sldId="269"/>
        </pc:sldMkLst>
        <pc:spChg chg="mod">
          <ac:chgData name="Adam Arkley" userId="d399d8a812f0f754" providerId="LiveId" clId="{50A5DAD4-ABE7-4612-87F9-75C91B14F316}" dt="2020-10-02T13:04:49.364" v="416" actId="20577"/>
          <ac:spMkLst>
            <pc:docMk/>
            <pc:sldMk cId="3483676909" sldId="269"/>
            <ac:spMk id="6" creationId="{C5372D0A-E260-4F85-BA5F-02B997435337}"/>
          </ac:spMkLst>
        </pc:spChg>
        <pc:spChg chg="mod">
          <ac:chgData name="Adam Arkley" userId="d399d8a812f0f754" providerId="LiveId" clId="{50A5DAD4-ABE7-4612-87F9-75C91B14F316}" dt="2020-10-02T13:09:54.271" v="1016" actId="20577"/>
          <ac:spMkLst>
            <pc:docMk/>
            <pc:sldMk cId="3483676909" sldId="269"/>
            <ac:spMk id="7" creationId="{81C08BC2-19A8-464B-A2C7-FE134A960E49}"/>
          </ac:spMkLst>
        </pc:spChg>
      </pc:sldChg>
      <pc:sldChg chg="modSp add mod">
        <pc:chgData name="Adam Arkley" userId="d399d8a812f0f754" providerId="LiveId" clId="{50A5DAD4-ABE7-4612-87F9-75C91B14F316}" dt="2020-10-02T13:10:59.670" v="1405" actId="20577"/>
        <pc:sldMkLst>
          <pc:docMk/>
          <pc:sldMk cId="3585196431" sldId="270"/>
        </pc:sldMkLst>
        <pc:spChg chg="mod">
          <ac:chgData name="Adam Arkley" userId="d399d8a812f0f754" providerId="LiveId" clId="{50A5DAD4-ABE7-4612-87F9-75C91B14F316}" dt="2020-10-02T13:10:59.670" v="1405" actId="20577"/>
          <ac:spMkLst>
            <pc:docMk/>
            <pc:sldMk cId="3585196431" sldId="270"/>
            <ac:spMk id="7" creationId="{81C08BC2-19A8-464B-A2C7-FE134A960E49}"/>
          </ac:spMkLst>
        </pc:spChg>
      </pc:sldChg>
      <pc:sldChg chg="modSp add mod">
        <pc:chgData name="Adam Arkley" userId="d399d8a812f0f754" providerId="LiveId" clId="{50A5DAD4-ABE7-4612-87F9-75C91B14F316}" dt="2020-10-02T13:12:38.637" v="2124" actId="20577"/>
        <pc:sldMkLst>
          <pc:docMk/>
          <pc:sldMk cId="4188437116" sldId="271"/>
        </pc:sldMkLst>
        <pc:spChg chg="mod">
          <ac:chgData name="Adam Arkley" userId="d399d8a812f0f754" providerId="LiveId" clId="{50A5DAD4-ABE7-4612-87F9-75C91B14F316}" dt="2020-10-02T13:11:09.387" v="1419" actId="20577"/>
          <ac:spMkLst>
            <pc:docMk/>
            <pc:sldMk cId="4188437116" sldId="271"/>
            <ac:spMk id="6" creationId="{C5372D0A-E260-4F85-BA5F-02B997435337}"/>
          </ac:spMkLst>
        </pc:spChg>
        <pc:spChg chg="mod">
          <ac:chgData name="Adam Arkley" userId="d399d8a812f0f754" providerId="LiveId" clId="{50A5DAD4-ABE7-4612-87F9-75C91B14F316}" dt="2020-10-02T13:12:38.637" v="2124" actId="20577"/>
          <ac:spMkLst>
            <pc:docMk/>
            <pc:sldMk cId="4188437116" sldId="271"/>
            <ac:spMk id="7" creationId="{81C08BC2-19A8-464B-A2C7-FE134A960E49}"/>
          </ac:spMkLst>
        </pc:spChg>
      </pc:sldChg>
      <pc:sldChg chg="modSp add mod ord">
        <pc:chgData name="Adam Arkley" userId="d399d8a812f0f754" providerId="LiveId" clId="{50A5DAD4-ABE7-4612-87F9-75C91B14F316}" dt="2020-10-02T15:00:22.694" v="3747" actId="5793"/>
        <pc:sldMkLst>
          <pc:docMk/>
          <pc:sldMk cId="812275990" sldId="272"/>
        </pc:sldMkLst>
        <pc:spChg chg="mod">
          <ac:chgData name="Adam Arkley" userId="d399d8a812f0f754" providerId="LiveId" clId="{50A5DAD4-ABE7-4612-87F9-75C91B14F316}" dt="2020-10-02T13:13:03.417" v="2149" actId="20577"/>
          <ac:spMkLst>
            <pc:docMk/>
            <pc:sldMk cId="812275990" sldId="272"/>
            <ac:spMk id="7" creationId="{264D352A-6490-4480-892C-323D5009DE9E}"/>
          </ac:spMkLst>
        </pc:spChg>
        <pc:spChg chg="mod">
          <ac:chgData name="Adam Arkley" userId="d399d8a812f0f754" providerId="LiveId" clId="{50A5DAD4-ABE7-4612-87F9-75C91B14F316}" dt="2020-10-02T15:00:22.694" v="3747" actId="5793"/>
          <ac:spMkLst>
            <pc:docMk/>
            <pc:sldMk cId="812275990" sldId="272"/>
            <ac:spMk id="8" creationId="{BE0E3DF2-7D61-4E65-B9C8-8C8786AC82BB}"/>
          </ac:spMkLst>
        </pc:spChg>
      </pc:sldChg>
      <pc:sldChg chg="modSp add mod ord">
        <pc:chgData name="Adam Arkley" userId="d399d8a812f0f754" providerId="LiveId" clId="{50A5DAD4-ABE7-4612-87F9-75C91B14F316}" dt="2020-10-02T13:21:59.875" v="2361" actId="20577"/>
        <pc:sldMkLst>
          <pc:docMk/>
          <pc:sldMk cId="2662435307" sldId="273"/>
        </pc:sldMkLst>
        <pc:spChg chg="mod">
          <ac:chgData name="Adam Arkley" userId="d399d8a812f0f754" providerId="LiveId" clId="{50A5DAD4-ABE7-4612-87F9-75C91B14F316}" dt="2020-10-02T13:13:29.284" v="2266" actId="20577"/>
          <ac:spMkLst>
            <pc:docMk/>
            <pc:sldMk cId="2662435307" sldId="273"/>
            <ac:spMk id="6" creationId="{C5372D0A-E260-4F85-BA5F-02B997435337}"/>
          </ac:spMkLst>
        </pc:spChg>
        <pc:spChg chg="mod">
          <ac:chgData name="Adam Arkley" userId="d399d8a812f0f754" providerId="LiveId" clId="{50A5DAD4-ABE7-4612-87F9-75C91B14F316}" dt="2020-10-02T13:21:59.875" v="2361" actId="20577"/>
          <ac:spMkLst>
            <pc:docMk/>
            <pc:sldMk cId="2662435307" sldId="273"/>
            <ac:spMk id="7" creationId="{81C08BC2-19A8-464B-A2C7-FE134A960E49}"/>
          </ac:spMkLst>
        </pc:spChg>
      </pc:sldChg>
      <pc:sldChg chg="modSp mod">
        <pc:chgData name="Adam Arkley" userId="d399d8a812f0f754" providerId="LiveId" clId="{50A5DAD4-ABE7-4612-87F9-75C91B14F316}" dt="2020-10-02T14:56:01.856" v="2588" actId="20577"/>
        <pc:sldMkLst>
          <pc:docMk/>
          <pc:sldMk cId="484663479" sldId="276"/>
        </pc:sldMkLst>
        <pc:spChg chg="mod">
          <ac:chgData name="Adam Arkley" userId="d399d8a812f0f754" providerId="LiveId" clId="{50A5DAD4-ABE7-4612-87F9-75C91B14F316}" dt="2020-10-02T14:56:01.856" v="2588" actId="20577"/>
          <ac:spMkLst>
            <pc:docMk/>
            <pc:sldMk cId="484663479" sldId="276"/>
            <ac:spMk id="7" creationId="{81C08BC2-19A8-464B-A2C7-FE134A960E49}"/>
          </ac:spMkLst>
        </pc:spChg>
      </pc:sldChg>
      <pc:sldChg chg="modSp add mod">
        <pc:chgData name="Adam Arkley" userId="d399d8a812f0f754" providerId="LiveId" clId="{50A5DAD4-ABE7-4612-87F9-75C91B14F316}" dt="2020-10-02T14:59:20.056" v="3339" actId="20577"/>
        <pc:sldMkLst>
          <pc:docMk/>
          <pc:sldMk cId="1532251989" sldId="277"/>
        </pc:sldMkLst>
        <pc:spChg chg="mod">
          <ac:chgData name="Adam Arkley" userId="d399d8a812f0f754" providerId="LiveId" clId="{50A5DAD4-ABE7-4612-87F9-75C91B14F316}" dt="2020-10-02T14:59:20.056" v="3339" actId="20577"/>
          <ac:spMkLst>
            <pc:docMk/>
            <pc:sldMk cId="1532251989" sldId="277"/>
            <ac:spMk id="7" creationId="{81C08BC2-19A8-464B-A2C7-FE134A960E49}"/>
          </ac:spMkLst>
        </pc:spChg>
      </pc:sldChg>
      <pc:sldChg chg="modSp add mod">
        <pc:chgData name="Adam Arkley" userId="d399d8a812f0f754" providerId="LiveId" clId="{50A5DAD4-ABE7-4612-87F9-75C91B14F316}" dt="2020-10-02T15:00:15.702" v="3745" actId="20577"/>
        <pc:sldMkLst>
          <pc:docMk/>
          <pc:sldMk cId="2450053942" sldId="278"/>
        </pc:sldMkLst>
        <pc:spChg chg="mod">
          <ac:chgData name="Adam Arkley" userId="d399d8a812f0f754" providerId="LiveId" clId="{50A5DAD4-ABE7-4612-87F9-75C91B14F316}" dt="2020-10-02T15:00:15.702" v="3745" actId="20577"/>
          <ac:spMkLst>
            <pc:docMk/>
            <pc:sldMk cId="2450053942" sldId="278"/>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30:21.785" v="7354" actId="20577"/>
      <pc:docMkLst>
        <pc:docMk/>
      </pc:docMkLst>
      <pc:sldChg chg="modSp mod">
        <pc:chgData name="Adam Arkley" userId="d399d8a812f0f754" providerId="LiveId" clId="{E93054AD-10A9-4843-AFF1-99DF7BB257C6}" dt="2020-09-26T17:30:21.785" v="7354" actId="20577"/>
        <pc:sldMkLst>
          <pc:docMk/>
          <pc:sldMk cId="2701037055" sldId="256"/>
        </pc:sldMkLst>
        <pc:spChg chg="mod">
          <ac:chgData name="Adam Arkley" userId="d399d8a812f0f754" providerId="LiveId" clId="{E93054AD-10A9-4843-AFF1-99DF7BB257C6}" dt="2020-09-26T17:30:21.785" v="7354" actId="20577"/>
          <ac:spMkLst>
            <pc:docMk/>
            <pc:sldMk cId="2701037055" sldId="256"/>
            <ac:spMk id="2" creationId="{B85CA9A3-4DC8-45AC-92F2-BEE16ECE63EB}"/>
          </ac:spMkLst>
        </pc:spChg>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02.10.2020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02.10.2020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02.10.2020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494(P)-BAS-04: Basic Flight</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02 Oct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02 Apr 2020</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Joining on the Tanker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The join to this left observation position should be made safely, considering the presence of other users of the tanker. </a:t>
            </a:r>
          </a:p>
          <a:p>
            <a:r>
              <a:rPr lang="en-GB" sz="2500" dirty="0"/>
              <a:t>Shortly before joining the left observation position, the flight should climb to the same altitude/FL as the tanker. Pilots should </a:t>
            </a:r>
            <a:r>
              <a:rPr lang="en-GB" sz="2500" i="1" dirty="0"/>
              <a:t>not </a:t>
            </a:r>
            <a:r>
              <a:rPr lang="en-GB" sz="2500" dirty="0"/>
              <a:t>‘climb into’ the left observation position.</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210458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Tanking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Once established in the left observation position, aircraft should wait until a refuelling position is free.</a:t>
            </a:r>
          </a:p>
          <a:p>
            <a:r>
              <a:rPr lang="en-GB" sz="2500" dirty="0"/>
              <a:t>When able, the pilot should announce ‘MOVING PRE CONTACT’ on the Tanker’s radio frequency before moving into the ‘pre-contact’ position.</a:t>
            </a:r>
          </a:p>
          <a:p>
            <a:r>
              <a:rPr lang="en-GB" sz="2500" dirty="0"/>
              <a:t>To maximise visibility of other aircraft at the tanker, the pilot should descend slightly, carefully and slowly move to the pre-contact position and climb back to the same level as the tanker. </a:t>
            </a:r>
          </a:p>
          <a:p>
            <a:r>
              <a:rPr lang="en-GB" sz="2500" dirty="0"/>
              <a:t>The ‘pre-contact’ position is a position directly aft of the refuelling position.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348367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Tanking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When in the pre-contact position, the aircraft should transmit the ‘READY PRE-CONTACT’ message using the radio menu.</a:t>
            </a:r>
          </a:p>
          <a:p>
            <a:r>
              <a:rPr lang="en-GB" sz="2500" dirty="0"/>
              <a:t>If the flight is in an acceptable position, the ‘CLEARED CONTACT’ message shall be given and the flight may refuel.</a:t>
            </a:r>
          </a:p>
          <a:p>
            <a:r>
              <a:rPr lang="en-GB" sz="2500" dirty="0"/>
              <a:t>If another message is given, the pilot is likely not in an appropriate pre-contact position and should move accordingly.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3585196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After Tanking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500" dirty="0"/>
              <a:t>When tanking is complete, the aircraft should back slowly and gently away from the tanker and stow the refuelling probe.</a:t>
            </a:r>
          </a:p>
          <a:p>
            <a:r>
              <a:rPr lang="en-GB" sz="2500" dirty="0"/>
              <a:t>Descending out of the formation slightly again, the aircraft should move to the ‘reform position’ on the right side of the tanker. This mirrors the ‘left observation’ position, but is simply on the right side of the tanker.</a:t>
            </a:r>
          </a:p>
          <a:p>
            <a:r>
              <a:rPr lang="en-GB" sz="2500" dirty="0"/>
              <a:t>Once a desirable position has been reached, the aircraft should climb back into the formation until they are ready to push away from the tanker.</a:t>
            </a:r>
          </a:p>
          <a:p>
            <a:r>
              <a:rPr lang="en-GB" sz="2500" dirty="0"/>
              <a:t>When ready, pilots should announce ‘PUSHING AWAY’ on the tanker’s radio frequency and safely depart the formation.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418843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Tanking Technique</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Joining Technique</a:t>
            </a:r>
          </a:p>
          <a:p>
            <a:r>
              <a:rPr lang="en-GB" sz="2600" dirty="0"/>
              <a:t>Contact Technique</a:t>
            </a:r>
          </a:p>
          <a:p>
            <a:pPr marL="0" indent="0">
              <a:buNone/>
            </a:pPr>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81227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Joining Technique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The F/A-18C is a high performance fighter, whereas the KC135 is a large, encumbered jet. </a:t>
            </a:r>
          </a:p>
          <a:p>
            <a:r>
              <a:rPr lang="en-GB" sz="2500" dirty="0"/>
              <a:t>Accordingly, great care and attention should be taken whilst joining a tanker for the purposes of refuelling.</a:t>
            </a:r>
          </a:p>
          <a:p>
            <a:r>
              <a:rPr lang="en-GB" sz="2500" dirty="0"/>
              <a:t>For high-aspect rendezvous, the ‘fighter turn on’ can be used and is depicted below:</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pic>
        <p:nvPicPr>
          <p:cNvPr id="8" name="Picture 7">
            <a:extLst>
              <a:ext uri="{FF2B5EF4-FFF2-40B4-BE49-F238E27FC236}">
                <a16:creationId xmlns:a16="http://schemas.microsoft.com/office/drawing/2014/main" id="{AA869FDA-1E51-4F3B-A865-25C455E8EC76}"/>
              </a:ext>
            </a:extLst>
          </p:cNvPr>
          <p:cNvPicPr/>
          <p:nvPr/>
        </p:nvPicPr>
        <p:blipFill>
          <a:blip r:embed="rId2">
            <a:extLst>
              <a:ext uri="{28A0092B-C50C-407E-A947-70E740481C1C}">
                <a14:useLocalDpi xmlns:a14="http://schemas.microsoft.com/office/drawing/2010/main" val="0"/>
              </a:ext>
            </a:extLst>
          </a:blip>
          <a:stretch>
            <a:fillRect/>
          </a:stretch>
        </p:blipFill>
        <p:spPr>
          <a:xfrm>
            <a:off x="2253179" y="4120678"/>
            <a:ext cx="4637642" cy="2096060"/>
          </a:xfrm>
          <a:prstGeom prst="rect">
            <a:avLst/>
          </a:prstGeom>
          <a:ln>
            <a:noFill/>
          </a:ln>
        </p:spPr>
      </p:pic>
    </p:spTree>
    <p:extLst>
      <p:ext uri="{BB962C8B-B14F-4D97-AF65-F5344CB8AC3E}">
        <p14:creationId xmlns:p14="http://schemas.microsoft.com/office/powerpoint/2010/main" val="266243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Joining Technique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The fighter turn on is achieved by:</a:t>
            </a:r>
          </a:p>
          <a:p>
            <a:pPr lvl="1"/>
            <a:r>
              <a:rPr lang="en-GB" sz="2100" dirty="0"/>
              <a:t>Flying towards the tanker on parallel, opposing track. This track should be displaced from the tanker’s track.</a:t>
            </a:r>
          </a:p>
          <a:p>
            <a:pPr lvl="1"/>
            <a:r>
              <a:rPr lang="en-GB" sz="2100" dirty="0"/>
              <a:t>Set the aircraft’s speed to 310 knots.</a:t>
            </a:r>
          </a:p>
          <a:p>
            <a:pPr lvl="1"/>
            <a:r>
              <a:rPr lang="en-GB" sz="2100" dirty="0"/>
              <a:t>When the tanker passes either 35 degrees left or right of the nose, commence a 30 degree turn towards the tanker.</a:t>
            </a:r>
          </a:p>
          <a:p>
            <a:pPr lvl="1"/>
            <a:r>
              <a:rPr lang="en-GB" sz="2100" dirty="0"/>
              <a:t>Using the throttle and being careful to not pull back on the stick, maintain speed throughout the turn.</a:t>
            </a:r>
          </a:p>
          <a:p>
            <a:pPr lvl="1"/>
            <a:r>
              <a:rPr lang="en-GB" sz="2100" dirty="0"/>
              <a:t>Having turned through 180 degrees, the aircraft should be approximately 2.5nm in trail of the tanker.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36655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Joining Technique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500" dirty="0"/>
              <a:t>In the final stages of the joining process, the aircraft’s speed should be gradually reduced, with small, early inputs being most appropriate.</a:t>
            </a:r>
            <a:endParaRPr lang="en-GB" sz="2100" dirty="0"/>
          </a:p>
          <a:p>
            <a:r>
              <a:rPr lang="en-GB" sz="2500" dirty="0"/>
              <a:t>The use of the </a:t>
            </a:r>
            <a:r>
              <a:rPr lang="en-GB" sz="2500" dirty="0" err="1"/>
              <a:t>speedbrake</a:t>
            </a:r>
            <a:r>
              <a:rPr lang="en-GB" sz="2500" dirty="0"/>
              <a:t> should be avoided, unless in an emergency.</a:t>
            </a:r>
          </a:p>
          <a:p>
            <a:r>
              <a:rPr lang="en-GB" sz="2500" dirty="0"/>
              <a:t>The climb from 1,000 feet below the tankers level to a level equivalent to the tanker should be gradually and carefully completed.</a:t>
            </a:r>
          </a:p>
          <a:p>
            <a:r>
              <a:rPr lang="en-GB" sz="2500" dirty="0"/>
              <a:t>Movements from the left observation position to the pre-contact, contact and reform positions should be conducted slowly and with a good lookout, providing regard to other aircraft around the tanker.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165700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Contact Technique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The F/A-18C uses a ‘probe and drogue’ system, whereby the refuelling ‘probe’ is on the aircraft itself and the probe is inserted into a drogue or ‘basket’ to obtain fuel.</a:t>
            </a:r>
          </a:p>
          <a:p>
            <a:r>
              <a:rPr lang="en-GB" sz="2500" dirty="0"/>
              <a:t>The drogue is attached to the tanker by a hose – accordingly, the hose is susceptible to the effects of airflow and its’ position relative to the tanker is not fixed.</a:t>
            </a:r>
          </a:p>
          <a:p>
            <a:r>
              <a:rPr lang="en-GB" sz="2500" dirty="0"/>
              <a:t>On this basis, many Hornet pilots are guilty of ‘chasing the basket’ – making a series of rapid inputs to try to place the probe into the basket, or to keep it there once contact has been established.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48466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Contact Technique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Once contact is made, the probe and drogue remain attached unless significant forces act to part them, i.e. the receiving aircraft not maintaining enough speed and ‘falling out’ of the basket.</a:t>
            </a:r>
          </a:p>
          <a:p>
            <a:r>
              <a:rPr lang="en-GB" sz="2500" dirty="0"/>
              <a:t>To maintain contact, Hornet pilots should fly in formation </a:t>
            </a:r>
            <a:r>
              <a:rPr lang="en-GB" sz="2500" i="1" dirty="0"/>
              <a:t>with the tanker. </a:t>
            </a:r>
            <a:r>
              <a:rPr lang="en-GB" sz="2500" dirty="0"/>
              <a:t>The reduced control inputs will ensure that the probe remains connected throughout.</a:t>
            </a:r>
          </a:p>
          <a:p>
            <a:r>
              <a:rPr lang="en-GB" sz="2500" dirty="0"/>
              <a:t>For the purposes of remaining connected, the Hornet should be placed directly aft of the refuelling pod. The pod itself should be placed between the two lines denoting a 10 degree climb in the HUD.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153225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Air-to-Air Refuelling Principles</a:t>
            </a:r>
          </a:p>
          <a:p>
            <a:r>
              <a:rPr lang="en-GB" sz="2600" dirty="0"/>
              <a:t>132</a:t>
            </a:r>
            <a:r>
              <a:rPr lang="en-GB" sz="2600" baseline="30000" dirty="0"/>
              <a:t>nd</a:t>
            </a:r>
            <a:r>
              <a:rPr lang="en-GB" sz="2600" dirty="0"/>
              <a:t> </a:t>
            </a:r>
            <a:r>
              <a:rPr lang="en-GB" sz="2600" dirty="0" err="1"/>
              <a:t>vFW</a:t>
            </a:r>
            <a:r>
              <a:rPr lang="en-GB" sz="2600" dirty="0"/>
              <a:t> Standard Procedures</a:t>
            </a:r>
          </a:p>
          <a:p>
            <a:r>
              <a:rPr lang="en-GB" sz="2600" dirty="0"/>
              <a:t>Refuelling Technique in the F/A-18C</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Contact Technique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Whilst the ATC system may be used to maintain speed and assist in staying connected, it is difficult to capture precisely the correct speed for this purpose.</a:t>
            </a:r>
          </a:p>
          <a:p>
            <a:r>
              <a:rPr lang="en-GB" sz="2500" dirty="0"/>
              <a:t>Manual control should be maintained, with many, small inputs being made rather than a number of gross movements in the throttle range.</a:t>
            </a:r>
          </a:p>
          <a:p>
            <a:r>
              <a:rPr lang="en-GB" sz="2500" dirty="0"/>
              <a:t>Whilst in contact, the </a:t>
            </a:r>
            <a:r>
              <a:rPr lang="en-GB" sz="2500" dirty="0" err="1"/>
              <a:t>speedbrake</a:t>
            </a:r>
            <a:r>
              <a:rPr lang="en-GB" sz="2500" dirty="0"/>
              <a:t> must not be used.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245005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Air-to-Air Refuelling Principles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Purpose of Air-to-Air Refuelling</a:t>
            </a:r>
          </a:p>
          <a:p>
            <a:r>
              <a:rPr lang="en-GB" sz="2600" dirty="0"/>
              <a:t>Tanker Types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47248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Purpose of Air-to-Air </a:t>
            </a:r>
            <a:r>
              <a:rPr lang="en-GB" sz="3700" dirty="0" err="1"/>
              <a:t>Refueling</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Fighter jets are often heavily laden to accomplish a mission and consume significant amounts of fuel when manoeuvring.</a:t>
            </a:r>
          </a:p>
          <a:p>
            <a:r>
              <a:rPr lang="en-GB" sz="2500" dirty="0"/>
              <a:t>In order to maximise the endurance of an aircraft without needing to return to base, tanker aircraft are staged in forward positions in order to refuel fighter aircraft.</a:t>
            </a:r>
          </a:p>
          <a:p>
            <a:r>
              <a:rPr lang="en-GB" sz="2500" dirty="0"/>
              <a:t>Often, such tankers are critical in ensuring that a mission can be accomplished, or that friendly assets can remain within an area of operations for the longest possible time.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81966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Tanker Types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All aircraft operated by the 132</a:t>
            </a:r>
            <a:r>
              <a:rPr lang="en-GB" sz="2500" baseline="30000" dirty="0"/>
              <a:t>nd</a:t>
            </a:r>
            <a:r>
              <a:rPr lang="en-GB" sz="2500" dirty="0"/>
              <a:t> </a:t>
            </a:r>
            <a:r>
              <a:rPr lang="en-GB" sz="2500" dirty="0" err="1"/>
              <a:t>vFW</a:t>
            </a:r>
            <a:r>
              <a:rPr lang="en-GB" sz="2500" dirty="0"/>
              <a:t> can be refuelled by variants of the KC135 ‘</a:t>
            </a:r>
            <a:r>
              <a:rPr lang="en-GB" sz="2500" dirty="0" err="1"/>
              <a:t>Stratotanker</a:t>
            </a:r>
            <a:r>
              <a:rPr lang="en-GB" sz="2500" dirty="0"/>
              <a:t>’.</a:t>
            </a:r>
          </a:p>
          <a:p>
            <a:r>
              <a:rPr lang="en-GB" sz="2500" dirty="0"/>
              <a:t>The KC135, in it’s default configuration, is a ‘boom’ tanker, providing fuel by inserting a refuelling boom into a port on the recipient aircraft. Pressurised fuel is passed through the boom directly into the tank of the receiving aircraft.</a:t>
            </a:r>
          </a:p>
          <a:p>
            <a:r>
              <a:rPr lang="en-GB" sz="2500" dirty="0"/>
              <a:t>The KC135 can be modified with an ‘MPRS’ or Multi-point Refuelling System kit. Refuelling pods are fitted to the wing which provide ‘drogues’ for refuelling from. A probe on the recipient aircraft is inserted into the drogue to receive fuel.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134227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132</a:t>
            </a:r>
            <a:r>
              <a:rPr lang="en-GB" b="1" baseline="30000" dirty="0"/>
              <a:t>nd</a:t>
            </a:r>
            <a:r>
              <a:rPr lang="en-GB" b="1" dirty="0"/>
              <a:t> </a:t>
            </a:r>
            <a:r>
              <a:rPr lang="en-GB" b="1" dirty="0" err="1"/>
              <a:t>vFW</a:t>
            </a:r>
            <a:r>
              <a:rPr lang="en-GB" b="1" dirty="0"/>
              <a:t> Standard Procedures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Navigating to a Tanker</a:t>
            </a:r>
          </a:p>
          <a:p>
            <a:r>
              <a:rPr lang="en-GB" sz="2600" dirty="0"/>
              <a:t>Contacting the Tanker</a:t>
            </a:r>
          </a:p>
          <a:p>
            <a:r>
              <a:rPr lang="en-GB" sz="2600" dirty="0"/>
              <a:t>Joining on the Tanker</a:t>
            </a:r>
          </a:p>
          <a:p>
            <a:r>
              <a:rPr lang="en-GB" sz="2600" dirty="0"/>
              <a:t>Tanking</a:t>
            </a:r>
          </a:p>
          <a:p>
            <a:r>
              <a:rPr lang="en-GB" sz="2600" dirty="0"/>
              <a:t>After Tanking</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362101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Navigating to a Tanker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lnSpcReduction="10000"/>
          </a:bodyPr>
          <a:lstStyle/>
          <a:p>
            <a:r>
              <a:rPr lang="en-GB" sz="2500" dirty="0"/>
              <a:t>For operations conducted by the 132</a:t>
            </a:r>
            <a:r>
              <a:rPr lang="en-GB" sz="2500" baseline="30000" dirty="0"/>
              <a:t>nd</a:t>
            </a:r>
            <a:r>
              <a:rPr lang="en-GB" sz="2500" dirty="0"/>
              <a:t> Virtual Wing, the TACAN details for tankers will be providing in a briefing document and circulated before a mission.</a:t>
            </a:r>
          </a:p>
          <a:p>
            <a:r>
              <a:rPr lang="en-GB" sz="2500" dirty="0"/>
              <a:t>The tanker can be navigated to either using the TACAN on board (with the TACAN receiver in the Hornet in A/A mode), or by requesting a ‘CUTOFF’ (intercept heading) to the tanker from a radar controller.</a:t>
            </a:r>
          </a:p>
          <a:p>
            <a:r>
              <a:rPr lang="en-GB" sz="2500" dirty="0"/>
              <a:t>Whilst the TACAN will not provide altitude information for the tanker, this may be obtained from a controller, or from the Hornet’s radar. </a:t>
            </a:r>
          </a:p>
          <a:p>
            <a:r>
              <a:rPr lang="en-GB" sz="2500" dirty="0"/>
              <a:t>It is required that aircraft inbound to a tanker maintain radio communications with the agency which controls the airspace the tanker is operating for as long as is practicable.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395192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Contacting the Tanker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500" dirty="0"/>
              <a:t>When within approximately 10nm of the tanker, pilots should tune the radio frequency that the tanker is operating on and broadcast their intentions.</a:t>
            </a:r>
          </a:p>
          <a:p>
            <a:r>
              <a:rPr lang="en-GB" sz="2500" dirty="0"/>
              <a:t>Where possible, communications should also be maintained with the agency for the airspace in which the tanker is operating.</a:t>
            </a:r>
          </a:p>
          <a:p>
            <a:r>
              <a:rPr lang="en-GB" sz="2500" dirty="0"/>
              <a:t>Whilst operating in the vicinity of the tanker, pilots should make ‘blind’ radio calls to state their intentions – this will be covered in a later lesson.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80918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Joining on the Tanker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672408" cy="4351338"/>
          </a:xfrm>
        </p:spPr>
        <p:txBody>
          <a:bodyPr>
            <a:normAutofit lnSpcReduction="10000"/>
          </a:bodyPr>
          <a:lstStyle/>
          <a:p>
            <a:r>
              <a:rPr lang="en-GB" sz="2500" dirty="0"/>
              <a:t>Pilots joining on a tanker should join at a level 1,000 feet below the level of the tanker. Doing so ensures separation from those already joined with the tanker whilst maximising visibility.</a:t>
            </a:r>
          </a:p>
          <a:p>
            <a:r>
              <a:rPr lang="en-GB" sz="2500" dirty="0"/>
              <a:t>If the tanker is in use, pilots should join in the ‘left observation’ position.</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494(P)-BAS-04</a:t>
            </a:r>
          </a:p>
        </p:txBody>
      </p:sp>
    </p:spTree>
    <p:extLst>
      <p:ext uri="{BB962C8B-B14F-4D97-AF65-F5344CB8AC3E}">
        <p14:creationId xmlns:p14="http://schemas.microsoft.com/office/powerpoint/2010/main" val="63649214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1793</TotalTime>
  <Words>1515</Words>
  <Application>Microsoft Office PowerPoint</Application>
  <PresentationFormat>On-screen Show (4:3)</PresentationFormat>
  <Paragraphs>105</Paragraphs>
  <Slides>20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Calibri</vt:lpstr>
      <vt:lpstr>Calibri Light</vt:lpstr>
      <vt:lpstr>Custom Design</vt:lpstr>
      <vt:lpstr>2_Custom Design</vt:lpstr>
      <vt:lpstr>1_Custom Design</vt:lpstr>
      <vt:lpstr>PowerPoint Presentation</vt:lpstr>
      <vt:lpstr>Lesson Overview</vt:lpstr>
      <vt:lpstr>Air-to-Air Refuelling Principles</vt:lpstr>
      <vt:lpstr>Purpose of Air-to-Air Refueling</vt:lpstr>
      <vt:lpstr>Tanker Types</vt:lpstr>
      <vt:lpstr>132nd vFW Standard Procedures</vt:lpstr>
      <vt:lpstr>Navigating to a Tanker</vt:lpstr>
      <vt:lpstr>Contacting the Tanker</vt:lpstr>
      <vt:lpstr>Joining on the Tanker</vt:lpstr>
      <vt:lpstr>Joining on the Tanker</vt:lpstr>
      <vt:lpstr>Tanking</vt:lpstr>
      <vt:lpstr>Tanking</vt:lpstr>
      <vt:lpstr>After Tanking</vt:lpstr>
      <vt:lpstr>Tanking Technique</vt:lpstr>
      <vt:lpstr>Joining Technique</vt:lpstr>
      <vt:lpstr>Joining Technique</vt:lpstr>
      <vt:lpstr>Joining Technique</vt:lpstr>
      <vt:lpstr>Contact Technique</vt:lpstr>
      <vt:lpstr>Contact Technique</vt:lpstr>
      <vt:lpstr>Contact Technique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2020-10-02T15:00:34Z</dcterms:modified>
</cp:coreProperties>
</file>