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99" r:id="rId2"/>
    <p:sldMasterId id="2147483686" r:id="rId3"/>
  </p:sldMasterIdLst>
  <p:notesMasterIdLst>
    <p:notesMasterId r:id="rId34"/>
  </p:notesMasterIdLst>
  <p:sldIdLst>
    <p:sldId id="256" r:id="rId4"/>
    <p:sldId id="257" r:id="rId5"/>
    <p:sldId id="262" r:id="rId6"/>
    <p:sldId id="263" r:id="rId7"/>
    <p:sldId id="264" r:id="rId8"/>
    <p:sldId id="265" r:id="rId9"/>
    <p:sldId id="266" r:id="rId10"/>
    <p:sldId id="267" r:id="rId11"/>
    <p:sldId id="268" r:id="rId12"/>
    <p:sldId id="269" r:id="rId13"/>
    <p:sldId id="270" r:id="rId14"/>
    <p:sldId id="271" r:id="rId15"/>
    <p:sldId id="272" r:id="rId16"/>
    <p:sldId id="258" r:id="rId17"/>
    <p:sldId id="260" r:id="rId18"/>
    <p:sldId id="273" r:id="rId19"/>
    <p:sldId id="274" r:id="rId20"/>
    <p:sldId id="275" r:id="rId21"/>
    <p:sldId id="276" r:id="rId22"/>
    <p:sldId id="277" r:id="rId23"/>
    <p:sldId id="278" r:id="rId24"/>
    <p:sldId id="261" r:id="rId25"/>
    <p:sldId id="279" r:id="rId26"/>
    <p:sldId id="280" r:id="rId27"/>
    <p:sldId id="281" r:id="rId28"/>
    <p:sldId id="282" r:id="rId29"/>
    <p:sldId id="283" r:id="rId30"/>
    <p:sldId id="285" r:id="rId31"/>
    <p:sldId id="284" r:id="rId32"/>
    <p:sldId id="286" r:id="rId33"/>
  </p:sldIdLst>
  <p:sldSz cx="9144000" cy="6858000" type="screen4x3"/>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2C474D0-45CC-474A-9DC8-6B20CB937206}">
          <p14:sldIdLst>
            <p14:sldId id="256"/>
            <p14:sldId id="257"/>
          </p14:sldIdLst>
        </p14:section>
        <p14:section name="Using the HSI" id="{E11F9701-FD34-43B5-8D01-AD793911A692}">
          <p14:sldIdLst>
            <p14:sldId id="262"/>
            <p14:sldId id="263"/>
            <p14:sldId id="264"/>
            <p14:sldId id="265"/>
            <p14:sldId id="266"/>
            <p14:sldId id="267"/>
            <p14:sldId id="268"/>
            <p14:sldId id="269"/>
            <p14:sldId id="270"/>
            <p14:sldId id="271"/>
            <p14:sldId id="272"/>
          </p14:sldIdLst>
        </p14:section>
        <p14:section name="Aligning the INS" id="{F72F7811-0E10-40BC-B503-3AE91DC3DAB3}">
          <p14:sldIdLst>
            <p14:sldId id="258"/>
            <p14:sldId id="260"/>
            <p14:sldId id="273"/>
            <p14:sldId id="274"/>
            <p14:sldId id="275"/>
          </p14:sldIdLst>
        </p14:section>
        <p14:section name="TACAN" id="{7EA83C11-14E9-4723-BED7-DCBE3D2C835C}">
          <p14:sldIdLst>
            <p14:sldId id="276"/>
            <p14:sldId id="277"/>
            <p14:sldId id="278"/>
            <p14:sldId id="261"/>
          </p14:sldIdLst>
        </p14:section>
        <p14:section name="Configuring the HUD" id="{E699D674-7382-488D-ADA5-ED32E74DA22E}">
          <p14:sldIdLst>
            <p14:sldId id="279"/>
            <p14:sldId id="280"/>
            <p14:sldId id="281"/>
          </p14:sldIdLst>
        </p14:section>
        <p14:section name="IFEI" id="{AF55E47F-2D8A-45B2-8A07-F43D22421507}">
          <p14:sldIdLst>
            <p14:sldId id="282"/>
            <p14:sldId id="283"/>
            <p14:sldId id="285"/>
            <p14:sldId id="284"/>
            <p14:sldId id="28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F8A119-85F5-4242-973C-94C6A4B7E57A}" v="21" dt="2020-09-29T19:44:05.3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p:cViewPr varScale="1">
        <p:scale>
          <a:sx n="129" d="100"/>
          <a:sy n="129" d="100"/>
        </p:scale>
        <p:origin x="222" y="72"/>
      </p:cViewPr>
      <p:guideLst>
        <p:guide orient="horz" pos="2160"/>
        <p:guide pos="2880"/>
      </p:guideLst>
    </p:cSldViewPr>
  </p:slideViewPr>
  <p:notesTextViewPr>
    <p:cViewPr>
      <p:scale>
        <a:sx n="100" d="100"/>
        <a:sy n="100" d="100"/>
      </p:scale>
      <p:origin x="0" y="0"/>
    </p:cViewPr>
  </p:notesTextViewPr>
  <p:notesViewPr>
    <p:cSldViewPr>
      <p:cViewPr varScale="1">
        <p:scale>
          <a:sx n="84" d="100"/>
          <a:sy n="84" d="100"/>
        </p:scale>
        <p:origin x="-2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microsoft.com/office/2016/11/relationships/changesInfo" Target="changesInfos/changesInfo1.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Arkley" userId="d399d8a812f0f754" providerId="LiveId" clId="{57F8A119-85F5-4242-973C-94C6A4B7E57A}"/>
    <pc:docChg chg="undo custSel addSld delSld modSld sldOrd addSection modSection">
      <pc:chgData name="Adam Arkley" userId="d399d8a812f0f754" providerId="LiveId" clId="{57F8A119-85F5-4242-973C-94C6A4B7E57A}" dt="2020-09-29T20:19:06.291" v="10319" actId="20577"/>
      <pc:docMkLst>
        <pc:docMk/>
      </pc:docMkLst>
      <pc:sldChg chg="modSp mod">
        <pc:chgData name="Adam Arkley" userId="d399d8a812f0f754" providerId="LiveId" clId="{57F8A119-85F5-4242-973C-94C6A4B7E57A}" dt="2020-09-29T20:19:06.291" v="10319" actId="20577"/>
        <pc:sldMkLst>
          <pc:docMk/>
          <pc:sldMk cId="2701037055" sldId="256"/>
        </pc:sldMkLst>
        <pc:spChg chg="mod">
          <ac:chgData name="Adam Arkley" userId="d399d8a812f0f754" providerId="LiveId" clId="{57F8A119-85F5-4242-973C-94C6A4B7E57A}" dt="2020-09-29T20:19:01.776" v="10306" actId="6549"/>
          <ac:spMkLst>
            <pc:docMk/>
            <pc:sldMk cId="2701037055" sldId="256"/>
            <ac:spMk id="4" creationId="{0F370610-8E27-43C6-88E0-34FB0AF38598}"/>
          </ac:spMkLst>
        </pc:spChg>
        <pc:spChg chg="mod">
          <ac:chgData name="Adam Arkley" userId="d399d8a812f0f754" providerId="LiveId" clId="{57F8A119-85F5-4242-973C-94C6A4B7E57A}" dt="2020-09-29T20:19:06.291" v="10319" actId="20577"/>
          <ac:spMkLst>
            <pc:docMk/>
            <pc:sldMk cId="2701037055" sldId="256"/>
            <ac:spMk id="6" creationId="{424E565A-5570-49BD-91D8-FCEE7A8CF147}"/>
          </ac:spMkLst>
        </pc:spChg>
      </pc:sldChg>
      <pc:sldChg chg="modSp">
        <pc:chgData name="Adam Arkley" userId="d399d8a812f0f754" providerId="LiveId" clId="{57F8A119-85F5-4242-973C-94C6A4B7E57A}" dt="2020-09-29T18:38:44.673" v="7654"/>
        <pc:sldMkLst>
          <pc:docMk/>
          <pc:sldMk cId="591849276" sldId="257"/>
        </pc:sldMkLst>
        <pc:spChg chg="mod">
          <ac:chgData name="Adam Arkley" userId="d399d8a812f0f754" providerId="LiveId" clId="{57F8A119-85F5-4242-973C-94C6A4B7E57A}" dt="2020-09-29T18:38:44.673" v="7654"/>
          <ac:spMkLst>
            <pc:docMk/>
            <pc:sldMk cId="591849276" sldId="257"/>
            <ac:spMk id="6" creationId="{E1CC5CBC-7FFB-44CA-B3ED-FD229E0BDE86}"/>
          </ac:spMkLst>
        </pc:spChg>
      </pc:sldChg>
      <pc:sldChg chg="modSp">
        <pc:chgData name="Adam Arkley" userId="d399d8a812f0f754" providerId="LiveId" clId="{57F8A119-85F5-4242-973C-94C6A4B7E57A}" dt="2020-09-29T18:38:44.673" v="7654"/>
        <pc:sldMkLst>
          <pc:docMk/>
          <pc:sldMk cId="4228031967" sldId="258"/>
        </pc:sldMkLst>
        <pc:spChg chg="mod">
          <ac:chgData name="Adam Arkley" userId="d399d8a812f0f754" providerId="LiveId" clId="{57F8A119-85F5-4242-973C-94C6A4B7E57A}" dt="2020-09-29T18:38:44.673" v="7654"/>
          <ac:spMkLst>
            <pc:docMk/>
            <pc:sldMk cId="4228031967" sldId="258"/>
            <ac:spMk id="6" creationId="{E1CC5CBC-7FFB-44CA-B3ED-FD229E0BDE86}"/>
          </ac:spMkLst>
        </pc:spChg>
      </pc:sldChg>
      <pc:sldChg chg="modSp mod">
        <pc:chgData name="Adam Arkley" userId="d399d8a812f0f754" providerId="LiveId" clId="{57F8A119-85F5-4242-973C-94C6A4B7E57A}" dt="2020-09-29T18:38:44.673" v="7654"/>
        <pc:sldMkLst>
          <pc:docMk/>
          <pc:sldMk cId="3925457643" sldId="260"/>
        </pc:sldMkLst>
        <pc:spChg chg="mod">
          <ac:chgData name="Adam Arkley" userId="d399d8a812f0f754" providerId="LiveId" clId="{57F8A119-85F5-4242-973C-94C6A4B7E57A}" dt="2020-09-29T11:06:22.123" v="3248" actId="20577"/>
          <ac:spMkLst>
            <pc:docMk/>
            <pc:sldMk cId="3925457643" sldId="260"/>
            <ac:spMk id="6" creationId="{C5372D0A-E260-4F85-BA5F-02B997435337}"/>
          </ac:spMkLst>
        </pc:spChg>
        <pc:spChg chg="mod">
          <ac:chgData name="Adam Arkley" userId="d399d8a812f0f754" providerId="LiveId" clId="{57F8A119-85F5-4242-973C-94C6A4B7E57A}" dt="2020-09-29T11:16:58.782" v="3847" actId="20577"/>
          <ac:spMkLst>
            <pc:docMk/>
            <pc:sldMk cId="3925457643" sldId="260"/>
            <ac:spMk id="7" creationId="{81C08BC2-19A8-464B-A2C7-FE134A960E49}"/>
          </ac:spMkLst>
        </pc:spChg>
        <pc:spChg chg="mod">
          <ac:chgData name="Adam Arkley" userId="d399d8a812f0f754" providerId="LiveId" clId="{57F8A119-85F5-4242-973C-94C6A4B7E57A}" dt="2020-09-29T18:38:44.673" v="7654"/>
          <ac:spMkLst>
            <pc:docMk/>
            <pc:sldMk cId="3925457643" sldId="260"/>
            <ac:spMk id="9" creationId="{2D93FB91-1CCB-4F40-8110-791759806717}"/>
          </ac:spMkLst>
        </pc:spChg>
      </pc:sldChg>
      <pc:sldChg chg="modSp mod ord">
        <pc:chgData name="Adam Arkley" userId="d399d8a812f0f754" providerId="LiveId" clId="{57F8A119-85F5-4242-973C-94C6A4B7E57A}" dt="2020-09-29T18:38:44.673" v="7654"/>
        <pc:sldMkLst>
          <pc:docMk/>
          <pc:sldMk cId="1570467698" sldId="261"/>
        </pc:sldMkLst>
        <pc:spChg chg="mod">
          <ac:chgData name="Adam Arkley" userId="d399d8a812f0f754" providerId="LiveId" clId="{57F8A119-85F5-4242-973C-94C6A4B7E57A}" dt="2020-09-29T16:36:03.084" v="5053" actId="20577"/>
          <ac:spMkLst>
            <pc:docMk/>
            <pc:sldMk cId="1570467698" sldId="261"/>
            <ac:spMk id="7" creationId="{81C08BC2-19A8-464B-A2C7-FE134A960E49}"/>
          </ac:spMkLst>
        </pc:spChg>
        <pc:spChg chg="mod">
          <ac:chgData name="Adam Arkley" userId="d399d8a812f0f754" providerId="LiveId" clId="{57F8A119-85F5-4242-973C-94C6A4B7E57A}" dt="2020-09-29T18:38:44.673" v="7654"/>
          <ac:spMkLst>
            <pc:docMk/>
            <pc:sldMk cId="1570467698" sldId="261"/>
            <ac:spMk id="9" creationId="{2D93FB91-1CCB-4F40-8110-791759806717}"/>
          </ac:spMkLst>
        </pc:spChg>
      </pc:sldChg>
      <pc:sldChg chg="modSp">
        <pc:chgData name="Adam Arkley" userId="d399d8a812f0f754" providerId="LiveId" clId="{57F8A119-85F5-4242-973C-94C6A4B7E57A}" dt="2020-09-29T18:38:44.673" v="7654"/>
        <pc:sldMkLst>
          <pc:docMk/>
          <pc:sldMk cId="1861751771" sldId="262"/>
        </pc:sldMkLst>
        <pc:spChg chg="mod">
          <ac:chgData name="Adam Arkley" userId="d399d8a812f0f754" providerId="LiveId" clId="{57F8A119-85F5-4242-973C-94C6A4B7E57A}" dt="2020-09-29T18:38:44.673" v="7654"/>
          <ac:spMkLst>
            <pc:docMk/>
            <pc:sldMk cId="1861751771" sldId="262"/>
            <ac:spMk id="6" creationId="{E1CC5CBC-7FFB-44CA-B3ED-FD229E0BDE86}"/>
          </ac:spMkLst>
        </pc:spChg>
      </pc:sldChg>
      <pc:sldChg chg="modSp">
        <pc:chgData name="Adam Arkley" userId="d399d8a812f0f754" providerId="LiveId" clId="{57F8A119-85F5-4242-973C-94C6A4B7E57A}" dt="2020-09-29T18:38:44.673" v="7654"/>
        <pc:sldMkLst>
          <pc:docMk/>
          <pc:sldMk cId="918901797" sldId="263"/>
        </pc:sldMkLst>
        <pc:spChg chg="mod">
          <ac:chgData name="Adam Arkley" userId="d399d8a812f0f754" providerId="LiveId" clId="{57F8A119-85F5-4242-973C-94C6A4B7E57A}" dt="2020-09-29T18:38:44.673" v="7654"/>
          <ac:spMkLst>
            <pc:docMk/>
            <pc:sldMk cId="918901797" sldId="263"/>
            <ac:spMk id="9" creationId="{2D93FB91-1CCB-4F40-8110-791759806717}"/>
          </ac:spMkLst>
        </pc:spChg>
      </pc:sldChg>
      <pc:sldChg chg="modSp">
        <pc:chgData name="Adam Arkley" userId="d399d8a812f0f754" providerId="LiveId" clId="{57F8A119-85F5-4242-973C-94C6A4B7E57A}" dt="2020-09-29T18:38:44.673" v="7654"/>
        <pc:sldMkLst>
          <pc:docMk/>
          <pc:sldMk cId="2056472189" sldId="264"/>
        </pc:sldMkLst>
        <pc:spChg chg="mod">
          <ac:chgData name="Adam Arkley" userId="d399d8a812f0f754" providerId="LiveId" clId="{57F8A119-85F5-4242-973C-94C6A4B7E57A}" dt="2020-09-29T18:38:44.673" v="7654"/>
          <ac:spMkLst>
            <pc:docMk/>
            <pc:sldMk cId="2056472189" sldId="264"/>
            <ac:spMk id="9" creationId="{2D93FB91-1CCB-4F40-8110-791759806717}"/>
          </ac:spMkLst>
        </pc:spChg>
      </pc:sldChg>
      <pc:sldChg chg="modSp">
        <pc:chgData name="Adam Arkley" userId="d399d8a812f0f754" providerId="LiveId" clId="{57F8A119-85F5-4242-973C-94C6A4B7E57A}" dt="2020-09-29T18:38:44.673" v="7654"/>
        <pc:sldMkLst>
          <pc:docMk/>
          <pc:sldMk cId="3692225299" sldId="265"/>
        </pc:sldMkLst>
        <pc:spChg chg="mod">
          <ac:chgData name="Adam Arkley" userId="d399d8a812f0f754" providerId="LiveId" clId="{57F8A119-85F5-4242-973C-94C6A4B7E57A}" dt="2020-09-29T18:38:44.673" v="7654"/>
          <ac:spMkLst>
            <pc:docMk/>
            <pc:sldMk cId="3692225299" sldId="265"/>
            <ac:spMk id="9" creationId="{2D93FB91-1CCB-4F40-8110-791759806717}"/>
          </ac:spMkLst>
        </pc:spChg>
      </pc:sldChg>
      <pc:sldChg chg="modSp">
        <pc:chgData name="Adam Arkley" userId="d399d8a812f0f754" providerId="LiveId" clId="{57F8A119-85F5-4242-973C-94C6A4B7E57A}" dt="2020-09-29T18:38:44.673" v="7654"/>
        <pc:sldMkLst>
          <pc:docMk/>
          <pc:sldMk cId="3787901241" sldId="266"/>
        </pc:sldMkLst>
        <pc:spChg chg="mod">
          <ac:chgData name="Adam Arkley" userId="d399d8a812f0f754" providerId="LiveId" clId="{57F8A119-85F5-4242-973C-94C6A4B7E57A}" dt="2020-09-29T18:38:44.673" v="7654"/>
          <ac:spMkLst>
            <pc:docMk/>
            <pc:sldMk cId="3787901241" sldId="266"/>
            <ac:spMk id="9" creationId="{2D93FB91-1CCB-4F40-8110-791759806717}"/>
          </ac:spMkLst>
        </pc:spChg>
      </pc:sldChg>
      <pc:sldChg chg="modSp">
        <pc:chgData name="Adam Arkley" userId="d399d8a812f0f754" providerId="LiveId" clId="{57F8A119-85F5-4242-973C-94C6A4B7E57A}" dt="2020-09-29T18:38:44.673" v="7654"/>
        <pc:sldMkLst>
          <pc:docMk/>
          <pc:sldMk cId="45747960" sldId="267"/>
        </pc:sldMkLst>
        <pc:spChg chg="mod">
          <ac:chgData name="Adam Arkley" userId="d399d8a812f0f754" providerId="LiveId" clId="{57F8A119-85F5-4242-973C-94C6A4B7E57A}" dt="2020-09-29T18:38:44.673" v="7654"/>
          <ac:spMkLst>
            <pc:docMk/>
            <pc:sldMk cId="45747960" sldId="267"/>
            <ac:spMk id="9" creationId="{2D93FB91-1CCB-4F40-8110-791759806717}"/>
          </ac:spMkLst>
        </pc:spChg>
      </pc:sldChg>
      <pc:sldChg chg="modSp mod">
        <pc:chgData name="Adam Arkley" userId="d399d8a812f0f754" providerId="LiveId" clId="{57F8A119-85F5-4242-973C-94C6A4B7E57A}" dt="2020-09-29T18:38:44.673" v="7654"/>
        <pc:sldMkLst>
          <pc:docMk/>
          <pc:sldMk cId="2811427012" sldId="268"/>
        </pc:sldMkLst>
        <pc:spChg chg="mod">
          <ac:chgData name="Adam Arkley" userId="d399d8a812f0f754" providerId="LiveId" clId="{57F8A119-85F5-4242-973C-94C6A4B7E57A}" dt="2020-09-28T20:47:48.978" v="209" actId="20577"/>
          <ac:spMkLst>
            <pc:docMk/>
            <pc:sldMk cId="2811427012" sldId="268"/>
            <ac:spMk id="7" creationId="{81C08BC2-19A8-464B-A2C7-FE134A960E49}"/>
          </ac:spMkLst>
        </pc:spChg>
        <pc:spChg chg="mod">
          <ac:chgData name="Adam Arkley" userId="d399d8a812f0f754" providerId="LiveId" clId="{57F8A119-85F5-4242-973C-94C6A4B7E57A}" dt="2020-09-29T18:38:44.673" v="7654"/>
          <ac:spMkLst>
            <pc:docMk/>
            <pc:sldMk cId="2811427012" sldId="268"/>
            <ac:spMk id="9" creationId="{2D93FB91-1CCB-4F40-8110-791759806717}"/>
          </ac:spMkLst>
        </pc:spChg>
      </pc:sldChg>
      <pc:sldChg chg="modSp add mod">
        <pc:chgData name="Adam Arkley" userId="d399d8a812f0f754" providerId="LiveId" clId="{57F8A119-85F5-4242-973C-94C6A4B7E57A}" dt="2020-09-29T18:38:44.673" v="7654"/>
        <pc:sldMkLst>
          <pc:docMk/>
          <pc:sldMk cId="4210038922" sldId="269"/>
        </pc:sldMkLst>
        <pc:spChg chg="mod">
          <ac:chgData name="Adam Arkley" userId="d399d8a812f0f754" providerId="LiveId" clId="{57F8A119-85F5-4242-973C-94C6A4B7E57A}" dt="2020-09-28T20:59:05.549" v="797" actId="20577"/>
          <ac:spMkLst>
            <pc:docMk/>
            <pc:sldMk cId="4210038922" sldId="269"/>
            <ac:spMk id="7" creationId="{81C08BC2-19A8-464B-A2C7-FE134A960E49}"/>
          </ac:spMkLst>
        </pc:spChg>
        <pc:spChg chg="mod">
          <ac:chgData name="Adam Arkley" userId="d399d8a812f0f754" providerId="LiveId" clId="{57F8A119-85F5-4242-973C-94C6A4B7E57A}" dt="2020-09-29T18:38:44.673" v="7654"/>
          <ac:spMkLst>
            <pc:docMk/>
            <pc:sldMk cId="4210038922" sldId="269"/>
            <ac:spMk id="9" creationId="{2D93FB91-1CCB-4F40-8110-791759806717}"/>
          </ac:spMkLst>
        </pc:spChg>
      </pc:sldChg>
      <pc:sldChg chg="modSp add mod">
        <pc:chgData name="Adam Arkley" userId="d399d8a812f0f754" providerId="LiveId" clId="{57F8A119-85F5-4242-973C-94C6A4B7E57A}" dt="2020-09-29T18:38:44.673" v="7654"/>
        <pc:sldMkLst>
          <pc:docMk/>
          <pc:sldMk cId="2485717514" sldId="270"/>
        </pc:sldMkLst>
        <pc:spChg chg="mod">
          <ac:chgData name="Adam Arkley" userId="d399d8a812f0f754" providerId="LiveId" clId="{57F8A119-85F5-4242-973C-94C6A4B7E57A}" dt="2020-09-28T21:05:35.234" v="1892" actId="20577"/>
          <ac:spMkLst>
            <pc:docMk/>
            <pc:sldMk cId="2485717514" sldId="270"/>
            <ac:spMk id="7" creationId="{81C08BC2-19A8-464B-A2C7-FE134A960E49}"/>
          </ac:spMkLst>
        </pc:spChg>
        <pc:spChg chg="mod">
          <ac:chgData name="Adam Arkley" userId="d399d8a812f0f754" providerId="LiveId" clId="{57F8A119-85F5-4242-973C-94C6A4B7E57A}" dt="2020-09-29T18:38:44.673" v="7654"/>
          <ac:spMkLst>
            <pc:docMk/>
            <pc:sldMk cId="2485717514" sldId="270"/>
            <ac:spMk id="9" creationId="{2D93FB91-1CCB-4F40-8110-791759806717}"/>
          </ac:spMkLst>
        </pc:spChg>
      </pc:sldChg>
      <pc:sldChg chg="modSp add mod">
        <pc:chgData name="Adam Arkley" userId="d399d8a812f0f754" providerId="LiveId" clId="{57F8A119-85F5-4242-973C-94C6A4B7E57A}" dt="2020-09-29T18:38:44.673" v="7654"/>
        <pc:sldMkLst>
          <pc:docMk/>
          <pc:sldMk cId="1531185560" sldId="271"/>
        </pc:sldMkLst>
        <pc:spChg chg="mod">
          <ac:chgData name="Adam Arkley" userId="d399d8a812f0f754" providerId="LiveId" clId="{57F8A119-85F5-4242-973C-94C6A4B7E57A}" dt="2020-09-29T11:01:37.142" v="2638" actId="20577"/>
          <ac:spMkLst>
            <pc:docMk/>
            <pc:sldMk cId="1531185560" sldId="271"/>
            <ac:spMk id="7" creationId="{81C08BC2-19A8-464B-A2C7-FE134A960E49}"/>
          </ac:spMkLst>
        </pc:spChg>
        <pc:spChg chg="mod">
          <ac:chgData name="Adam Arkley" userId="d399d8a812f0f754" providerId="LiveId" clId="{57F8A119-85F5-4242-973C-94C6A4B7E57A}" dt="2020-09-29T18:38:44.673" v="7654"/>
          <ac:spMkLst>
            <pc:docMk/>
            <pc:sldMk cId="1531185560" sldId="271"/>
            <ac:spMk id="9" creationId="{2D93FB91-1CCB-4F40-8110-791759806717}"/>
          </ac:spMkLst>
        </pc:spChg>
      </pc:sldChg>
      <pc:sldChg chg="modSp add mod">
        <pc:chgData name="Adam Arkley" userId="d399d8a812f0f754" providerId="LiveId" clId="{57F8A119-85F5-4242-973C-94C6A4B7E57A}" dt="2020-09-29T18:38:44.673" v="7654"/>
        <pc:sldMkLst>
          <pc:docMk/>
          <pc:sldMk cId="3850673635" sldId="272"/>
        </pc:sldMkLst>
        <pc:spChg chg="mod">
          <ac:chgData name="Adam Arkley" userId="d399d8a812f0f754" providerId="LiveId" clId="{57F8A119-85F5-4242-973C-94C6A4B7E57A}" dt="2020-09-29T11:06:12.893" v="3228" actId="20577"/>
          <ac:spMkLst>
            <pc:docMk/>
            <pc:sldMk cId="3850673635" sldId="272"/>
            <ac:spMk id="7" creationId="{81C08BC2-19A8-464B-A2C7-FE134A960E49}"/>
          </ac:spMkLst>
        </pc:spChg>
        <pc:spChg chg="mod">
          <ac:chgData name="Adam Arkley" userId="d399d8a812f0f754" providerId="LiveId" clId="{57F8A119-85F5-4242-973C-94C6A4B7E57A}" dt="2020-09-29T18:38:44.673" v="7654"/>
          <ac:spMkLst>
            <pc:docMk/>
            <pc:sldMk cId="3850673635" sldId="272"/>
            <ac:spMk id="9" creationId="{2D93FB91-1CCB-4F40-8110-791759806717}"/>
          </ac:spMkLst>
        </pc:spChg>
      </pc:sldChg>
      <pc:sldChg chg="modSp add">
        <pc:chgData name="Adam Arkley" userId="d399d8a812f0f754" providerId="LiveId" clId="{57F8A119-85F5-4242-973C-94C6A4B7E57A}" dt="2020-09-29T18:38:44.673" v="7654"/>
        <pc:sldMkLst>
          <pc:docMk/>
          <pc:sldMk cId="2937272670" sldId="273"/>
        </pc:sldMkLst>
        <pc:spChg chg="mod">
          <ac:chgData name="Adam Arkley" userId="d399d8a812f0f754" providerId="LiveId" clId="{57F8A119-85F5-4242-973C-94C6A4B7E57A}" dt="2020-09-29T18:38:44.673" v="7654"/>
          <ac:spMkLst>
            <pc:docMk/>
            <pc:sldMk cId="2937272670" sldId="273"/>
            <ac:spMk id="9" creationId="{2D93FB91-1CCB-4F40-8110-791759806717}"/>
          </ac:spMkLst>
        </pc:spChg>
      </pc:sldChg>
      <pc:sldChg chg="modSp add mod">
        <pc:chgData name="Adam Arkley" userId="d399d8a812f0f754" providerId="LiveId" clId="{57F8A119-85F5-4242-973C-94C6A4B7E57A}" dt="2020-09-29T18:38:44.673" v="7654"/>
        <pc:sldMkLst>
          <pc:docMk/>
          <pc:sldMk cId="1433041978" sldId="274"/>
        </pc:sldMkLst>
        <pc:spChg chg="mod">
          <ac:chgData name="Adam Arkley" userId="d399d8a812f0f754" providerId="LiveId" clId="{57F8A119-85F5-4242-973C-94C6A4B7E57A}" dt="2020-09-29T12:49:38.808" v="3863" actId="20577"/>
          <ac:spMkLst>
            <pc:docMk/>
            <pc:sldMk cId="1433041978" sldId="274"/>
            <ac:spMk id="6" creationId="{C5372D0A-E260-4F85-BA5F-02B997435337}"/>
          </ac:spMkLst>
        </pc:spChg>
        <pc:spChg chg="mod">
          <ac:chgData name="Adam Arkley" userId="d399d8a812f0f754" providerId="LiveId" clId="{57F8A119-85F5-4242-973C-94C6A4B7E57A}" dt="2020-09-29T16:30:11.672" v="4510" actId="20577"/>
          <ac:spMkLst>
            <pc:docMk/>
            <pc:sldMk cId="1433041978" sldId="274"/>
            <ac:spMk id="7" creationId="{81C08BC2-19A8-464B-A2C7-FE134A960E49}"/>
          </ac:spMkLst>
        </pc:spChg>
        <pc:spChg chg="mod">
          <ac:chgData name="Adam Arkley" userId="d399d8a812f0f754" providerId="LiveId" clId="{57F8A119-85F5-4242-973C-94C6A4B7E57A}" dt="2020-09-29T18:38:44.673" v="7654"/>
          <ac:spMkLst>
            <pc:docMk/>
            <pc:sldMk cId="1433041978" sldId="274"/>
            <ac:spMk id="9" creationId="{2D93FB91-1CCB-4F40-8110-791759806717}"/>
          </ac:spMkLst>
        </pc:spChg>
      </pc:sldChg>
      <pc:sldChg chg="modSp add mod">
        <pc:chgData name="Adam Arkley" userId="d399d8a812f0f754" providerId="LiveId" clId="{57F8A119-85F5-4242-973C-94C6A4B7E57A}" dt="2020-09-29T18:38:44.673" v="7654"/>
        <pc:sldMkLst>
          <pc:docMk/>
          <pc:sldMk cId="1211861009" sldId="275"/>
        </pc:sldMkLst>
        <pc:spChg chg="mod">
          <ac:chgData name="Adam Arkley" userId="d399d8a812f0f754" providerId="LiveId" clId="{57F8A119-85F5-4242-973C-94C6A4B7E57A}" dt="2020-09-29T16:30:24.812" v="4547" actId="20577"/>
          <ac:spMkLst>
            <pc:docMk/>
            <pc:sldMk cId="1211861009" sldId="275"/>
            <ac:spMk id="6" creationId="{C5372D0A-E260-4F85-BA5F-02B997435337}"/>
          </ac:spMkLst>
        </pc:spChg>
        <pc:spChg chg="mod">
          <ac:chgData name="Adam Arkley" userId="d399d8a812f0f754" providerId="LiveId" clId="{57F8A119-85F5-4242-973C-94C6A4B7E57A}" dt="2020-09-29T16:32:46.300" v="4924" actId="20577"/>
          <ac:spMkLst>
            <pc:docMk/>
            <pc:sldMk cId="1211861009" sldId="275"/>
            <ac:spMk id="7" creationId="{81C08BC2-19A8-464B-A2C7-FE134A960E49}"/>
          </ac:spMkLst>
        </pc:spChg>
        <pc:spChg chg="mod">
          <ac:chgData name="Adam Arkley" userId="d399d8a812f0f754" providerId="LiveId" clId="{57F8A119-85F5-4242-973C-94C6A4B7E57A}" dt="2020-09-29T18:38:44.673" v="7654"/>
          <ac:spMkLst>
            <pc:docMk/>
            <pc:sldMk cId="1211861009" sldId="275"/>
            <ac:spMk id="9" creationId="{2D93FB91-1CCB-4F40-8110-791759806717}"/>
          </ac:spMkLst>
        </pc:spChg>
      </pc:sldChg>
      <pc:sldChg chg="modSp add mod ord">
        <pc:chgData name="Adam Arkley" userId="d399d8a812f0f754" providerId="LiveId" clId="{57F8A119-85F5-4242-973C-94C6A4B7E57A}" dt="2020-09-29T18:38:44.673" v="7654"/>
        <pc:sldMkLst>
          <pc:docMk/>
          <pc:sldMk cId="1171388678" sldId="276"/>
        </pc:sldMkLst>
        <pc:spChg chg="mod">
          <ac:chgData name="Adam Arkley" userId="d399d8a812f0f754" providerId="LiveId" clId="{57F8A119-85F5-4242-973C-94C6A4B7E57A}" dt="2020-09-29T18:38:44.673" v="7654"/>
          <ac:spMkLst>
            <pc:docMk/>
            <pc:sldMk cId="1171388678" sldId="276"/>
            <ac:spMk id="6" creationId="{E1CC5CBC-7FFB-44CA-B3ED-FD229E0BDE86}"/>
          </ac:spMkLst>
        </pc:spChg>
        <pc:spChg chg="mod">
          <ac:chgData name="Adam Arkley" userId="d399d8a812f0f754" providerId="LiveId" clId="{57F8A119-85F5-4242-973C-94C6A4B7E57A}" dt="2020-09-29T16:34:06.951" v="4946" actId="20577"/>
          <ac:spMkLst>
            <pc:docMk/>
            <pc:sldMk cId="1171388678" sldId="276"/>
            <ac:spMk id="7" creationId="{264D352A-6490-4480-892C-323D5009DE9E}"/>
          </ac:spMkLst>
        </pc:spChg>
        <pc:spChg chg="mod">
          <ac:chgData name="Adam Arkley" userId="d399d8a812f0f754" providerId="LiveId" clId="{57F8A119-85F5-4242-973C-94C6A4B7E57A}" dt="2020-09-29T16:34:27.458" v="5038" actId="20577"/>
          <ac:spMkLst>
            <pc:docMk/>
            <pc:sldMk cId="1171388678" sldId="276"/>
            <ac:spMk id="8" creationId="{BE0E3DF2-7D61-4E65-B9C8-8C8786AC82BB}"/>
          </ac:spMkLst>
        </pc:spChg>
      </pc:sldChg>
      <pc:sldChg chg="modSp add mod ord">
        <pc:chgData name="Adam Arkley" userId="d399d8a812f0f754" providerId="LiveId" clId="{57F8A119-85F5-4242-973C-94C6A4B7E57A}" dt="2020-09-29T18:38:44.673" v="7654"/>
        <pc:sldMkLst>
          <pc:docMk/>
          <pc:sldMk cId="1348095064" sldId="277"/>
        </pc:sldMkLst>
        <pc:spChg chg="mod">
          <ac:chgData name="Adam Arkley" userId="d399d8a812f0f754" providerId="LiveId" clId="{57F8A119-85F5-4242-973C-94C6A4B7E57A}" dt="2020-09-29T16:38:00.971" v="5078" actId="20577"/>
          <ac:spMkLst>
            <pc:docMk/>
            <pc:sldMk cId="1348095064" sldId="277"/>
            <ac:spMk id="6" creationId="{C5372D0A-E260-4F85-BA5F-02B997435337}"/>
          </ac:spMkLst>
        </pc:spChg>
        <pc:spChg chg="mod">
          <ac:chgData name="Adam Arkley" userId="d399d8a812f0f754" providerId="LiveId" clId="{57F8A119-85F5-4242-973C-94C6A4B7E57A}" dt="2020-09-29T16:44:15.429" v="5887" actId="27636"/>
          <ac:spMkLst>
            <pc:docMk/>
            <pc:sldMk cId="1348095064" sldId="277"/>
            <ac:spMk id="7" creationId="{81C08BC2-19A8-464B-A2C7-FE134A960E49}"/>
          </ac:spMkLst>
        </pc:spChg>
        <pc:spChg chg="mod">
          <ac:chgData name="Adam Arkley" userId="d399d8a812f0f754" providerId="LiveId" clId="{57F8A119-85F5-4242-973C-94C6A4B7E57A}" dt="2020-09-29T18:38:44.673" v="7654"/>
          <ac:spMkLst>
            <pc:docMk/>
            <pc:sldMk cId="1348095064" sldId="277"/>
            <ac:spMk id="9" creationId="{2D93FB91-1CCB-4F40-8110-791759806717}"/>
          </ac:spMkLst>
        </pc:spChg>
      </pc:sldChg>
      <pc:sldChg chg="add del">
        <pc:chgData name="Adam Arkley" userId="d399d8a812f0f754" providerId="LiveId" clId="{57F8A119-85F5-4242-973C-94C6A4B7E57A}" dt="2020-09-29T16:35:26.062" v="5040" actId="47"/>
        <pc:sldMkLst>
          <pc:docMk/>
          <pc:sldMk cId="1693359044" sldId="277"/>
        </pc:sldMkLst>
      </pc:sldChg>
      <pc:sldChg chg="modSp add mod">
        <pc:chgData name="Adam Arkley" userId="d399d8a812f0f754" providerId="LiveId" clId="{57F8A119-85F5-4242-973C-94C6A4B7E57A}" dt="2020-09-29T18:38:44.673" v="7654"/>
        <pc:sldMkLst>
          <pc:docMk/>
          <pc:sldMk cId="3898771234" sldId="278"/>
        </pc:sldMkLst>
        <pc:spChg chg="mod">
          <ac:chgData name="Adam Arkley" userId="d399d8a812f0f754" providerId="LiveId" clId="{57F8A119-85F5-4242-973C-94C6A4B7E57A}" dt="2020-09-29T16:44:35.172" v="5920" actId="20577"/>
          <ac:spMkLst>
            <pc:docMk/>
            <pc:sldMk cId="3898771234" sldId="278"/>
            <ac:spMk id="6" creationId="{C5372D0A-E260-4F85-BA5F-02B997435337}"/>
          </ac:spMkLst>
        </pc:spChg>
        <pc:spChg chg="mod">
          <ac:chgData name="Adam Arkley" userId="d399d8a812f0f754" providerId="LiveId" clId="{57F8A119-85F5-4242-973C-94C6A4B7E57A}" dt="2020-09-29T16:46:37.581" v="6370" actId="20577"/>
          <ac:spMkLst>
            <pc:docMk/>
            <pc:sldMk cId="3898771234" sldId="278"/>
            <ac:spMk id="7" creationId="{81C08BC2-19A8-464B-A2C7-FE134A960E49}"/>
          </ac:spMkLst>
        </pc:spChg>
        <pc:spChg chg="mod">
          <ac:chgData name="Adam Arkley" userId="d399d8a812f0f754" providerId="LiveId" clId="{57F8A119-85F5-4242-973C-94C6A4B7E57A}" dt="2020-09-29T18:38:44.673" v="7654"/>
          <ac:spMkLst>
            <pc:docMk/>
            <pc:sldMk cId="3898771234" sldId="278"/>
            <ac:spMk id="9" creationId="{2D93FB91-1CCB-4F40-8110-791759806717}"/>
          </ac:spMkLst>
        </pc:spChg>
      </pc:sldChg>
      <pc:sldChg chg="modSp add mod ord">
        <pc:chgData name="Adam Arkley" userId="d399d8a812f0f754" providerId="LiveId" clId="{57F8A119-85F5-4242-973C-94C6A4B7E57A}" dt="2020-09-29T18:38:44.673" v="7654"/>
        <pc:sldMkLst>
          <pc:docMk/>
          <pc:sldMk cId="220820179" sldId="279"/>
        </pc:sldMkLst>
        <pc:spChg chg="mod">
          <ac:chgData name="Adam Arkley" userId="d399d8a812f0f754" providerId="LiveId" clId="{57F8A119-85F5-4242-973C-94C6A4B7E57A}" dt="2020-09-29T18:38:44.673" v="7654"/>
          <ac:spMkLst>
            <pc:docMk/>
            <pc:sldMk cId="220820179" sldId="279"/>
            <ac:spMk id="6" creationId="{E1CC5CBC-7FFB-44CA-B3ED-FD229E0BDE86}"/>
          </ac:spMkLst>
        </pc:spChg>
        <pc:spChg chg="mod">
          <ac:chgData name="Adam Arkley" userId="d399d8a812f0f754" providerId="LiveId" clId="{57F8A119-85F5-4242-973C-94C6A4B7E57A}" dt="2020-09-29T16:47:20.637" v="6395" actId="20577"/>
          <ac:spMkLst>
            <pc:docMk/>
            <pc:sldMk cId="220820179" sldId="279"/>
            <ac:spMk id="7" creationId="{264D352A-6490-4480-892C-323D5009DE9E}"/>
          </ac:spMkLst>
        </pc:spChg>
        <pc:spChg chg="mod">
          <ac:chgData name="Adam Arkley" userId="d399d8a812f0f754" providerId="LiveId" clId="{57F8A119-85F5-4242-973C-94C6A4B7E57A}" dt="2020-09-29T16:47:39.346" v="6433" actId="20577"/>
          <ac:spMkLst>
            <pc:docMk/>
            <pc:sldMk cId="220820179" sldId="279"/>
            <ac:spMk id="8" creationId="{BE0E3DF2-7D61-4E65-B9C8-8C8786AC82BB}"/>
          </ac:spMkLst>
        </pc:spChg>
      </pc:sldChg>
      <pc:sldChg chg="modSp add mod ord">
        <pc:chgData name="Adam Arkley" userId="d399d8a812f0f754" providerId="LiveId" clId="{57F8A119-85F5-4242-973C-94C6A4B7E57A}" dt="2020-09-29T18:38:44.673" v="7654"/>
        <pc:sldMkLst>
          <pc:docMk/>
          <pc:sldMk cId="599969813" sldId="280"/>
        </pc:sldMkLst>
        <pc:spChg chg="mod">
          <ac:chgData name="Adam Arkley" userId="d399d8a812f0f754" providerId="LiveId" clId="{57F8A119-85F5-4242-973C-94C6A4B7E57A}" dt="2020-09-29T16:51:02.142" v="6444" actId="20577"/>
          <ac:spMkLst>
            <pc:docMk/>
            <pc:sldMk cId="599969813" sldId="280"/>
            <ac:spMk id="6" creationId="{C5372D0A-E260-4F85-BA5F-02B997435337}"/>
          </ac:spMkLst>
        </pc:spChg>
        <pc:spChg chg="mod">
          <ac:chgData name="Adam Arkley" userId="d399d8a812f0f754" providerId="LiveId" clId="{57F8A119-85F5-4242-973C-94C6A4B7E57A}" dt="2020-09-29T18:36:20.523" v="7174" actId="20577"/>
          <ac:spMkLst>
            <pc:docMk/>
            <pc:sldMk cId="599969813" sldId="280"/>
            <ac:spMk id="7" creationId="{81C08BC2-19A8-464B-A2C7-FE134A960E49}"/>
          </ac:spMkLst>
        </pc:spChg>
        <pc:spChg chg="mod">
          <ac:chgData name="Adam Arkley" userId="d399d8a812f0f754" providerId="LiveId" clId="{57F8A119-85F5-4242-973C-94C6A4B7E57A}" dt="2020-09-29T18:38:44.673" v="7654"/>
          <ac:spMkLst>
            <pc:docMk/>
            <pc:sldMk cId="599969813" sldId="280"/>
            <ac:spMk id="9" creationId="{2D93FB91-1CCB-4F40-8110-791759806717}"/>
          </ac:spMkLst>
        </pc:spChg>
      </pc:sldChg>
      <pc:sldChg chg="modSp add mod">
        <pc:chgData name="Adam Arkley" userId="d399d8a812f0f754" providerId="LiveId" clId="{57F8A119-85F5-4242-973C-94C6A4B7E57A}" dt="2020-09-29T18:38:44.673" v="7654"/>
        <pc:sldMkLst>
          <pc:docMk/>
          <pc:sldMk cId="1897451912" sldId="281"/>
        </pc:sldMkLst>
        <pc:spChg chg="mod">
          <ac:chgData name="Adam Arkley" userId="d399d8a812f0f754" providerId="LiveId" clId="{57F8A119-85F5-4242-973C-94C6A4B7E57A}" dt="2020-09-29T18:37:48.856" v="7623" actId="20577"/>
          <ac:spMkLst>
            <pc:docMk/>
            <pc:sldMk cId="1897451912" sldId="281"/>
            <ac:spMk id="6" creationId="{C5372D0A-E260-4F85-BA5F-02B997435337}"/>
          </ac:spMkLst>
        </pc:spChg>
        <pc:spChg chg="mod">
          <ac:chgData name="Adam Arkley" userId="d399d8a812f0f754" providerId="LiveId" clId="{57F8A119-85F5-4242-973C-94C6A4B7E57A}" dt="2020-09-29T18:37:39.763" v="7604" actId="20577"/>
          <ac:spMkLst>
            <pc:docMk/>
            <pc:sldMk cId="1897451912" sldId="281"/>
            <ac:spMk id="7" creationId="{81C08BC2-19A8-464B-A2C7-FE134A960E49}"/>
          </ac:spMkLst>
        </pc:spChg>
        <pc:spChg chg="mod">
          <ac:chgData name="Adam Arkley" userId="d399d8a812f0f754" providerId="LiveId" clId="{57F8A119-85F5-4242-973C-94C6A4B7E57A}" dt="2020-09-29T18:38:44.673" v="7654"/>
          <ac:spMkLst>
            <pc:docMk/>
            <pc:sldMk cId="1897451912" sldId="281"/>
            <ac:spMk id="9" creationId="{2D93FB91-1CCB-4F40-8110-791759806717}"/>
          </ac:spMkLst>
        </pc:spChg>
      </pc:sldChg>
      <pc:sldChg chg="modSp add mod ord">
        <pc:chgData name="Adam Arkley" userId="d399d8a812f0f754" providerId="LiveId" clId="{57F8A119-85F5-4242-973C-94C6A4B7E57A}" dt="2020-09-29T18:42:02" v="7771" actId="20577"/>
        <pc:sldMkLst>
          <pc:docMk/>
          <pc:sldMk cId="3165221986" sldId="282"/>
        </pc:sldMkLst>
        <pc:spChg chg="mod">
          <ac:chgData name="Adam Arkley" userId="d399d8a812f0f754" providerId="LiveId" clId="{57F8A119-85F5-4242-973C-94C6A4B7E57A}" dt="2020-09-29T18:38:44.673" v="7654"/>
          <ac:spMkLst>
            <pc:docMk/>
            <pc:sldMk cId="3165221986" sldId="282"/>
            <ac:spMk id="6" creationId="{E1CC5CBC-7FFB-44CA-B3ED-FD229E0BDE86}"/>
          </ac:spMkLst>
        </pc:spChg>
        <pc:spChg chg="mod">
          <ac:chgData name="Adam Arkley" userId="d399d8a812f0f754" providerId="LiveId" clId="{57F8A119-85F5-4242-973C-94C6A4B7E57A}" dt="2020-09-29T18:38:09.350" v="7650" actId="20577"/>
          <ac:spMkLst>
            <pc:docMk/>
            <pc:sldMk cId="3165221986" sldId="282"/>
            <ac:spMk id="7" creationId="{264D352A-6490-4480-892C-323D5009DE9E}"/>
          </ac:spMkLst>
        </pc:spChg>
        <pc:spChg chg="mod">
          <ac:chgData name="Adam Arkley" userId="d399d8a812f0f754" providerId="LiveId" clId="{57F8A119-85F5-4242-973C-94C6A4B7E57A}" dt="2020-09-29T18:42:02" v="7771" actId="20577"/>
          <ac:spMkLst>
            <pc:docMk/>
            <pc:sldMk cId="3165221986" sldId="282"/>
            <ac:spMk id="8" creationId="{BE0E3DF2-7D61-4E65-B9C8-8C8786AC82BB}"/>
          </ac:spMkLst>
        </pc:spChg>
      </pc:sldChg>
      <pc:sldChg chg="modSp add mod ord">
        <pc:chgData name="Adam Arkley" userId="d399d8a812f0f754" providerId="LiveId" clId="{57F8A119-85F5-4242-973C-94C6A4B7E57A}" dt="2020-09-29T18:48:53.103" v="8622" actId="20577"/>
        <pc:sldMkLst>
          <pc:docMk/>
          <pc:sldMk cId="2393485542" sldId="283"/>
        </pc:sldMkLst>
        <pc:spChg chg="mod">
          <ac:chgData name="Adam Arkley" userId="d399d8a812f0f754" providerId="LiveId" clId="{57F8A119-85F5-4242-973C-94C6A4B7E57A}" dt="2020-09-29T18:42:06.969" v="7793" actId="20577"/>
          <ac:spMkLst>
            <pc:docMk/>
            <pc:sldMk cId="2393485542" sldId="283"/>
            <ac:spMk id="6" creationId="{C5372D0A-E260-4F85-BA5F-02B997435337}"/>
          </ac:spMkLst>
        </pc:spChg>
        <pc:spChg chg="mod">
          <ac:chgData name="Adam Arkley" userId="d399d8a812f0f754" providerId="LiveId" clId="{57F8A119-85F5-4242-973C-94C6A4B7E57A}" dt="2020-09-29T18:48:53.103" v="8622" actId="20577"/>
          <ac:spMkLst>
            <pc:docMk/>
            <pc:sldMk cId="2393485542" sldId="283"/>
            <ac:spMk id="7" creationId="{81C08BC2-19A8-464B-A2C7-FE134A960E49}"/>
          </ac:spMkLst>
        </pc:spChg>
        <pc:spChg chg="mod">
          <ac:chgData name="Adam Arkley" userId="d399d8a812f0f754" providerId="LiveId" clId="{57F8A119-85F5-4242-973C-94C6A4B7E57A}" dt="2020-09-29T18:38:44.673" v="7654"/>
          <ac:spMkLst>
            <pc:docMk/>
            <pc:sldMk cId="2393485542" sldId="283"/>
            <ac:spMk id="9" creationId="{2D93FB91-1CCB-4F40-8110-791759806717}"/>
          </ac:spMkLst>
        </pc:spChg>
      </pc:sldChg>
      <pc:sldChg chg="addSp modSp add mod ord">
        <pc:chgData name="Adam Arkley" userId="d399d8a812f0f754" providerId="LiveId" clId="{57F8A119-85F5-4242-973C-94C6A4B7E57A}" dt="2020-09-29T19:44:29.041" v="9877"/>
        <pc:sldMkLst>
          <pc:docMk/>
          <pc:sldMk cId="1476985592" sldId="284"/>
        </pc:sldMkLst>
        <pc:spChg chg="mod">
          <ac:chgData name="Adam Arkley" userId="d399d8a812f0f754" providerId="LiveId" clId="{57F8A119-85F5-4242-973C-94C6A4B7E57A}" dt="2020-09-29T19:44:26.342" v="9875" actId="20577"/>
          <ac:spMkLst>
            <pc:docMk/>
            <pc:sldMk cId="1476985592" sldId="284"/>
            <ac:spMk id="6" creationId="{C5372D0A-E260-4F85-BA5F-02B997435337}"/>
          </ac:spMkLst>
        </pc:spChg>
        <pc:spChg chg="mod">
          <ac:chgData name="Adam Arkley" userId="d399d8a812f0f754" providerId="LiveId" clId="{57F8A119-85F5-4242-973C-94C6A4B7E57A}" dt="2020-09-29T19:42:26.543" v="9375" actId="27636"/>
          <ac:spMkLst>
            <pc:docMk/>
            <pc:sldMk cId="1476985592" sldId="284"/>
            <ac:spMk id="7" creationId="{81C08BC2-19A8-464B-A2C7-FE134A960E49}"/>
          </ac:spMkLst>
        </pc:spChg>
        <pc:graphicFrameChg chg="add mod modGraphic">
          <ac:chgData name="Adam Arkley" userId="d399d8a812f0f754" providerId="LiveId" clId="{57F8A119-85F5-4242-973C-94C6A4B7E57A}" dt="2020-09-29T19:42:32.443" v="9376" actId="1076"/>
          <ac:graphicFrameMkLst>
            <pc:docMk/>
            <pc:sldMk cId="1476985592" sldId="284"/>
            <ac:graphicFrameMk id="2" creationId="{EF581657-8F19-4355-80C5-9EBFFC86B625}"/>
          </ac:graphicFrameMkLst>
        </pc:graphicFrameChg>
      </pc:sldChg>
      <pc:sldChg chg="modSp add mod ord">
        <pc:chgData name="Adam Arkley" userId="d399d8a812f0f754" providerId="LiveId" clId="{57F8A119-85F5-4242-973C-94C6A4B7E57A}" dt="2020-09-29T19:44:02.884" v="9828" actId="20577"/>
        <pc:sldMkLst>
          <pc:docMk/>
          <pc:sldMk cId="906687609" sldId="285"/>
        </pc:sldMkLst>
        <pc:spChg chg="mod">
          <ac:chgData name="Adam Arkley" userId="d399d8a812f0f754" providerId="LiveId" clId="{57F8A119-85F5-4242-973C-94C6A4B7E57A}" dt="2020-09-29T19:42:46.284" v="9397" actId="20577"/>
          <ac:spMkLst>
            <pc:docMk/>
            <pc:sldMk cId="906687609" sldId="285"/>
            <ac:spMk id="6" creationId="{C5372D0A-E260-4F85-BA5F-02B997435337}"/>
          </ac:spMkLst>
        </pc:spChg>
        <pc:spChg chg="mod">
          <ac:chgData name="Adam Arkley" userId="d399d8a812f0f754" providerId="LiveId" clId="{57F8A119-85F5-4242-973C-94C6A4B7E57A}" dt="2020-09-29T19:44:02.884" v="9828" actId="20577"/>
          <ac:spMkLst>
            <pc:docMk/>
            <pc:sldMk cId="906687609" sldId="285"/>
            <ac:spMk id="7" creationId="{81C08BC2-19A8-464B-A2C7-FE134A960E49}"/>
          </ac:spMkLst>
        </pc:spChg>
      </pc:sldChg>
      <pc:sldChg chg="modSp add mod">
        <pc:chgData name="Adam Arkley" userId="d399d8a812f0f754" providerId="LiveId" clId="{57F8A119-85F5-4242-973C-94C6A4B7E57A}" dt="2020-09-29T19:46:43.652" v="10293" actId="255"/>
        <pc:sldMkLst>
          <pc:docMk/>
          <pc:sldMk cId="1654133638" sldId="286"/>
        </pc:sldMkLst>
        <pc:spChg chg="mod">
          <ac:chgData name="Adam Arkley" userId="d399d8a812f0f754" providerId="LiveId" clId="{57F8A119-85F5-4242-973C-94C6A4B7E57A}" dt="2020-09-29T19:44:33.074" v="9894" actId="20577"/>
          <ac:spMkLst>
            <pc:docMk/>
            <pc:sldMk cId="1654133638" sldId="286"/>
            <ac:spMk id="6" creationId="{C5372D0A-E260-4F85-BA5F-02B997435337}"/>
          </ac:spMkLst>
        </pc:spChg>
        <pc:spChg chg="mod">
          <ac:chgData name="Adam Arkley" userId="d399d8a812f0f754" providerId="LiveId" clId="{57F8A119-85F5-4242-973C-94C6A4B7E57A}" dt="2020-09-29T19:46:43.652" v="10293" actId="255"/>
          <ac:spMkLst>
            <pc:docMk/>
            <pc:sldMk cId="1654133638" sldId="286"/>
            <ac:spMk id="7" creationId="{81C08BC2-19A8-464B-A2C7-FE134A960E49}"/>
          </ac:spMkLst>
        </pc:spChg>
      </pc:sldChg>
    </pc:docChg>
  </pc:docChgLst>
  <pc:docChgLst>
    <pc:chgData name="Adam Arkley" userId="d399d8a812f0f754" providerId="LiveId" clId="{0E84768E-2EC3-4932-A7D7-64CA7A4A8220}"/>
    <pc:docChg chg="undo redo custSel addSld delSld modSld sldOrd addSection delSection modSection">
      <pc:chgData name="Adam Arkley" userId="d399d8a812f0f754" providerId="LiveId" clId="{0E84768E-2EC3-4932-A7D7-64CA7A4A8220}" dt="2020-09-25T15:35:13.694" v="8676" actId="20577"/>
      <pc:docMkLst>
        <pc:docMk/>
      </pc:docMkLst>
      <pc:sldChg chg="addSp modSp mod">
        <pc:chgData name="Adam Arkley" userId="d399d8a812f0f754" providerId="LiveId" clId="{0E84768E-2EC3-4932-A7D7-64CA7A4A8220}" dt="2020-09-25T15:35:13.694" v="8676" actId="20577"/>
        <pc:sldMkLst>
          <pc:docMk/>
          <pc:sldMk cId="2701037055" sldId="256"/>
        </pc:sldMkLst>
        <pc:spChg chg="add mod">
          <ac:chgData name="Adam Arkley" userId="d399d8a812f0f754" providerId="LiveId" clId="{0E84768E-2EC3-4932-A7D7-64CA7A4A8220}" dt="2020-09-25T15:35:03.170" v="8666" actId="20577"/>
          <ac:spMkLst>
            <pc:docMk/>
            <pc:sldMk cId="2701037055" sldId="256"/>
            <ac:spMk id="4" creationId="{0F370610-8E27-43C6-88E0-34FB0AF38598}"/>
          </ac:spMkLst>
        </pc:spChg>
        <pc:spChg chg="add mod">
          <ac:chgData name="Adam Arkley" userId="d399d8a812f0f754" providerId="LiveId" clId="{0E84768E-2EC3-4932-A7D7-64CA7A4A8220}" dt="2020-09-25T15:35:13.694" v="8676" actId="20577"/>
          <ac:spMkLst>
            <pc:docMk/>
            <pc:sldMk cId="2701037055" sldId="256"/>
            <ac:spMk id="6" creationId="{424E565A-5570-49BD-91D8-FCEE7A8CF147}"/>
          </ac:spMkLst>
        </pc:spChg>
        <pc:spChg chg="mod">
          <ac:chgData name="Adam Arkley" userId="d399d8a812f0f754" providerId="LiveId" clId="{0E84768E-2EC3-4932-A7D7-64CA7A4A8220}" dt="2020-09-25T15:35:01.252" v="8664" actId="1076"/>
          <ac:spMkLst>
            <pc:docMk/>
            <pc:sldMk cId="2701037055" sldId="256"/>
            <ac:spMk id="9" creationId="{8C92BF1C-385F-4D92-B636-0806FA1304F0}"/>
          </ac:spMkLst>
        </pc:spChg>
      </pc:sldChg>
      <pc:sldChg chg="modSp mod">
        <pc:chgData name="Adam Arkley" userId="d399d8a812f0f754" providerId="LiveId" clId="{0E84768E-2EC3-4932-A7D7-64CA7A4A8220}" dt="2020-09-25T15:18:35.524" v="6950" actId="20577"/>
        <pc:sldMkLst>
          <pc:docMk/>
          <pc:sldMk cId="591849276" sldId="257"/>
        </pc:sldMkLst>
        <pc:spChg chg="mod">
          <ac:chgData name="Adam Arkley" userId="d399d8a812f0f754" providerId="LiveId" clId="{0E84768E-2EC3-4932-A7D7-64CA7A4A8220}" dt="2020-09-25T15:18:35.524" v="6950" actId="20577"/>
          <ac:spMkLst>
            <pc:docMk/>
            <pc:sldMk cId="591849276" sldId="257"/>
            <ac:spMk id="8" creationId="{BE0E3DF2-7D61-4E65-B9C8-8C8786AC82BB}"/>
          </ac:spMkLst>
        </pc:spChg>
      </pc:sldChg>
      <pc:sldChg chg="modSp mod">
        <pc:chgData name="Adam Arkley" userId="d399d8a812f0f754" providerId="LiveId" clId="{0E84768E-2EC3-4932-A7D7-64CA7A4A8220}" dt="2020-09-25T14:09:23.347" v="2155" actId="20577"/>
        <pc:sldMkLst>
          <pc:docMk/>
          <pc:sldMk cId="4228031967" sldId="258"/>
        </pc:sldMkLst>
        <pc:spChg chg="mod">
          <ac:chgData name="Adam Arkley" userId="d399d8a812f0f754" providerId="LiveId" clId="{0E84768E-2EC3-4932-A7D7-64CA7A4A8220}" dt="2020-09-25T14:09:23.347" v="2155" actId="20577"/>
          <ac:spMkLst>
            <pc:docMk/>
            <pc:sldMk cId="4228031967" sldId="258"/>
            <ac:spMk id="8" creationId="{BE0E3DF2-7D61-4E65-B9C8-8C8786AC82BB}"/>
          </ac:spMkLst>
        </pc:spChg>
      </pc:sldChg>
      <pc:sldChg chg="modSp mod">
        <pc:chgData name="Adam Arkley" userId="d399d8a812f0f754" providerId="LiveId" clId="{0E84768E-2EC3-4932-A7D7-64CA7A4A8220}" dt="2020-09-25T13:37:29.181" v="667" actId="255"/>
        <pc:sldMkLst>
          <pc:docMk/>
          <pc:sldMk cId="3925457643" sldId="260"/>
        </pc:sldMkLst>
        <pc:spChg chg="mod">
          <ac:chgData name="Adam Arkley" userId="d399d8a812f0f754" providerId="LiveId" clId="{0E84768E-2EC3-4932-A7D7-64CA7A4A8220}" dt="2020-09-25T13:13:57.338" v="30" actId="20577"/>
          <ac:spMkLst>
            <pc:docMk/>
            <pc:sldMk cId="3925457643" sldId="260"/>
            <ac:spMk id="6" creationId="{C5372D0A-E260-4F85-BA5F-02B997435337}"/>
          </ac:spMkLst>
        </pc:spChg>
        <pc:spChg chg="mod">
          <ac:chgData name="Adam Arkley" userId="d399d8a812f0f754" providerId="LiveId" clId="{0E84768E-2EC3-4932-A7D7-64CA7A4A8220}" dt="2020-09-25T13:37:29.181" v="667" actId="255"/>
          <ac:spMkLst>
            <pc:docMk/>
            <pc:sldMk cId="3925457643" sldId="260"/>
            <ac:spMk id="7" creationId="{81C08BC2-19A8-464B-A2C7-FE134A960E49}"/>
          </ac:spMkLst>
        </pc:spChg>
      </pc:sldChg>
      <pc:sldChg chg="modSp add del mod">
        <pc:chgData name="Adam Arkley" userId="d399d8a812f0f754" providerId="LiveId" clId="{0E84768E-2EC3-4932-A7D7-64CA7A4A8220}" dt="2020-09-25T14:39:11.395" v="4484" actId="2696"/>
        <pc:sldMkLst>
          <pc:docMk/>
          <pc:sldMk cId="3975410842" sldId="261"/>
        </pc:sldMkLst>
        <pc:spChg chg="mod">
          <ac:chgData name="Adam Arkley" userId="d399d8a812f0f754" providerId="LiveId" clId="{0E84768E-2EC3-4932-A7D7-64CA7A4A8220}" dt="2020-09-25T11:45:14.034" v="3" actId="20577"/>
          <ac:spMkLst>
            <pc:docMk/>
            <pc:sldMk cId="3975410842" sldId="261"/>
            <ac:spMk id="6" creationId="{C5372D0A-E260-4F85-BA5F-02B997435337}"/>
          </ac:spMkLst>
        </pc:spChg>
        <pc:spChg chg="mod">
          <ac:chgData name="Adam Arkley" userId="d399d8a812f0f754" providerId="LiveId" clId="{0E84768E-2EC3-4932-A7D7-64CA7A4A8220}" dt="2020-09-25T14:39:08.517" v="4483" actId="20577"/>
          <ac:spMkLst>
            <pc:docMk/>
            <pc:sldMk cId="3975410842" sldId="261"/>
            <ac:spMk id="7" creationId="{81C08BC2-19A8-464B-A2C7-FE134A960E49}"/>
          </ac:spMkLst>
        </pc:spChg>
      </pc:sldChg>
      <pc:sldChg chg="modSp add del mod ord">
        <pc:chgData name="Adam Arkley" userId="d399d8a812f0f754" providerId="LiveId" clId="{0E84768E-2EC3-4932-A7D7-64CA7A4A8220}" dt="2020-09-25T13:19:54.496" v="189" actId="2696"/>
        <pc:sldMkLst>
          <pc:docMk/>
          <pc:sldMk cId="106481360" sldId="262"/>
        </pc:sldMkLst>
        <pc:spChg chg="mod">
          <ac:chgData name="Adam Arkley" userId="d399d8a812f0f754" providerId="LiveId" clId="{0E84768E-2EC3-4932-A7D7-64CA7A4A8220}" dt="2020-09-25T13:15:03.299" v="110" actId="20577"/>
          <ac:spMkLst>
            <pc:docMk/>
            <pc:sldMk cId="106481360" sldId="262"/>
            <ac:spMk id="7" creationId="{264D352A-6490-4480-892C-323D5009DE9E}"/>
          </ac:spMkLst>
        </pc:spChg>
        <pc:spChg chg="mod">
          <ac:chgData name="Adam Arkley" userId="d399d8a812f0f754" providerId="LiveId" clId="{0E84768E-2EC3-4932-A7D7-64CA7A4A8220}" dt="2020-09-25T13:15:33.132" v="187" actId="20577"/>
          <ac:spMkLst>
            <pc:docMk/>
            <pc:sldMk cId="106481360" sldId="262"/>
            <ac:spMk id="8" creationId="{BE0E3DF2-7D61-4E65-B9C8-8C8786AC82BB}"/>
          </ac:spMkLst>
        </pc:spChg>
      </pc:sldChg>
      <pc:sldChg chg="modSp add mod">
        <pc:chgData name="Adam Arkley" userId="d399d8a812f0f754" providerId="LiveId" clId="{0E84768E-2EC3-4932-A7D7-64CA7A4A8220}" dt="2020-09-25T13:42:20.531" v="976" actId="20577"/>
        <pc:sldMkLst>
          <pc:docMk/>
          <pc:sldMk cId="3745498031" sldId="262"/>
        </pc:sldMkLst>
        <pc:spChg chg="mod">
          <ac:chgData name="Adam Arkley" userId="d399d8a812f0f754" providerId="LiveId" clId="{0E84768E-2EC3-4932-A7D7-64CA7A4A8220}" dt="2020-09-25T13:40:07.177" v="702" actId="20577"/>
          <ac:spMkLst>
            <pc:docMk/>
            <pc:sldMk cId="3745498031" sldId="262"/>
            <ac:spMk id="6" creationId="{C5372D0A-E260-4F85-BA5F-02B997435337}"/>
          </ac:spMkLst>
        </pc:spChg>
        <pc:spChg chg="mod">
          <ac:chgData name="Adam Arkley" userId="d399d8a812f0f754" providerId="LiveId" clId="{0E84768E-2EC3-4932-A7D7-64CA7A4A8220}" dt="2020-09-25T13:42:20.531" v="976" actId="20577"/>
          <ac:spMkLst>
            <pc:docMk/>
            <pc:sldMk cId="3745498031" sldId="262"/>
            <ac:spMk id="7" creationId="{81C08BC2-19A8-464B-A2C7-FE134A960E49}"/>
          </ac:spMkLst>
        </pc:spChg>
      </pc:sldChg>
      <pc:sldChg chg="modSp add mod">
        <pc:chgData name="Adam Arkley" userId="d399d8a812f0f754" providerId="LiveId" clId="{0E84768E-2EC3-4932-A7D7-64CA7A4A8220}" dt="2020-09-25T15:23:36.876" v="7294" actId="255"/>
        <pc:sldMkLst>
          <pc:docMk/>
          <pc:sldMk cId="1931623283" sldId="263"/>
        </pc:sldMkLst>
        <pc:spChg chg="mod">
          <ac:chgData name="Adam Arkley" userId="d399d8a812f0f754" providerId="LiveId" clId="{0E84768E-2EC3-4932-A7D7-64CA7A4A8220}" dt="2020-09-25T13:42:50.445" v="1009" actId="20577"/>
          <ac:spMkLst>
            <pc:docMk/>
            <pc:sldMk cId="1931623283" sldId="263"/>
            <ac:spMk id="6" creationId="{C5372D0A-E260-4F85-BA5F-02B997435337}"/>
          </ac:spMkLst>
        </pc:spChg>
        <pc:spChg chg="mod">
          <ac:chgData name="Adam Arkley" userId="d399d8a812f0f754" providerId="LiveId" clId="{0E84768E-2EC3-4932-A7D7-64CA7A4A8220}" dt="2020-09-25T15:23:36.876" v="7294" actId="255"/>
          <ac:spMkLst>
            <pc:docMk/>
            <pc:sldMk cId="1931623283" sldId="263"/>
            <ac:spMk id="7" creationId="{81C08BC2-19A8-464B-A2C7-FE134A960E49}"/>
          </ac:spMkLst>
        </pc:spChg>
      </pc:sldChg>
      <pc:sldChg chg="add del ord">
        <pc:chgData name="Adam Arkley" userId="d399d8a812f0f754" providerId="LiveId" clId="{0E84768E-2EC3-4932-A7D7-64CA7A4A8220}" dt="2020-09-25T13:19:51.201" v="188" actId="2696"/>
        <pc:sldMkLst>
          <pc:docMk/>
          <pc:sldMk cId="2285195761" sldId="263"/>
        </pc:sldMkLst>
      </pc:sldChg>
      <pc:sldChg chg="modSp add del mod">
        <pc:chgData name="Adam Arkley" userId="d399d8a812f0f754" providerId="LiveId" clId="{0E84768E-2EC3-4932-A7D7-64CA7A4A8220}" dt="2020-09-25T14:09:36.490" v="2157" actId="2696"/>
        <pc:sldMkLst>
          <pc:docMk/>
          <pc:sldMk cId="1885659514" sldId="264"/>
        </pc:sldMkLst>
        <pc:spChg chg="mod">
          <ac:chgData name="Adam Arkley" userId="d399d8a812f0f754" providerId="LiveId" clId="{0E84768E-2EC3-4932-A7D7-64CA7A4A8220}" dt="2020-09-25T13:49:33.132" v="1612" actId="20577"/>
          <ac:spMkLst>
            <pc:docMk/>
            <pc:sldMk cId="1885659514" sldId="264"/>
            <ac:spMk id="6" creationId="{C5372D0A-E260-4F85-BA5F-02B997435337}"/>
          </ac:spMkLst>
        </pc:spChg>
        <pc:spChg chg="mod">
          <ac:chgData name="Adam Arkley" userId="d399d8a812f0f754" providerId="LiveId" clId="{0E84768E-2EC3-4932-A7D7-64CA7A4A8220}" dt="2020-09-25T14:09:31.422" v="2156" actId="21"/>
          <ac:spMkLst>
            <pc:docMk/>
            <pc:sldMk cId="1885659514" sldId="264"/>
            <ac:spMk id="7" creationId="{81C08BC2-19A8-464B-A2C7-FE134A960E49}"/>
          </ac:spMkLst>
        </pc:spChg>
      </pc:sldChg>
      <pc:sldChg chg="modSp add mod ord">
        <pc:chgData name="Adam Arkley" userId="d399d8a812f0f754" providerId="LiveId" clId="{0E84768E-2EC3-4932-A7D7-64CA7A4A8220}" dt="2020-09-25T15:22:45.193" v="7253" actId="20577"/>
        <pc:sldMkLst>
          <pc:docMk/>
          <pc:sldMk cId="1547233248" sldId="265"/>
        </pc:sldMkLst>
        <pc:spChg chg="mod">
          <ac:chgData name="Adam Arkley" userId="d399d8a812f0f754" providerId="LiveId" clId="{0E84768E-2EC3-4932-A7D7-64CA7A4A8220}" dt="2020-09-25T15:16:36.185" v="6918" actId="20577"/>
          <ac:spMkLst>
            <pc:docMk/>
            <pc:sldMk cId="1547233248" sldId="265"/>
            <ac:spMk id="6" creationId="{C5372D0A-E260-4F85-BA5F-02B997435337}"/>
          </ac:spMkLst>
        </pc:spChg>
        <pc:spChg chg="mod">
          <ac:chgData name="Adam Arkley" userId="d399d8a812f0f754" providerId="LiveId" clId="{0E84768E-2EC3-4932-A7D7-64CA7A4A8220}" dt="2020-09-25T15:22:45.193" v="7253" actId="20577"/>
          <ac:spMkLst>
            <pc:docMk/>
            <pc:sldMk cId="1547233248" sldId="265"/>
            <ac:spMk id="7" creationId="{81C08BC2-19A8-464B-A2C7-FE134A960E49}"/>
          </ac:spMkLst>
        </pc:spChg>
      </pc:sldChg>
      <pc:sldChg chg="modSp add mod ord">
        <pc:chgData name="Adam Arkley" userId="d399d8a812f0f754" providerId="LiveId" clId="{0E84768E-2EC3-4932-A7D7-64CA7A4A8220}" dt="2020-09-25T15:12:01.155" v="6712"/>
        <pc:sldMkLst>
          <pc:docMk/>
          <pc:sldMk cId="3967987549" sldId="266"/>
        </pc:sldMkLst>
        <pc:spChg chg="mod">
          <ac:chgData name="Adam Arkley" userId="d399d8a812f0f754" providerId="LiveId" clId="{0E84768E-2EC3-4932-A7D7-64CA7A4A8220}" dt="2020-09-25T14:16:07.789" v="2470" actId="20577"/>
          <ac:spMkLst>
            <pc:docMk/>
            <pc:sldMk cId="3967987549" sldId="266"/>
            <ac:spMk id="7" creationId="{264D352A-6490-4480-892C-323D5009DE9E}"/>
          </ac:spMkLst>
        </pc:spChg>
        <pc:spChg chg="mod">
          <ac:chgData name="Adam Arkley" userId="d399d8a812f0f754" providerId="LiveId" clId="{0E84768E-2EC3-4932-A7D7-64CA7A4A8220}" dt="2020-09-25T14:16:31.018" v="2552" actId="20577"/>
          <ac:spMkLst>
            <pc:docMk/>
            <pc:sldMk cId="3967987549" sldId="266"/>
            <ac:spMk id="8" creationId="{BE0E3DF2-7D61-4E65-B9C8-8C8786AC82BB}"/>
          </ac:spMkLst>
        </pc:spChg>
      </pc:sldChg>
      <pc:sldChg chg="modSp add mod ord">
        <pc:chgData name="Adam Arkley" userId="d399d8a812f0f754" providerId="LiveId" clId="{0E84768E-2EC3-4932-A7D7-64CA7A4A8220}" dt="2020-09-25T14:24:10.222" v="3482" actId="20577"/>
        <pc:sldMkLst>
          <pc:docMk/>
          <pc:sldMk cId="1400176100" sldId="267"/>
        </pc:sldMkLst>
        <pc:spChg chg="mod">
          <ac:chgData name="Adam Arkley" userId="d399d8a812f0f754" providerId="LiveId" clId="{0E84768E-2EC3-4932-A7D7-64CA7A4A8220}" dt="2020-09-25T14:19:01.010" v="2574" actId="20577"/>
          <ac:spMkLst>
            <pc:docMk/>
            <pc:sldMk cId="1400176100" sldId="267"/>
            <ac:spMk id="6" creationId="{C5372D0A-E260-4F85-BA5F-02B997435337}"/>
          </ac:spMkLst>
        </pc:spChg>
        <pc:spChg chg="mod">
          <ac:chgData name="Adam Arkley" userId="d399d8a812f0f754" providerId="LiveId" clId="{0E84768E-2EC3-4932-A7D7-64CA7A4A8220}" dt="2020-09-25T14:24:10.222" v="3482" actId="20577"/>
          <ac:spMkLst>
            <pc:docMk/>
            <pc:sldMk cId="1400176100" sldId="267"/>
            <ac:spMk id="7" creationId="{81C08BC2-19A8-464B-A2C7-FE134A960E49}"/>
          </ac:spMkLst>
        </pc:spChg>
      </pc:sldChg>
      <pc:sldChg chg="modSp add mod">
        <pc:chgData name="Adam Arkley" userId="d399d8a812f0f754" providerId="LiveId" clId="{0E84768E-2EC3-4932-A7D7-64CA7A4A8220}" dt="2020-09-25T14:50:05.668" v="5158" actId="255"/>
        <pc:sldMkLst>
          <pc:docMk/>
          <pc:sldMk cId="4174039919" sldId="268"/>
        </pc:sldMkLst>
        <pc:spChg chg="mod">
          <ac:chgData name="Adam Arkley" userId="d399d8a812f0f754" providerId="LiveId" clId="{0E84768E-2EC3-4932-A7D7-64CA7A4A8220}" dt="2020-09-25T14:50:05.668" v="5158" actId="255"/>
          <ac:spMkLst>
            <pc:docMk/>
            <pc:sldMk cId="4174039919" sldId="268"/>
            <ac:spMk id="7" creationId="{81C08BC2-19A8-464B-A2C7-FE134A960E49}"/>
          </ac:spMkLst>
        </pc:spChg>
      </pc:sldChg>
      <pc:sldChg chg="modSp add mod">
        <pc:chgData name="Adam Arkley" userId="d399d8a812f0f754" providerId="LiveId" clId="{0E84768E-2EC3-4932-A7D7-64CA7A4A8220}" dt="2020-09-25T14:49:55.666" v="5157" actId="255"/>
        <pc:sldMkLst>
          <pc:docMk/>
          <pc:sldMk cId="3257591746" sldId="269"/>
        </pc:sldMkLst>
        <pc:spChg chg="mod">
          <ac:chgData name="Adam Arkley" userId="d399d8a812f0f754" providerId="LiveId" clId="{0E84768E-2EC3-4932-A7D7-64CA7A4A8220}" dt="2020-09-25T14:29:06.844" v="3720" actId="20577"/>
          <ac:spMkLst>
            <pc:docMk/>
            <pc:sldMk cId="3257591746" sldId="269"/>
            <ac:spMk id="6" creationId="{C5372D0A-E260-4F85-BA5F-02B997435337}"/>
          </ac:spMkLst>
        </pc:spChg>
        <pc:spChg chg="mod">
          <ac:chgData name="Adam Arkley" userId="d399d8a812f0f754" providerId="LiveId" clId="{0E84768E-2EC3-4932-A7D7-64CA7A4A8220}" dt="2020-09-25T14:49:55.666" v="5157" actId="255"/>
          <ac:spMkLst>
            <pc:docMk/>
            <pc:sldMk cId="3257591746" sldId="269"/>
            <ac:spMk id="7" creationId="{81C08BC2-19A8-464B-A2C7-FE134A960E49}"/>
          </ac:spMkLst>
        </pc:spChg>
      </pc:sldChg>
      <pc:sldChg chg="modSp add mod">
        <pc:chgData name="Adam Arkley" userId="d399d8a812f0f754" providerId="LiveId" clId="{0E84768E-2EC3-4932-A7D7-64CA7A4A8220}" dt="2020-09-25T14:49:45.222" v="5154" actId="255"/>
        <pc:sldMkLst>
          <pc:docMk/>
          <pc:sldMk cId="2035394626" sldId="270"/>
        </pc:sldMkLst>
        <pc:spChg chg="mod">
          <ac:chgData name="Adam Arkley" userId="d399d8a812f0f754" providerId="LiveId" clId="{0E84768E-2EC3-4932-A7D7-64CA7A4A8220}" dt="2020-09-25T14:38:33.073" v="4480" actId="20577"/>
          <ac:spMkLst>
            <pc:docMk/>
            <pc:sldMk cId="2035394626" sldId="270"/>
            <ac:spMk id="6" creationId="{C5372D0A-E260-4F85-BA5F-02B997435337}"/>
          </ac:spMkLst>
        </pc:spChg>
        <pc:spChg chg="mod">
          <ac:chgData name="Adam Arkley" userId="d399d8a812f0f754" providerId="LiveId" clId="{0E84768E-2EC3-4932-A7D7-64CA7A4A8220}" dt="2020-09-25T14:49:45.222" v="5154" actId="255"/>
          <ac:spMkLst>
            <pc:docMk/>
            <pc:sldMk cId="2035394626" sldId="270"/>
            <ac:spMk id="7" creationId="{81C08BC2-19A8-464B-A2C7-FE134A960E49}"/>
          </ac:spMkLst>
        </pc:spChg>
      </pc:sldChg>
      <pc:sldChg chg="modSp add mod">
        <pc:chgData name="Adam Arkley" userId="d399d8a812f0f754" providerId="LiveId" clId="{0E84768E-2EC3-4932-A7D7-64CA7A4A8220}" dt="2020-09-25T14:56:57.332" v="5955" actId="255"/>
        <pc:sldMkLst>
          <pc:docMk/>
          <pc:sldMk cId="1224079293" sldId="271"/>
        </pc:sldMkLst>
        <pc:spChg chg="mod">
          <ac:chgData name="Adam Arkley" userId="d399d8a812f0f754" providerId="LiveId" clId="{0E84768E-2EC3-4932-A7D7-64CA7A4A8220}" dt="2020-09-25T14:56:57.332" v="5955" actId="255"/>
          <ac:spMkLst>
            <pc:docMk/>
            <pc:sldMk cId="1224079293" sldId="271"/>
            <ac:spMk id="7" creationId="{81C08BC2-19A8-464B-A2C7-FE134A960E49}"/>
          </ac:spMkLst>
        </pc:spChg>
      </pc:sldChg>
      <pc:sldChg chg="add del">
        <pc:chgData name="Adam Arkley" userId="d399d8a812f0f754" providerId="LiveId" clId="{0E84768E-2EC3-4932-A7D7-64CA7A4A8220}" dt="2020-09-25T14:39:32.386" v="4486" actId="47"/>
        <pc:sldMkLst>
          <pc:docMk/>
          <pc:sldMk cId="1973651378" sldId="271"/>
        </pc:sldMkLst>
      </pc:sldChg>
      <pc:sldChg chg="modSp add mod">
        <pc:chgData name="Adam Arkley" userId="d399d8a812f0f754" providerId="LiveId" clId="{0E84768E-2EC3-4932-A7D7-64CA7A4A8220}" dt="2020-09-25T15:05:50.520" v="6372" actId="255"/>
        <pc:sldMkLst>
          <pc:docMk/>
          <pc:sldMk cId="1434012173" sldId="272"/>
        </pc:sldMkLst>
        <pc:spChg chg="mod">
          <ac:chgData name="Adam Arkley" userId="d399d8a812f0f754" providerId="LiveId" clId="{0E84768E-2EC3-4932-A7D7-64CA7A4A8220}" dt="2020-09-25T15:05:50.520" v="6372" actId="255"/>
          <ac:spMkLst>
            <pc:docMk/>
            <pc:sldMk cId="1434012173" sldId="272"/>
            <ac:spMk id="7" creationId="{81C08BC2-19A8-464B-A2C7-FE134A960E49}"/>
          </ac:spMkLst>
        </pc:spChg>
      </pc:sldChg>
      <pc:sldChg chg="modSp add mod ord">
        <pc:chgData name="Adam Arkley" userId="d399d8a812f0f754" providerId="LiveId" clId="{0E84768E-2EC3-4932-A7D7-64CA7A4A8220}" dt="2020-09-25T15:12:31.708" v="6724" actId="20577"/>
        <pc:sldMkLst>
          <pc:docMk/>
          <pc:sldMk cId="1220336291" sldId="273"/>
        </pc:sldMkLst>
        <pc:spChg chg="mod">
          <ac:chgData name="Adam Arkley" userId="d399d8a812f0f754" providerId="LiveId" clId="{0E84768E-2EC3-4932-A7D7-64CA7A4A8220}" dt="2020-09-25T15:12:31.708" v="6724" actId="20577"/>
          <ac:spMkLst>
            <pc:docMk/>
            <pc:sldMk cId="1220336291" sldId="273"/>
            <ac:spMk id="7" creationId="{264D352A-6490-4480-892C-323D5009DE9E}"/>
          </ac:spMkLst>
        </pc:spChg>
        <pc:spChg chg="mod">
          <ac:chgData name="Adam Arkley" userId="d399d8a812f0f754" providerId="LiveId" clId="{0E84768E-2EC3-4932-A7D7-64CA7A4A8220}" dt="2020-09-25T15:11:03.805" v="6710" actId="20577"/>
          <ac:spMkLst>
            <pc:docMk/>
            <pc:sldMk cId="1220336291" sldId="273"/>
            <ac:spMk id="8" creationId="{BE0E3DF2-7D61-4E65-B9C8-8C8786AC82BB}"/>
          </ac:spMkLst>
        </pc:spChg>
      </pc:sldChg>
      <pc:sldChg chg="modSp add mod ord">
        <pc:chgData name="Adam Arkley" userId="d399d8a812f0f754" providerId="LiveId" clId="{0E84768E-2EC3-4932-A7D7-64CA7A4A8220}" dt="2020-09-25T15:16:19.231" v="6869" actId="20577"/>
        <pc:sldMkLst>
          <pc:docMk/>
          <pc:sldMk cId="2973086184" sldId="274"/>
        </pc:sldMkLst>
        <pc:spChg chg="mod">
          <ac:chgData name="Adam Arkley" userId="d399d8a812f0f754" providerId="LiveId" clId="{0E84768E-2EC3-4932-A7D7-64CA7A4A8220}" dt="2020-09-25T15:12:43.994" v="6744" actId="20577"/>
          <ac:spMkLst>
            <pc:docMk/>
            <pc:sldMk cId="2973086184" sldId="274"/>
            <ac:spMk id="7" creationId="{264D352A-6490-4480-892C-323D5009DE9E}"/>
          </ac:spMkLst>
        </pc:spChg>
        <pc:spChg chg="mod">
          <ac:chgData name="Adam Arkley" userId="d399d8a812f0f754" providerId="LiveId" clId="{0E84768E-2EC3-4932-A7D7-64CA7A4A8220}" dt="2020-09-25T15:16:19.231" v="6869" actId="20577"/>
          <ac:spMkLst>
            <pc:docMk/>
            <pc:sldMk cId="2973086184" sldId="274"/>
            <ac:spMk id="8" creationId="{BE0E3DF2-7D61-4E65-B9C8-8C8786AC82BB}"/>
          </ac:spMkLst>
        </pc:spChg>
      </pc:sldChg>
      <pc:sldChg chg="addSp delSp modSp add mod ord">
        <pc:chgData name="Adam Arkley" userId="d399d8a812f0f754" providerId="LiveId" clId="{0E84768E-2EC3-4932-A7D7-64CA7A4A8220}" dt="2020-09-25T15:19:46.248" v="7203" actId="20577"/>
        <pc:sldMkLst>
          <pc:docMk/>
          <pc:sldMk cId="3183949116" sldId="275"/>
        </pc:sldMkLst>
        <pc:spChg chg="add del mod">
          <ac:chgData name="Adam Arkley" userId="d399d8a812f0f754" providerId="LiveId" clId="{0E84768E-2EC3-4932-A7D7-64CA7A4A8220}" dt="2020-09-25T15:15:22.325" v="6848" actId="478"/>
          <ac:spMkLst>
            <pc:docMk/>
            <pc:sldMk cId="3183949116" sldId="275"/>
            <ac:spMk id="3" creationId="{00F5B0A0-FBD9-44AD-8007-F3DC2CDB6CF6}"/>
          </ac:spMkLst>
        </pc:spChg>
        <pc:spChg chg="add del mod">
          <ac:chgData name="Adam Arkley" userId="d399d8a812f0f754" providerId="LiveId" clId="{0E84768E-2EC3-4932-A7D7-64CA7A4A8220}" dt="2020-09-25T15:15:22.325" v="6848" actId="478"/>
          <ac:spMkLst>
            <pc:docMk/>
            <pc:sldMk cId="3183949116" sldId="275"/>
            <ac:spMk id="5" creationId="{357E36AA-6ADC-4123-8EE1-08FFFD7C8967}"/>
          </ac:spMkLst>
        </pc:spChg>
        <pc:spChg chg="add del mod">
          <ac:chgData name="Adam Arkley" userId="d399d8a812f0f754" providerId="LiveId" clId="{0E84768E-2EC3-4932-A7D7-64CA7A4A8220}" dt="2020-09-25T15:16:27.279" v="6886" actId="20577"/>
          <ac:spMkLst>
            <pc:docMk/>
            <pc:sldMk cId="3183949116" sldId="275"/>
            <ac:spMk id="6" creationId="{C5372D0A-E260-4F85-BA5F-02B997435337}"/>
          </ac:spMkLst>
        </pc:spChg>
        <pc:spChg chg="add del mod">
          <ac:chgData name="Adam Arkley" userId="d399d8a812f0f754" providerId="LiveId" clId="{0E84768E-2EC3-4932-A7D7-64CA7A4A8220}" dt="2020-09-25T15:19:46.248" v="7203" actId="20577"/>
          <ac:spMkLst>
            <pc:docMk/>
            <pc:sldMk cId="3183949116" sldId="275"/>
            <ac:spMk id="7" creationId="{81C08BC2-19A8-464B-A2C7-FE134A960E49}"/>
          </ac:spMkLst>
        </pc:spChg>
        <pc:spChg chg="add del">
          <ac:chgData name="Adam Arkley" userId="d399d8a812f0f754" providerId="LiveId" clId="{0E84768E-2EC3-4932-A7D7-64CA7A4A8220}" dt="2020-09-25T15:15:22.325" v="6848" actId="478"/>
          <ac:spMkLst>
            <pc:docMk/>
            <pc:sldMk cId="3183949116" sldId="275"/>
            <ac:spMk id="9" creationId="{2D93FB91-1CCB-4F40-8110-791759806717}"/>
          </ac:spMkLst>
        </pc:spChg>
      </pc:sldChg>
      <pc:sldChg chg="modSp add mod">
        <pc:chgData name="Adam Arkley" userId="d399d8a812f0f754" providerId="LiveId" clId="{0E84768E-2EC3-4932-A7D7-64CA7A4A8220}" dt="2020-09-25T15:26:49.131" v="7804" actId="255"/>
        <pc:sldMkLst>
          <pc:docMk/>
          <pc:sldMk cId="1990367051" sldId="276"/>
        </pc:sldMkLst>
        <pc:spChg chg="mod">
          <ac:chgData name="Adam Arkley" userId="d399d8a812f0f754" providerId="LiveId" clId="{0E84768E-2EC3-4932-A7D7-64CA7A4A8220}" dt="2020-09-25T15:22:32.735" v="7229" actId="20577"/>
          <ac:spMkLst>
            <pc:docMk/>
            <pc:sldMk cId="1990367051" sldId="276"/>
            <ac:spMk id="6" creationId="{C5372D0A-E260-4F85-BA5F-02B997435337}"/>
          </ac:spMkLst>
        </pc:spChg>
        <pc:spChg chg="mod">
          <ac:chgData name="Adam Arkley" userId="d399d8a812f0f754" providerId="LiveId" clId="{0E84768E-2EC3-4932-A7D7-64CA7A4A8220}" dt="2020-09-25T15:26:49.131" v="7804" actId="255"/>
          <ac:spMkLst>
            <pc:docMk/>
            <pc:sldMk cId="1990367051" sldId="276"/>
            <ac:spMk id="7" creationId="{81C08BC2-19A8-464B-A2C7-FE134A960E49}"/>
          </ac:spMkLst>
        </pc:spChg>
      </pc:sldChg>
      <pc:sldChg chg="modSp add mod">
        <pc:chgData name="Adam Arkley" userId="d399d8a812f0f754" providerId="LiveId" clId="{0E84768E-2EC3-4932-A7D7-64CA7A4A8220}" dt="2020-09-25T15:28:04.361" v="8110" actId="20577"/>
        <pc:sldMkLst>
          <pc:docMk/>
          <pc:sldMk cId="3420078365" sldId="277"/>
        </pc:sldMkLst>
        <pc:spChg chg="mod">
          <ac:chgData name="Adam Arkley" userId="d399d8a812f0f754" providerId="LiveId" clId="{0E84768E-2EC3-4932-A7D7-64CA7A4A8220}" dt="2020-09-25T15:28:04.361" v="8110" actId="20577"/>
          <ac:spMkLst>
            <pc:docMk/>
            <pc:sldMk cId="3420078365" sldId="277"/>
            <ac:spMk id="7" creationId="{81C08BC2-19A8-464B-A2C7-FE134A960E49}"/>
          </ac:spMkLst>
        </pc:spChg>
      </pc:sldChg>
      <pc:sldChg chg="modSp add mod">
        <pc:chgData name="Adam Arkley" userId="d399d8a812f0f754" providerId="LiveId" clId="{0E84768E-2EC3-4932-A7D7-64CA7A4A8220}" dt="2020-09-25T15:32:30.851" v="8448" actId="20577"/>
        <pc:sldMkLst>
          <pc:docMk/>
          <pc:sldMk cId="2144810615" sldId="278"/>
        </pc:sldMkLst>
        <pc:spChg chg="mod">
          <ac:chgData name="Adam Arkley" userId="d399d8a812f0f754" providerId="LiveId" clId="{0E84768E-2EC3-4932-A7D7-64CA7A4A8220}" dt="2020-09-25T15:29:07.341" v="8237" actId="20577"/>
          <ac:spMkLst>
            <pc:docMk/>
            <pc:sldMk cId="2144810615" sldId="278"/>
            <ac:spMk id="6" creationId="{C5372D0A-E260-4F85-BA5F-02B997435337}"/>
          </ac:spMkLst>
        </pc:spChg>
        <pc:spChg chg="mod">
          <ac:chgData name="Adam Arkley" userId="d399d8a812f0f754" providerId="LiveId" clId="{0E84768E-2EC3-4932-A7D7-64CA7A4A8220}" dt="2020-09-25T15:32:30.851" v="8448" actId="20577"/>
          <ac:spMkLst>
            <pc:docMk/>
            <pc:sldMk cId="2144810615" sldId="278"/>
            <ac:spMk id="7" creationId="{81C08BC2-19A8-464B-A2C7-FE134A960E49}"/>
          </ac:spMkLst>
        </pc:spChg>
      </pc:sldChg>
      <pc:sldChg chg="modSp add mod ord">
        <pc:chgData name="Adam Arkley" userId="d399d8a812f0f754" providerId="LiveId" clId="{0E84768E-2EC3-4932-A7D7-64CA7A4A8220}" dt="2020-09-25T15:28:55.937" v="8197" actId="20577"/>
        <pc:sldMkLst>
          <pc:docMk/>
          <pc:sldMk cId="2467361559" sldId="279"/>
        </pc:sldMkLst>
        <pc:spChg chg="mod">
          <ac:chgData name="Adam Arkley" userId="d399d8a812f0f754" providerId="LiveId" clId="{0E84768E-2EC3-4932-A7D7-64CA7A4A8220}" dt="2020-09-25T15:28:43.221" v="8134" actId="20577"/>
          <ac:spMkLst>
            <pc:docMk/>
            <pc:sldMk cId="2467361559" sldId="279"/>
            <ac:spMk id="7" creationId="{264D352A-6490-4480-892C-323D5009DE9E}"/>
          </ac:spMkLst>
        </pc:spChg>
        <pc:spChg chg="mod">
          <ac:chgData name="Adam Arkley" userId="d399d8a812f0f754" providerId="LiveId" clId="{0E84768E-2EC3-4932-A7D7-64CA7A4A8220}" dt="2020-09-25T15:28:55.937" v="8197" actId="20577"/>
          <ac:spMkLst>
            <pc:docMk/>
            <pc:sldMk cId="2467361559" sldId="279"/>
            <ac:spMk id="8" creationId="{BE0E3DF2-7D61-4E65-B9C8-8C8786AC82BB}"/>
          </ac:spMkLst>
        </pc:spChg>
      </pc:sldChg>
      <pc:sldChg chg="modSp add mod">
        <pc:chgData name="Adam Arkley" userId="d399d8a812f0f754" providerId="LiveId" clId="{0E84768E-2EC3-4932-A7D7-64CA7A4A8220}" dt="2020-09-25T15:33:15.706" v="8649" actId="20577"/>
        <pc:sldMkLst>
          <pc:docMk/>
          <pc:sldMk cId="4208729155" sldId="280"/>
        </pc:sldMkLst>
        <pc:spChg chg="mod">
          <ac:chgData name="Adam Arkley" userId="d399d8a812f0f754" providerId="LiveId" clId="{0E84768E-2EC3-4932-A7D7-64CA7A4A8220}" dt="2020-09-25T15:32:41.964" v="8477" actId="6549"/>
          <ac:spMkLst>
            <pc:docMk/>
            <pc:sldMk cId="4208729155" sldId="280"/>
            <ac:spMk id="6" creationId="{C5372D0A-E260-4F85-BA5F-02B997435337}"/>
          </ac:spMkLst>
        </pc:spChg>
        <pc:spChg chg="mod">
          <ac:chgData name="Adam Arkley" userId="d399d8a812f0f754" providerId="LiveId" clId="{0E84768E-2EC3-4932-A7D7-64CA7A4A8220}" dt="2020-09-25T15:33:15.706" v="8649" actId="20577"/>
          <ac:spMkLst>
            <pc:docMk/>
            <pc:sldMk cId="4208729155" sldId="280"/>
            <ac:spMk id="7" creationId="{81C08BC2-19A8-464B-A2C7-FE134A960E49}"/>
          </ac:spMkLst>
        </pc:spChg>
      </pc:sldChg>
    </pc:docChg>
  </pc:docChgLst>
  <pc:docChgLst>
    <pc:chgData name="Adam Arkley" userId="d399d8a812f0f754" providerId="LiveId" clId="{5DA6F803-D590-40BC-9578-3C76A3B4A6FA}"/>
    <pc:docChg chg="custSel addSld modSld">
      <pc:chgData name="Adam Arkley" userId="d399d8a812f0f754" providerId="LiveId" clId="{5DA6F803-D590-40BC-9578-3C76A3B4A6FA}" dt="2020-09-22T21:06:01.337" v="170" actId="20577"/>
      <pc:docMkLst>
        <pc:docMk/>
      </pc:docMkLst>
      <pc:sldChg chg="modSp mod">
        <pc:chgData name="Adam Arkley" userId="d399d8a812f0f754" providerId="LiveId" clId="{5DA6F803-D590-40BC-9578-3C76A3B4A6FA}" dt="2020-09-22T21:05:24.885" v="166" actId="20577"/>
        <pc:sldMkLst>
          <pc:docMk/>
          <pc:sldMk cId="4228031967" sldId="258"/>
        </pc:sldMkLst>
        <pc:spChg chg="mod">
          <ac:chgData name="Adam Arkley" userId="d399d8a812f0f754" providerId="LiveId" clId="{5DA6F803-D590-40BC-9578-3C76A3B4A6FA}" dt="2020-09-22T21:03:58.487" v="20" actId="20577"/>
          <ac:spMkLst>
            <pc:docMk/>
            <pc:sldMk cId="4228031967" sldId="258"/>
            <ac:spMk id="7" creationId="{264D352A-6490-4480-892C-323D5009DE9E}"/>
          </ac:spMkLst>
        </pc:spChg>
        <pc:spChg chg="mod">
          <ac:chgData name="Adam Arkley" userId="d399d8a812f0f754" providerId="LiveId" clId="{5DA6F803-D590-40BC-9578-3C76A3B4A6FA}" dt="2020-09-22T21:05:24.885" v="166" actId="20577"/>
          <ac:spMkLst>
            <pc:docMk/>
            <pc:sldMk cId="4228031967" sldId="258"/>
            <ac:spMk id="8" creationId="{BE0E3DF2-7D61-4E65-B9C8-8C8786AC82BB}"/>
          </ac:spMkLst>
        </pc:spChg>
      </pc:sldChg>
      <pc:sldChg chg="modSp add mod modClrScheme chgLayout">
        <pc:chgData name="Adam Arkley" userId="d399d8a812f0f754" providerId="LiveId" clId="{5DA6F803-D590-40BC-9578-3C76A3B4A6FA}" dt="2020-09-22T21:06:01.337" v="170" actId="20577"/>
        <pc:sldMkLst>
          <pc:docMk/>
          <pc:sldMk cId="3925457643" sldId="260"/>
        </pc:sldMkLst>
        <pc:spChg chg="mod ord">
          <ac:chgData name="Adam Arkley" userId="d399d8a812f0f754" providerId="LiveId" clId="{5DA6F803-D590-40BC-9578-3C76A3B4A6FA}" dt="2020-09-22T21:05:55.809" v="168" actId="700"/>
          <ac:spMkLst>
            <pc:docMk/>
            <pc:sldMk cId="3925457643" sldId="260"/>
            <ac:spMk id="6" creationId="{C5372D0A-E260-4F85-BA5F-02B997435337}"/>
          </ac:spMkLst>
        </pc:spChg>
        <pc:spChg chg="mod ord">
          <ac:chgData name="Adam Arkley" userId="d399d8a812f0f754" providerId="LiveId" clId="{5DA6F803-D590-40BC-9578-3C76A3B4A6FA}" dt="2020-09-22T21:05:55.809" v="168" actId="700"/>
          <ac:spMkLst>
            <pc:docMk/>
            <pc:sldMk cId="3925457643" sldId="260"/>
            <ac:spMk id="7" creationId="{81C08BC2-19A8-464B-A2C7-FE134A960E49}"/>
          </ac:spMkLst>
        </pc:spChg>
        <pc:spChg chg="mod">
          <ac:chgData name="Adam Arkley" userId="d399d8a812f0f754" providerId="LiveId" clId="{5DA6F803-D590-40BC-9578-3C76A3B4A6FA}" dt="2020-09-22T21:06:01.337" v="170" actId="20577"/>
          <ac:spMkLst>
            <pc:docMk/>
            <pc:sldMk cId="3925457643" sldId="260"/>
            <ac:spMk id="9" creationId="{2D93FB91-1CCB-4F40-8110-791759806717}"/>
          </ac:spMkLst>
        </pc:spChg>
      </pc:sldChg>
    </pc:docChg>
  </pc:docChgLst>
  <pc:docChgLst>
    <pc:chgData name="Adam Arkley" userId="d399d8a812f0f754" providerId="LiveId" clId="{AF39BF87-FAE3-4C10-9631-362AD380C99B}"/>
    <pc:docChg chg="undo custSel addSld delSld modSld sldOrd addSection delSection modSection">
      <pc:chgData name="Adam Arkley" userId="d399d8a812f0f754" providerId="LiveId" clId="{AF39BF87-FAE3-4C10-9631-362AD380C99B}" dt="2020-09-28T18:51:02.470" v="3684" actId="20577"/>
      <pc:docMkLst>
        <pc:docMk/>
      </pc:docMkLst>
      <pc:sldChg chg="addSp delSp modSp mod">
        <pc:chgData name="Adam Arkley" userId="d399d8a812f0f754" providerId="LiveId" clId="{AF39BF87-FAE3-4C10-9631-362AD380C99B}" dt="2020-09-26T17:24:00.787" v="55" actId="20577"/>
        <pc:sldMkLst>
          <pc:docMk/>
          <pc:sldMk cId="2701037055" sldId="256"/>
        </pc:sldMkLst>
        <pc:spChg chg="mod">
          <ac:chgData name="Adam Arkley" userId="d399d8a812f0f754" providerId="LiveId" clId="{AF39BF87-FAE3-4C10-9631-362AD380C99B}" dt="2020-09-26T17:23:50.604" v="43" actId="20577"/>
          <ac:spMkLst>
            <pc:docMk/>
            <pc:sldMk cId="2701037055" sldId="256"/>
            <ac:spMk id="2" creationId="{B85CA9A3-4DC8-45AC-92F2-BEE16ECE63EB}"/>
          </ac:spMkLst>
        </pc:spChg>
        <pc:spChg chg="add del mod">
          <ac:chgData name="Adam Arkley" userId="d399d8a812f0f754" providerId="LiveId" clId="{AF39BF87-FAE3-4C10-9631-362AD380C99B}" dt="2020-09-26T17:23:59.318" v="53" actId="20577"/>
          <ac:spMkLst>
            <pc:docMk/>
            <pc:sldMk cId="2701037055" sldId="256"/>
            <ac:spMk id="4" creationId="{0F370610-8E27-43C6-88E0-34FB0AF38598}"/>
          </ac:spMkLst>
        </pc:spChg>
        <pc:spChg chg="add del mod">
          <ac:chgData name="Adam Arkley" userId="d399d8a812f0f754" providerId="LiveId" clId="{AF39BF87-FAE3-4C10-9631-362AD380C99B}" dt="2020-09-26T17:24:00.787" v="55" actId="20577"/>
          <ac:spMkLst>
            <pc:docMk/>
            <pc:sldMk cId="2701037055" sldId="256"/>
            <ac:spMk id="6" creationId="{424E565A-5570-49BD-91D8-FCEE7A8CF147}"/>
          </ac:spMkLst>
        </pc:spChg>
      </pc:sldChg>
      <pc:sldChg chg="modSp mod">
        <pc:chgData name="Adam Arkley" userId="d399d8a812f0f754" providerId="LiveId" clId="{AF39BF87-FAE3-4C10-9631-362AD380C99B}" dt="2020-09-28T18:11:13.701" v="288" actId="6549"/>
        <pc:sldMkLst>
          <pc:docMk/>
          <pc:sldMk cId="591849276" sldId="257"/>
        </pc:sldMkLst>
        <pc:spChg chg="mod">
          <ac:chgData name="Adam Arkley" userId="d399d8a812f0f754" providerId="LiveId" clId="{AF39BF87-FAE3-4C10-9631-362AD380C99B}" dt="2020-09-28T18:11:13.701" v="288" actId="6549"/>
          <ac:spMkLst>
            <pc:docMk/>
            <pc:sldMk cId="591849276" sldId="257"/>
            <ac:spMk id="8" creationId="{BE0E3DF2-7D61-4E65-B9C8-8C8786AC82BB}"/>
          </ac:spMkLst>
        </pc:spChg>
      </pc:sldChg>
      <pc:sldChg chg="modSp mod">
        <pc:chgData name="Adam Arkley" userId="d399d8a812f0f754" providerId="LiveId" clId="{AF39BF87-FAE3-4C10-9631-362AD380C99B}" dt="2020-09-28T18:11:02.474" v="281" actId="20577"/>
        <pc:sldMkLst>
          <pc:docMk/>
          <pc:sldMk cId="4228031967" sldId="258"/>
        </pc:sldMkLst>
        <pc:spChg chg="mod">
          <ac:chgData name="Adam Arkley" userId="d399d8a812f0f754" providerId="LiveId" clId="{AF39BF87-FAE3-4C10-9631-362AD380C99B}" dt="2020-09-26T19:07:20.694" v="199" actId="20577"/>
          <ac:spMkLst>
            <pc:docMk/>
            <pc:sldMk cId="4228031967" sldId="258"/>
            <ac:spMk id="7" creationId="{264D352A-6490-4480-892C-323D5009DE9E}"/>
          </ac:spMkLst>
        </pc:spChg>
        <pc:spChg chg="mod">
          <ac:chgData name="Adam Arkley" userId="d399d8a812f0f754" providerId="LiveId" clId="{AF39BF87-FAE3-4C10-9631-362AD380C99B}" dt="2020-09-28T18:11:02.474" v="281" actId="20577"/>
          <ac:spMkLst>
            <pc:docMk/>
            <pc:sldMk cId="4228031967" sldId="258"/>
            <ac:spMk id="8" creationId="{BE0E3DF2-7D61-4E65-B9C8-8C8786AC82BB}"/>
          </ac:spMkLst>
        </pc:spChg>
      </pc:sldChg>
      <pc:sldChg chg="delSp modSp mod">
        <pc:chgData name="Adam Arkley" userId="d399d8a812f0f754" providerId="LiveId" clId="{AF39BF87-FAE3-4C10-9631-362AD380C99B}" dt="2020-09-26T19:24:08.749" v="202" actId="20577"/>
        <pc:sldMkLst>
          <pc:docMk/>
          <pc:sldMk cId="3925457643" sldId="260"/>
        </pc:sldMkLst>
        <pc:spChg chg="mod">
          <ac:chgData name="Adam Arkley" userId="d399d8a812f0f754" providerId="LiveId" clId="{AF39BF87-FAE3-4C10-9631-362AD380C99B}" dt="2020-09-26T19:24:08.749" v="202" actId="20577"/>
          <ac:spMkLst>
            <pc:docMk/>
            <pc:sldMk cId="3925457643" sldId="260"/>
            <ac:spMk id="7" creationId="{81C08BC2-19A8-464B-A2C7-FE134A960E49}"/>
          </ac:spMkLst>
        </pc:spChg>
        <pc:picChg chg="del">
          <ac:chgData name="Adam Arkley" userId="d399d8a812f0f754" providerId="LiveId" clId="{AF39BF87-FAE3-4C10-9631-362AD380C99B}" dt="2020-09-26T19:24:07.462" v="201" actId="478"/>
          <ac:picMkLst>
            <pc:docMk/>
            <pc:sldMk cId="3925457643" sldId="260"/>
            <ac:picMk id="1026" creationId="{8296CEC3-B6A3-4085-9F6A-7138056D148D}"/>
          </ac:picMkLst>
        </pc:picChg>
      </pc:sldChg>
      <pc:sldChg chg="del">
        <pc:chgData name="Adam Arkley" userId="d399d8a812f0f754" providerId="LiveId" clId="{AF39BF87-FAE3-4C10-9631-362AD380C99B}" dt="2020-09-26T17:24:11.125" v="56" actId="47"/>
        <pc:sldMkLst>
          <pc:docMk/>
          <pc:sldMk cId="819662670" sldId="261"/>
        </pc:sldMkLst>
      </pc:sldChg>
      <pc:sldChg chg="addSp delSp modSp add mod">
        <pc:chgData name="Adam Arkley" userId="d399d8a812f0f754" providerId="LiveId" clId="{AF39BF87-FAE3-4C10-9631-362AD380C99B}" dt="2020-09-26T17:25:06.178" v="69" actId="14100"/>
        <pc:sldMkLst>
          <pc:docMk/>
          <pc:sldMk cId="1570467698" sldId="261"/>
        </pc:sldMkLst>
        <pc:spChg chg="add del mod">
          <ac:chgData name="Adam Arkley" userId="d399d8a812f0f754" providerId="LiveId" clId="{AF39BF87-FAE3-4C10-9631-362AD380C99B}" dt="2020-09-26T17:25:01.314" v="67" actId="478"/>
          <ac:spMkLst>
            <pc:docMk/>
            <pc:sldMk cId="1570467698" sldId="261"/>
            <ac:spMk id="3" creationId="{4262248C-9749-4F32-A899-9A1B08FC8539}"/>
          </ac:spMkLst>
        </pc:spChg>
        <pc:spChg chg="del">
          <ac:chgData name="Adam Arkley" userId="d399d8a812f0f754" providerId="LiveId" clId="{AF39BF87-FAE3-4C10-9631-362AD380C99B}" dt="2020-09-26T17:24:59.439" v="66" actId="478"/>
          <ac:spMkLst>
            <pc:docMk/>
            <pc:sldMk cId="1570467698" sldId="261"/>
            <ac:spMk id="6" creationId="{C5372D0A-E260-4F85-BA5F-02B997435337}"/>
          </ac:spMkLst>
        </pc:spChg>
        <pc:spChg chg="mod">
          <ac:chgData name="Adam Arkley" userId="d399d8a812f0f754" providerId="LiveId" clId="{AF39BF87-FAE3-4C10-9631-362AD380C99B}" dt="2020-09-26T17:25:06.178" v="69" actId="14100"/>
          <ac:spMkLst>
            <pc:docMk/>
            <pc:sldMk cId="1570467698" sldId="261"/>
            <ac:spMk id="7" creationId="{81C08BC2-19A8-464B-A2C7-FE134A960E49}"/>
          </ac:spMkLst>
        </pc:spChg>
        <pc:picChg chg="del">
          <ac:chgData name="Adam Arkley" userId="d399d8a812f0f754" providerId="LiveId" clId="{AF39BF87-FAE3-4C10-9631-362AD380C99B}" dt="2020-09-26T17:24:20.776" v="59" actId="478"/>
          <ac:picMkLst>
            <pc:docMk/>
            <pc:sldMk cId="1570467698" sldId="261"/>
            <ac:picMk id="1026" creationId="{8296CEC3-B6A3-4085-9F6A-7138056D148D}"/>
          </ac:picMkLst>
        </pc:picChg>
      </pc:sldChg>
      <pc:sldChg chg="modSp add mod ord">
        <pc:chgData name="Adam Arkley" userId="d399d8a812f0f754" providerId="LiveId" clId="{AF39BF87-FAE3-4C10-9631-362AD380C99B}" dt="2020-09-28T18:15:02.002" v="457" actId="20577"/>
        <pc:sldMkLst>
          <pc:docMk/>
          <pc:sldMk cId="1861751771" sldId="262"/>
        </pc:sldMkLst>
        <pc:spChg chg="mod">
          <ac:chgData name="Adam Arkley" userId="d399d8a812f0f754" providerId="LiveId" clId="{AF39BF87-FAE3-4C10-9631-362AD380C99B}" dt="2020-09-28T18:11:22.132" v="304" actId="20577"/>
          <ac:spMkLst>
            <pc:docMk/>
            <pc:sldMk cId="1861751771" sldId="262"/>
            <ac:spMk id="7" creationId="{264D352A-6490-4480-892C-323D5009DE9E}"/>
          </ac:spMkLst>
        </pc:spChg>
        <pc:spChg chg="mod">
          <ac:chgData name="Adam Arkley" userId="d399d8a812f0f754" providerId="LiveId" clId="{AF39BF87-FAE3-4C10-9631-362AD380C99B}" dt="2020-09-28T18:15:02.002" v="457" actId="20577"/>
          <ac:spMkLst>
            <pc:docMk/>
            <pc:sldMk cId="1861751771" sldId="262"/>
            <ac:spMk id="8" creationId="{BE0E3DF2-7D61-4E65-B9C8-8C8786AC82BB}"/>
          </ac:spMkLst>
        </pc:spChg>
      </pc:sldChg>
      <pc:sldChg chg="del">
        <pc:chgData name="Adam Arkley" userId="d399d8a812f0f754" providerId="LiveId" clId="{AF39BF87-FAE3-4C10-9631-362AD380C99B}" dt="2020-09-26T17:24:11.125" v="56" actId="47"/>
        <pc:sldMkLst>
          <pc:docMk/>
          <pc:sldMk cId="2884530957" sldId="262"/>
        </pc:sldMkLst>
      </pc:sldChg>
      <pc:sldChg chg="addSp modSp add mod ord">
        <pc:chgData name="Adam Arkley" userId="d399d8a812f0f754" providerId="LiveId" clId="{AF39BF87-FAE3-4C10-9631-362AD380C99B}" dt="2020-09-28T18:21:27.483" v="753" actId="20577"/>
        <pc:sldMkLst>
          <pc:docMk/>
          <pc:sldMk cId="918901797" sldId="263"/>
        </pc:sldMkLst>
        <pc:spChg chg="mod">
          <ac:chgData name="Adam Arkley" userId="d399d8a812f0f754" providerId="LiveId" clId="{AF39BF87-FAE3-4C10-9631-362AD380C99B}" dt="2020-09-28T18:19:57.740" v="490" actId="20577"/>
          <ac:spMkLst>
            <pc:docMk/>
            <pc:sldMk cId="918901797" sldId="263"/>
            <ac:spMk id="6" creationId="{C5372D0A-E260-4F85-BA5F-02B997435337}"/>
          </ac:spMkLst>
        </pc:spChg>
        <pc:spChg chg="mod">
          <ac:chgData name="Adam Arkley" userId="d399d8a812f0f754" providerId="LiveId" clId="{AF39BF87-FAE3-4C10-9631-362AD380C99B}" dt="2020-09-28T18:21:27.483" v="753" actId="20577"/>
          <ac:spMkLst>
            <pc:docMk/>
            <pc:sldMk cId="918901797" sldId="263"/>
            <ac:spMk id="7" creationId="{81C08BC2-19A8-464B-A2C7-FE134A960E49}"/>
          </ac:spMkLst>
        </pc:spChg>
        <pc:picChg chg="add mod">
          <ac:chgData name="Adam Arkley" userId="d399d8a812f0f754" providerId="LiveId" clId="{AF39BF87-FAE3-4C10-9631-362AD380C99B}" dt="2020-09-28T18:20:19.628" v="496" actId="1076"/>
          <ac:picMkLst>
            <pc:docMk/>
            <pc:sldMk cId="918901797" sldId="263"/>
            <ac:picMk id="3" creationId="{8E0FDD50-FB20-440F-929D-A33A72B3B13B}"/>
          </ac:picMkLst>
        </pc:picChg>
      </pc:sldChg>
      <pc:sldChg chg="del">
        <pc:chgData name="Adam Arkley" userId="d399d8a812f0f754" providerId="LiveId" clId="{AF39BF87-FAE3-4C10-9631-362AD380C99B}" dt="2020-09-26T17:24:11.125" v="56" actId="47"/>
        <pc:sldMkLst>
          <pc:docMk/>
          <pc:sldMk cId="1429103734" sldId="263"/>
        </pc:sldMkLst>
      </pc:sldChg>
      <pc:sldChg chg="modSp add mod ord">
        <pc:chgData name="Adam Arkley" userId="d399d8a812f0f754" providerId="LiveId" clId="{AF39BF87-FAE3-4C10-9631-362AD380C99B}" dt="2020-09-28T18:47:25.431" v="3248" actId="20577"/>
        <pc:sldMkLst>
          <pc:docMk/>
          <pc:sldMk cId="2056472189" sldId="264"/>
        </pc:sldMkLst>
        <pc:spChg chg="mod">
          <ac:chgData name="Adam Arkley" userId="d399d8a812f0f754" providerId="LiveId" clId="{AF39BF87-FAE3-4C10-9631-362AD380C99B}" dt="2020-09-28T18:21:36.828" v="777" actId="20577"/>
          <ac:spMkLst>
            <pc:docMk/>
            <pc:sldMk cId="2056472189" sldId="264"/>
            <ac:spMk id="6" creationId="{C5372D0A-E260-4F85-BA5F-02B997435337}"/>
          </ac:spMkLst>
        </pc:spChg>
        <pc:spChg chg="mod">
          <ac:chgData name="Adam Arkley" userId="d399d8a812f0f754" providerId="LiveId" clId="{AF39BF87-FAE3-4C10-9631-362AD380C99B}" dt="2020-09-28T18:47:25.431" v="3248" actId="20577"/>
          <ac:spMkLst>
            <pc:docMk/>
            <pc:sldMk cId="2056472189" sldId="264"/>
            <ac:spMk id="7" creationId="{81C08BC2-19A8-464B-A2C7-FE134A960E49}"/>
          </ac:spMkLst>
        </pc:spChg>
      </pc:sldChg>
      <pc:sldChg chg="del">
        <pc:chgData name="Adam Arkley" userId="d399d8a812f0f754" providerId="LiveId" clId="{AF39BF87-FAE3-4C10-9631-362AD380C99B}" dt="2020-09-26T17:24:11.125" v="56" actId="47"/>
        <pc:sldMkLst>
          <pc:docMk/>
          <pc:sldMk cId="2726419961" sldId="264"/>
        </pc:sldMkLst>
      </pc:sldChg>
      <pc:sldChg chg="del">
        <pc:chgData name="Adam Arkley" userId="d399d8a812f0f754" providerId="LiveId" clId="{AF39BF87-FAE3-4C10-9631-362AD380C99B}" dt="2020-09-26T17:24:11.125" v="56" actId="47"/>
        <pc:sldMkLst>
          <pc:docMk/>
          <pc:sldMk cId="2083405939" sldId="265"/>
        </pc:sldMkLst>
      </pc:sldChg>
      <pc:sldChg chg="modSp add mod">
        <pc:chgData name="Adam Arkley" userId="d399d8a812f0f754" providerId="LiveId" clId="{AF39BF87-FAE3-4C10-9631-362AD380C99B}" dt="2020-09-28T18:35:08.032" v="2214" actId="3064"/>
        <pc:sldMkLst>
          <pc:docMk/>
          <pc:sldMk cId="3692225299" sldId="265"/>
        </pc:sldMkLst>
        <pc:spChg chg="mod">
          <ac:chgData name="Adam Arkley" userId="d399d8a812f0f754" providerId="LiveId" clId="{AF39BF87-FAE3-4C10-9631-362AD380C99B}" dt="2020-09-28T18:35:08.032" v="2214" actId="3064"/>
          <ac:spMkLst>
            <pc:docMk/>
            <pc:sldMk cId="3692225299" sldId="265"/>
            <ac:spMk id="7" creationId="{81C08BC2-19A8-464B-A2C7-FE134A960E49}"/>
          </ac:spMkLst>
        </pc:spChg>
      </pc:sldChg>
      <pc:sldChg chg="del">
        <pc:chgData name="Adam Arkley" userId="d399d8a812f0f754" providerId="LiveId" clId="{AF39BF87-FAE3-4C10-9631-362AD380C99B}" dt="2020-09-26T17:24:11.125" v="56" actId="47"/>
        <pc:sldMkLst>
          <pc:docMk/>
          <pc:sldMk cId="2261273534" sldId="266"/>
        </pc:sldMkLst>
      </pc:sldChg>
      <pc:sldChg chg="modSp add mod">
        <pc:chgData name="Adam Arkley" userId="d399d8a812f0f754" providerId="LiveId" clId="{AF39BF87-FAE3-4C10-9631-362AD380C99B}" dt="2020-09-28T18:37:51.351" v="2662" actId="20577"/>
        <pc:sldMkLst>
          <pc:docMk/>
          <pc:sldMk cId="3787901241" sldId="266"/>
        </pc:sldMkLst>
        <pc:spChg chg="mod">
          <ac:chgData name="Adam Arkley" userId="d399d8a812f0f754" providerId="LiveId" clId="{AF39BF87-FAE3-4C10-9631-362AD380C99B}" dt="2020-09-28T18:37:51.351" v="2662" actId="20577"/>
          <ac:spMkLst>
            <pc:docMk/>
            <pc:sldMk cId="3787901241" sldId="266"/>
            <ac:spMk id="7" creationId="{81C08BC2-19A8-464B-A2C7-FE134A960E49}"/>
          </ac:spMkLst>
        </pc:spChg>
      </pc:sldChg>
      <pc:sldChg chg="addSp modSp add mod">
        <pc:chgData name="Adam Arkley" userId="d399d8a812f0f754" providerId="LiveId" clId="{AF39BF87-FAE3-4C10-9631-362AD380C99B}" dt="2020-09-28T18:46:34.276" v="3188" actId="1076"/>
        <pc:sldMkLst>
          <pc:docMk/>
          <pc:sldMk cId="45747960" sldId="267"/>
        </pc:sldMkLst>
        <pc:spChg chg="mod">
          <ac:chgData name="Adam Arkley" userId="d399d8a812f0f754" providerId="LiveId" clId="{AF39BF87-FAE3-4C10-9631-362AD380C99B}" dt="2020-09-28T18:40:30.909" v="2682" actId="20577"/>
          <ac:spMkLst>
            <pc:docMk/>
            <pc:sldMk cId="45747960" sldId="267"/>
            <ac:spMk id="6" creationId="{C5372D0A-E260-4F85-BA5F-02B997435337}"/>
          </ac:spMkLst>
        </pc:spChg>
        <pc:spChg chg="mod">
          <ac:chgData name="Adam Arkley" userId="d399d8a812f0f754" providerId="LiveId" clId="{AF39BF87-FAE3-4C10-9631-362AD380C99B}" dt="2020-09-28T18:46:17.875" v="3183" actId="27636"/>
          <ac:spMkLst>
            <pc:docMk/>
            <pc:sldMk cId="45747960" sldId="267"/>
            <ac:spMk id="7" creationId="{81C08BC2-19A8-464B-A2C7-FE134A960E49}"/>
          </ac:spMkLst>
        </pc:spChg>
        <pc:picChg chg="add mod">
          <ac:chgData name="Adam Arkley" userId="d399d8a812f0f754" providerId="LiveId" clId="{AF39BF87-FAE3-4C10-9631-362AD380C99B}" dt="2020-09-28T18:46:34.276" v="3188" actId="1076"/>
          <ac:picMkLst>
            <pc:docMk/>
            <pc:sldMk cId="45747960" sldId="267"/>
            <ac:picMk id="3" creationId="{A3523326-BC9C-4B84-A3FA-146D6862D398}"/>
          </ac:picMkLst>
        </pc:picChg>
      </pc:sldChg>
      <pc:sldChg chg="del">
        <pc:chgData name="Adam Arkley" userId="d399d8a812f0f754" providerId="LiveId" clId="{AF39BF87-FAE3-4C10-9631-362AD380C99B}" dt="2020-09-26T17:24:11.125" v="56" actId="47"/>
        <pc:sldMkLst>
          <pc:docMk/>
          <pc:sldMk cId="2035405712" sldId="267"/>
        </pc:sldMkLst>
      </pc:sldChg>
      <pc:sldChg chg="del">
        <pc:chgData name="Adam Arkley" userId="d399d8a812f0f754" providerId="LiveId" clId="{AF39BF87-FAE3-4C10-9631-362AD380C99B}" dt="2020-09-26T17:24:11.125" v="56" actId="47"/>
        <pc:sldMkLst>
          <pc:docMk/>
          <pc:sldMk cId="631216122" sldId="268"/>
        </pc:sldMkLst>
      </pc:sldChg>
      <pc:sldChg chg="modSp add mod ord">
        <pc:chgData name="Adam Arkley" userId="d399d8a812f0f754" providerId="LiveId" clId="{AF39BF87-FAE3-4C10-9631-362AD380C99B}" dt="2020-09-28T18:51:02.470" v="3684" actId="20577"/>
        <pc:sldMkLst>
          <pc:docMk/>
          <pc:sldMk cId="2811427012" sldId="268"/>
        </pc:sldMkLst>
        <pc:spChg chg="mod">
          <ac:chgData name="Adam Arkley" userId="d399d8a812f0f754" providerId="LiveId" clId="{AF39BF87-FAE3-4C10-9631-362AD380C99B}" dt="2020-09-28T18:47:36.681" v="3267" actId="20577"/>
          <ac:spMkLst>
            <pc:docMk/>
            <pc:sldMk cId="2811427012" sldId="268"/>
            <ac:spMk id="6" creationId="{C5372D0A-E260-4F85-BA5F-02B997435337}"/>
          </ac:spMkLst>
        </pc:spChg>
        <pc:spChg chg="mod">
          <ac:chgData name="Adam Arkley" userId="d399d8a812f0f754" providerId="LiveId" clId="{AF39BF87-FAE3-4C10-9631-362AD380C99B}" dt="2020-09-28T18:51:02.470" v="3684" actId="20577"/>
          <ac:spMkLst>
            <pc:docMk/>
            <pc:sldMk cId="2811427012" sldId="268"/>
            <ac:spMk id="7" creationId="{81C08BC2-19A8-464B-A2C7-FE134A960E49}"/>
          </ac:spMkLst>
        </pc:spChg>
      </pc:sldChg>
      <pc:sldChg chg="del">
        <pc:chgData name="Adam Arkley" userId="d399d8a812f0f754" providerId="LiveId" clId="{AF39BF87-FAE3-4C10-9631-362AD380C99B}" dt="2020-09-26T17:24:11.125" v="56" actId="47"/>
        <pc:sldMkLst>
          <pc:docMk/>
          <pc:sldMk cId="1368245579" sldId="269"/>
        </pc:sldMkLst>
      </pc:sldChg>
      <pc:sldChg chg="del">
        <pc:chgData name="Adam Arkley" userId="d399d8a812f0f754" providerId="LiveId" clId="{AF39BF87-FAE3-4C10-9631-362AD380C99B}" dt="2020-09-26T17:24:11.125" v="56" actId="47"/>
        <pc:sldMkLst>
          <pc:docMk/>
          <pc:sldMk cId="3310817434" sldId="270"/>
        </pc:sldMkLst>
      </pc:sldChg>
      <pc:sldChg chg="del">
        <pc:chgData name="Adam Arkley" userId="d399d8a812f0f754" providerId="LiveId" clId="{AF39BF87-FAE3-4C10-9631-362AD380C99B}" dt="2020-09-26T17:24:11.125" v="56" actId="47"/>
        <pc:sldMkLst>
          <pc:docMk/>
          <pc:sldMk cId="1231261234" sldId="271"/>
        </pc:sldMkLst>
      </pc:sldChg>
      <pc:sldChg chg="del">
        <pc:chgData name="Adam Arkley" userId="d399d8a812f0f754" providerId="LiveId" clId="{AF39BF87-FAE3-4C10-9631-362AD380C99B}" dt="2020-09-26T17:24:11.125" v="56" actId="47"/>
        <pc:sldMkLst>
          <pc:docMk/>
          <pc:sldMk cId="698324063" sldId="272"/>
        </pc:sldMkLst>
      </pc:sldChg>
      <pc:sldChg chg="del">
        <pc:chgData name="Adam Arkley" userId="d399d8a812f0f754" providerId="LiveId" clId="{AF39BF87-FAE3-4C10-9631-362AD380C99B}" dt="2020-09-26T17:24:11.125" v="56" actId="47"/>
        <pc:sldMkLst>
          <pc:docMk/>
          <pc:sldMk cId="2774473190" sldId="273"/>
        </pc:sldMkLst>
      </pc:sldChg>
      <pc:sldChg chg="del">
        <pc:chgData name="Adam Arkley" userId="d399d8a812f0f754" providerId="LiveId" clId="{AF39BF87-FAE3-4C10-9631-362AD380C99B}" dt="2020-09-26T17:24:11.125" v="56" actId="47"/>
        <pc:sldMkLst>
          <pc:docMk/>
          <pc:sldMk cId="3192106701" sldId="274"/>
        </pc:sldMkLst>
      </pc:sldChg>
      <pc:sldChg chg="del">
        <pc:chgData name="Adam Arkley" userId="d399d8a812f0f754" providerId="LiveId" clId="{AF39BF87-FAE3-4C10-9631-362AD380C99B}" dt="2020-09-26T17:24:11.125" v="56" actId="47"/>
        <pc:sldMkLst>
          <pc:docMk/>
          <pc:sldMk cId="937784872" sldId="275"/>
        </pc:sldMkLst>
      </pc:sldChg>
      <pc:sldChg chg="del">
        <pc:chgData name="Adam Arkley" userId="d399d8a812f0f754" providerId="LiveId" clId="{AF39BF87-FAE3-4C10-9631-362AD380C99B}" dt="2020-09-26T17:24:11.125" v="56" actId="47"/>
        <pc:sldMkLst>
          <pc:docMk/>
          <pc:sldMk cId="476173773" sldId="276"/>
        </pc:sldMkLst>
      </pc:sldChg>
      <pc:sldChg chg="del">
        <pc:chgData name="Adam Arkley" userId="d399d8a812f0f754" providerId="LiveId" clId="{AF39BF87-FAE3-4C10-9631-362AD380C99B}" dt="2020-09-26T17:24:11.125" v="56" actId="47"/>
        <pc:sldMkLst>
          <pc:docMk/>
          <pc:sldMk cId="3185293295" sldId="277"/>
        </pc:sldMkLst>
      </pc:sldChg>
      <pc:sldChg chg="del">
        <pc:chgData name="Adam Arkley" userId="d399d8a812f0f754" providerId="LiveId" clId="{AF39BF87-FAE3-4C10-9631-362AD380C99B}" dt="2020-09-26T17:24:11.125" v="56" actId="47"/>
        <pc:sldMkLst>
          <pc:docMk/>
          <pc:sldMk cId="1443851149" sldId="278"/>
        </pc:sldMkLst>
      </pc:sldChg>
      <pc:sldChg chg="del">
        <pc:chgData name="Adam Arkley" userId="d399d8a812f0f754" providerId="LiveId" clId="{AF39BF87-FAE3-4C10-9631-362AD380C99B}" dt="2020-09-26T17:24:11.125" v="56" actId="47"/>
        <pc:sldMkLst>
          <pc:docMk/>
          <pc:sldMk cId="2050159396" sldId="279"/>
        </pc:sldMkLst>
      </pc:sldChg>
      <pc:sldChg chg="del">
        <pc:chgData name="Adam Arkley" userId="d399d8a812f0f754" providerId="LiveId" clId="{AF39BF87-FAE3-4C10-9631-362AD380C99B}" dt="2020-09-26T17:24:11.125" v="56" actId="47"/>
        <pc:sldMkLst>
          <pc:docMk/>
          <pc:sldMk cId="842297462" sldId="280"/>
        </pc:sldMkLst>
      </pc:sldChg>
      <pc:sldChg chg="del">
        <pc:chgData name="Adam Arkley" userId="d399d8a812f0f754" providerId="LiveId" clId="{AF39BF87-FAE3-4C10-9631-362AD380C99B}" dt="2020-09-26T17:24:11.125" v="56" actId="47"/>
        <pc:sldMkLst>
          <pc:docMk/>
          <pc:sldMk cId="1894822069" sldId="281"/>
        </pc:sldMkLst>
      </pc:sldChg>
      <pc:sldChg chg="del">
        <pc:chgData name="Adam Arkley" userId="d399d8a812f0f754" providerId="LiveId" clId="{AF39BF87-FAE3-4C10-9631-362AD380C99B}" dt="2020-09-26T17:24:11.125" v="56" actId="47"/>
        <pc:sldMkLst>
          <pc:docMk/>
          <pc:sldMk cId="862832244" sldId="282"/>
        </pc:sldMkLst>
      </pc:sldChg>
      <pc:sldChg chg="del">
        <pc:chgData name="Adam Arkley" userId="d399d8a812f0f754" providerId="LiveId" clId="{AF39BF87-FAE3-4C10-9631-362AD380C99B}" dt="2020-09-26T17:24:11.125" v="56" actId="47"/>
        <pc:sldMkLst>
          <pc:docMk/>
          <pc:sldMk cId="3477152732" sldId="283"/>
        </pc:sldMkLst>
      </pc:sldChg>
      <pc:sldChg chg="del">
        <pc:chgData name="Adam Arkley" userId="d399d8a812f0f754" providerId="LiveId" clId="{AF39BF87-FAE3-4C10-9631-362AD380C99B}" dt="2020-09-26T17:24:11.125" v="56" actId="47"/>
        <pc:sldMkLst>
          <pc:docMk/>
          <pc:sldMk cId="383464206" sldId="284"/>
        </pc:sldMkLst>
      </pc:sldChg>
      <pc:sldChg chg="del">
        <pc:chgData name="Adam Arkley" userId="d399d8a812f0f754" providerId="LiveId" clId="{AF39BF87-FAE3-4C10-9631-362AD380C99B}" dt="2020-09-26T17:24:11.125" v="56" actId="47"/>
        <pc:sldMkLst>
          <pc:docMk/>
          <pc:sldMk cId="41099643" sldId="285"/>
        </pc:sldMkLst>
      </pc:sldChg>
      <pc:sldChg chg="del">
        <pc:chgData name="Adam Arkley" userId="d399d8a812f0f754" providerId="LiveId" clId="{AF39BF87-FAE3-4C10-9631-362AD380C99B}" dt="2020-09-26T17:24:11.125" v="56" actId="47"/>
        <pc:sldMkLst>
          <pc:docMk/>
          <pc:sldMk cId="2213527629" sldId="286"/>
        </pc:sldMkLst>
      </pc:sldChg>
      <pc:sldChg chg="del">
        <pc:chgData name="Adam Arkley" userId="d399d8a812f0f754" providerId="LiveId" clId="{AF39BF87-FAE3-4C10-9631-362AD380C99B}" dt="2020-09-26T17:24:11.125" v="56" actId="47"/>
        <pc:sldMkLst>
          <pc:docMk/>
          <pc:sldMk cId="1966687124" sldId="287"/>
        </pc:sldMkLst>
      </pc:sldChg>
      <pc:sldChg chg="del">
        <pc:chgData name="Adam Arkley" userId="d399d8a812f0f754" providerId="LiveId" clId="{AF39BF87-FAE3-4C10-9631-362AD380C99B}" dt="2020-09-26T17:24:11.125" v="56" actId="47"/>
        <pc:sldMkLst>
          <pc:docMk/>
          <pc:sldMk cId="424534578" sldId="288"/>
        </pc:sldMkLst>
      </pc:sldChg>
      <pc:sldChg chg="del">
        <pc:chgData name="Adam Arkley" userId="d399d8a812f0f754" providerId="LiveId" clId="{AF39BF87-FAE3-4C10-9631-362AD380C99B}" dt="2020-09-26T17:24:11.125" v="56" actId="47"/>
        <pc:sldMkLst>
          <pc:docMk/>
          <pc:sldMk cId="3942793224" sldId="289"/>
        </pc:sldMkLst>
      </pc:sldChg>
      <pc:sldChg chg="del">
        <pc:chgData name="Adam Arkley" userId="d399d8a812f0f754" providerId="LiveId" clId="{AF39BF87-FAE3-4C10-9631-362AD380C99B}" dt="2020-09-26T17:24:11.125" v="56" actId="47"/>
        <pc:sldMkLst>
          <pc:docMk/>
          <pc:sldMk cId="1298131675" sldId="290"/>
        </pc:sldMkLst>
      </pc:sldChg>
      <pc:sldChg chg="del">
        <pc:chgData name="Adam Arkley" userId="d399d8a812f0f754" providerId="LiveId" clId="{AF39BF87-FAE3-4C10-9631-362AD380C99B}" dt="2020-09-26T17:24:11.125" v="56" actId="47"/>
        <pc:sldMkLst>
          <pc:docMk/>
          <pc:sldMk cId="1126652675" sldId="291"/>
        </pc:sldMkLst>
      </pc:sldChg>
      <pc:sldChg chg="del">
        <pc:chgData name="Adam Arkley" userId="d399d8a812f0f754" providerId="LiveId" clId="{AF39BF87-FAE3-4C10-9631-362AD380C99B}" dt="2020-09-26T17:24:11.125" v="56" actId="47"/>
        <pc:sldMkLst>
          <pc:docMk/>
          <pc:sldMk cId="4159823134" sldId="292"/>
        </pc:sldMkLst>
      </pc:sldChg>
      <pc:sldChg chg="del">
        <pc:chgData name="Adam Arkley" userId="d399d8a812f0f754" providerId="LiveId" clId="{AF39BF87-FAE3-4C10-9631-362AD380C99B}" dt="2020-09-26T17:24:11.125" v="56" actId="47"/>
        <pc:sldMkLst>
          <pc:docMk/>
          <pc:sldMk cId="1706075808" sldId="293"/>
        </pc:sldMkLst>
      </pc:sldChg>
      <pc:sldChg chg="del">
        <pc:chgData name="Adam Arkley" userId="d399d8a812f0f754" providerId="LiveId" clId="{AF39BF87-FAE3-4C10-9631-362AD380C99B}" dt="2020-09-26T17:24:11.125" v="56" actId="47"/>
        <pc:sldMkLst>
          <pc:docMk/>
          <pc:sldMk cId="2356349418" sldId="294"/>
        </pc:sldMkLst>
      </pc:sldChg>
      <pc:sldChg chg="del">
        <pc:chgData name="Adam Arkley" userId="d399d8a812f0f754" providerId="LiveId" clId="{AF39BF87-FAE3-4C10-9631-362AD380C99B}" dt="2020-09-26T17:24:11.125" v="56" actId="47"/>
        <pc:sldMkLst>
          <pc:docMk/>
          <pc:sldMk cId="769937497" sldId="295"/>
        </pc:sldMkLst>
      </pc:sldChg>
    </pc:docChg>
  </pc:docChgLst>
  <pc:docChgLst>
    <pc:chgData name="Adam Arkley" userId="d399d8a812f0f754" providerId="LiveId" clId="{28E1BA76-4189-4745-8F3B-C988542B9CC1}"/>
    <pc:docChg chg="undo custSel addSld delSld modSld sldOrd addSection delSection modSection">
      <pc:chgData name="Adam Arkley" userId="d399d8a812f0f754" providerId="LiveId" clId="{28E1BA76-4189-4745-8F3B-C988542B9CC1}" dt="2020-09-26T14:58:24.841" v="10039" actId="20577"/>
      <pc:docMkLst>
        <pc:docMk/>
      </pc:docMkLst>
      <pc:sldChg chg="modSp mod">
        <pc:chgData name="Adam Arkley" userId="d399d8a812f0f754" providerId="LiveId" clId="{28E1BA76-4189-4745-8F3B-C988542B9CC1}" dt="2020-09-25T18:56:52.949" v="15" actId="20577"/>
        <pc:sldMkLst>
          <pc:docMk/>
          <pc:sldMk cId="2701037055" sldId="256"/>
        </pc:sldMkLst>
        <pc:spChg chg="mod">
          <ac:chgData name="Adam Arkley" userId="d399d8a812f0f754" providerId="LiveId" clId="{28E1BA76-4189-4745-8F3B-C988542B9CC1}" dt="2020-09-25T18:56:52.949" v="15" actId="20577"/>
          <ac:spMkLst>
            <pc:docMk/>
            <pc:sldMk cId="2701037055" sldId="256"/>
            <ac:spMk id="2" creationId="{B85CA9A3-4DC8-45AC-92F2-BEE16ECE63EB}"/>
          </ac:spMkLst>
        </pc:spChg>
        <pc:spChg chg="mod">
          <ac:chgData name="Adam Arkley" userId="d399d8a812f0f754" providerId="LiveId" clId="{28E1BA76-4189-4745-8F3B-C988542B9CC1}" dt="2020-09-25T18:56:41.373" v="5" actId="20577"/>
          <ac:spMkLst>
            <pc:docMk/>
            <pc:sldMk cId="2701037055" sldId="256"/>
            <ac:spMk id="4" creationId="{0F370610-8E27-43C6-88E0-34FB0AF38598}"/>
          </ac:spMkLst>
        </pc:spChg>
        <pc:spChg chg="mod">
          <ac:chgData name="Adam Arkley" userId="d399d8a812f0f754" providerId="LiveId" clId="{28E1BA76-4189-4745-8F3B-C988542B9CC1}" dt="2020-09-25T18:56:45.768" v="9" actId="20577"/>
          <ac:spMkLst>
            <pc:docMk/>
            <pc:sldMk cId="2701037055" sldId="256"/>
            <ac:spMk id="6" creationId="{424E565A-5570-49BD-91D8-FCEE7A8CF147}"/>
          </ac:spMkLst>
        </pc:spChg>
      </pc:sldChg>
      <pc:sldChg chg="modSp mod">
        <pc:chgData name="Adam Arkley" userId="d399d8a812f0f754" providerId="LiveId" clId="{28E1BA76-4189-4745-8F3B-C988542B9CC1}" dt="2020-09-25T19:02:19.129" v="176" actId="20577"/>
        <pc:sldMkLst>
          <pc:docMk/>
          <pc:sldMk cId="591849276" sldId="257"/>
        </pc:sldMkLst>
        <pc:spChg chg="mod">
          <ac:chgData name="Adam Arkley" userId="d399d8a812f0f754" providerId="LiveId" clId="{28E1BA76-4189-4745-8F3B-C988542B9CC1}" dt="2020-09-25T18:58:57.762" v="37" actId="20577"/>
          <ac:spMkLst>
            <pc:docMk/>
            <pc:sldMk cId="591849276" sldId="257"/>
            <ac:spMk id="6" creationId="{E1CC5CBC-7FFB-44CA-B3ED-FD229E0BDE86}"/>
          </ac:spMkLst>
        </pc:spChg>
        <pc:spChg chg="mod">
          <ac:chgData name="Adam Arkley" userId="d399d8a812f0f754" providerId="LiveId" clId="{28E1BA76-4189-4745-8F3B-C988542B9CC1}" dt="2020-09-25T19:02:19.129" v="176" actId="20577"/>
          <ac:spMkLst>
            <pc:docMk/>
            <pc:sldMk cId="591849276" sldId="257"/>
            <ac:spMk id="8" creationId="{BE0E3DF2-7D61-4E65-B9C8-8C8786AC82BB}"/>
          </ac:spMkLst>
        </pc:spChg>
      </pc:sldChg>
      <pc:sldChg chg="modSp mod">
        <pc:chgData name="Adam Arkley" userId="d399d8a812f0f754" providerId="LiveId" clId="{28E1BA76-4189-4745-8F3B-C988542B9CC1}" dt="2020-09-25T19:46:40.059" v="2726" actId="20577"/>
        <pc:sldMkLst>
          <pc:docMk/>
          <pc:sldMk cId="4228031967" sldId="258"/>
        </pc:sldMkLst>
        <pc:spChg chg="mod">
          <ac:chgData name="Adam Arkley" userId="d399d8a812f0f754" providerId="LiveId" clId="{28E1BA76-4189-4745-8F3B-C988542B9CC1}" dt="2020-09-25T18:59:00.784" v="39" actId="20577"/>
          <ac:spMkLst>
            <pc:docMk/>
            <pc:sldMk cId="4228031967" sldId="258"/>
            <ac:spMk id="6" creationId="{E1CC5CBC-7FFB-44CA-B3ED-FD229E0BDE86}"/>
          </ac:spMkLst>
        </pc:spChg>
        <pc:spChg chg="mod">
          <ac:chgData name="Adam Arkley" userId="d399d8a812f0f754" providerId="LiveId" clId="{28E1BA76-4189-4745-8F3B-C988542B9CC1}" dt="2020-09-25T19:04:05.308" v="202" actId="20577"/>
          <ac:spMkLst>
            <pc:docMk/>
            <pc:sldMk cId="4228031967" sldId="258"/>
            <ac:spMk id="7" creationId="{264D352A-6490-4480-892C-323D5009DE9E}"/>
          </ac:spMkLst>
        </pc:spChg>
        <pc:spChg chg="mod">
          <ac:chgData name="Adam Arkley" userId="d399d8a812f0f754" providerId="LiveId" clId="{28E1BA76-4189-4745-8F3B-C988542B9CC1}" dt="2020-09-25T19:46:40.059" v="2726" actId="20577"/>
          <ac:spMkLst>
            <pc:docMk/>
            <pc:sldMk cId="4228031967" sldId="258"/>
            <ac:spMk id="8" creationId="{BE0E3DF2-7D61-4E65-B9C8-8C8786AC82BB}"/>
          </ac:spMkLst>
        </pc:spChg>
      </pc:sldChg>
      <pc:sldChg chg="addSp modSp mod">
        <pc:chgData name="Adam Arkley" userId="d399d8a812f0f754" providerId="LiveId" clId="{28E1BA76-4189-4745-8F3B-C988542B9CC1}" dt="2020-09-25T19:11:43.309" v="611" actId="1076"/>
        <pc:sldMkLst>
          <pc:docMk/>
          <pc:sldMk cId="3925457643" sldId="260"/>
        </pc:sldMkLst>
        <pc:spChg chg="mod">
          <ac:chgData name="Adam Arkley" userId="d399d8a812f0f754" providerId="LiveId" clId="{28E1BA76-4189-4745-8F3B-C988542B9CC1}" dt="2020-09-25T19:08:40.496" v="286" actId="20577"/>
          <ac:spMkLst>
            <pc:docMk/>
            <pc:sldMk cId="3925457643" sldId="260"/>
            <ac:spMk id="6" creationId="{C5372D0A-E260-4F85-BA5F-02B997435337}"/>
          </ac:spMkLst>
        </pc:spChg>
        <pc:spChg chg="mod">
          <ac:chgData name="Adam Arkley" userId="d399d8a812f0f754" providerId="LiveId" clId="{28E1BA76-4189-4745-8F3B-C988542B9CC1}" dt="2020-09-25T19:11:35.671" v="609" actId="14100"/>
          <ac:spMkLst>
            <pc:docMk/>
            <pc:sldMk cId="3925457643" sldId="260"/>
            <ac:spMk id="7" creationId="{81C08BC2-19A8-464B-A2C7-FE134A960E49}"/>
          </ac:spMkLst>
        </pc:spChg>
        <pc:spChg chg="mod">
          <ac:chgData name="Adam Arkley" userId="d399d8a812f0f754" providerId="LiveId" clId="{28E1BA76-4189-4745-8F3B-C988542B9CC1}" dt="2020-09-25T18:59:03.216" v="41" actId="20577"/>
          <ac:spMkLst>
            <pc:docMk/>
            <pc:sldMk cId="3925457643" sldId="260"/>
            <ac:spMk id="9" creationId="{2D93FB91-1CCB-4F40-8110-791759806717}"/>
          </ac:spMkLst>
        </pc:spChg>
        <pc:picChg chg="add mod">
          <ac:chgData name="Adam Arkley" userId="d399d8a812f0f754" providerId="LiveId" clId="{28E1BA76-4189-4745-8F3B-C988542B9CC1}" dt="2020-09-25T19:11:43.309" v="611" actId="1076"/>
          <ac:picMkLst>
            <pc:docMk/>
            <pc:sldMk cId="3925457643" sldId="260"/>
            <ac:picMk id="1026" creationId="{8296CEC3-B6A3-4085-9F6A-7138056D148D}"/>
          </ac:picMkLst>
        </pc:picChg>
      </pc:sldChg>
      <pc:sldChg chg="delSp modSp add mod">
        <pc:chgData name="Adam Arkley" userId="d399d8a812f0f754" providerId="LiveId" clId="{28E1BA76-4189-4745-8F3B-C988542B9CC1}" dt="2020-09-25T19:17:24.194" v="1192" actId="20577"/>
        <pc:sldMkLst>
          <pc:docMk/>
          <pc:sldMk cId="819662670" sldId="261"/>
        </pc:sldMkLst>
        <pc:spChg chg="mod">
          <ac:chgData name="Adam Arkley" userId="d399d8a812f0f754" providerId="LiveId" clId="{28E1BA76-4189-4745-8F3B-C988542B9CC1}" dt="2020-09-25T19:17:24.194" v="1192" actId="20577"/>
          <ac:spMkLst>
            <pc:docMk/>
            <pc:sldMk cId="819662670" sldId="261"/>
            <ac:spMk id="7" creationId="{81C08BC2-19A8-464B-A2C7-FE134A960E49}"/>
          </ac:spMkLst>
        </pc:spChg>
        <pc:picChg chg="del">
          <ac:chgData name="Adam Arkley" userId="d399d8a812f0f754" providerId="LiveId" clId="{28E1BA76-4189-4745-8F3B-C988542B9CC1}" dt="2020-09-25T19:11:48.565" v="613" actId="478"/>
          <ac:picMkLst>
            <pc:docMk/>
            <pc:sldMk cId="819662670" sldId="261"/>
            <ac:picMk id="1026" creationId="{8296CEC3-B6A3-4085-9F6A-7138056D148D}"/>
          </ac:picMkLst>
        </pc:picChg>
      </pc:sldChg>
      <pc:sldChg chg="modSp add mod">
        <pc:chgData name="Adam Arkley" userId="d399d8a812f0f754" providerId="LiveId" clId="{28E1BA76-4189-4745-8F3B-C988542B9CC1}" dt="2020-09-25T19:18:39.925" v="1638" actId="20577"/>
        <pc:sldMkLst>
          <pc:docMk/>
          <pc:sldMk cId="2884530957" sldId="262"/>
        </pc:sldMkLst>
        <pc:spChg chg="mod">
          <ac:chgData name="Adam Arkley" userId="d399d8a812f0f754" providerId="LiveId" clId="{28E1BA76-4189-4745-8F3B-C988542B9CC1}" dt="2020-09-25T19:18:39.925" v="1638" actId="20577"/>
          <ac:spMkLst>
            <pc:docMk/>
            <pc:sldMk cId="2884530957" sldId="262"/>
            <ac:spMk id="7" creationId="{81C08BC2-19A8-464B-A2C7-FE134A960E49}"/>
          </ac:spMkLst>
        </pc:spChg>
      </pc:sldChg>
      <pc:sldChg chg="del">
        <pc:chgData name="Adam Arkley" userId="d399d8a812f0f754" providerId="LiveId" clId="{28E1BA76-4189-4745-8F3B-C988542B9CC1}" dt="2020-09-25T18:58:19.351" v="32" actId="47"/>
        <pc:sldMkLst>
          <pc:docMk/>
          <pc:sldMk cId="3745498031" sldId="262"/>
        </pc:sldMkLst>
      </pc:sldChg>
      <pc:sldChg chg="addSp delSp modSp add mod">
        <pc:chgData name="Adam Arkley" userId="d399d8a812f0f754" providerId="LiveId" clId="{28E1BA76-4189-4745-8F3B-C988542B9CC1}" dt="2020-09-25T19:25:03.353" v="2047"/>
        <pc:sldMkLst>
          <pc:docMk/>
          <pc:sldMk cId="1429103734" sldId="263"/>
        </pc:sldMkLst>
        <pc:spChg chg="mod">
          <ac:chgData name="Adam Arkley" userId="d399d8a812f0f754" providerId="LiveId" clId="{28E1BA76-4189-4745-8F3B-C988542B9CC1}" dt="2020-09-25T19:18:50.964" v="1662" actId="20577"/>
          <ac:spMkLst>
            <pc:docMk/>
            <pc:sldMk cId="1429103734" sldId="263"/>
            <ac:spMk id="6" creationId="{C5372D0A-E260-4F85-BA5F-02B997435337}"/>
          </ac:spMkLst>
        </pc:spChg>
        <pc:spChg chg="mod">
          <ac:chgData name="Adam Arkley" userId="d399d8a812f0f754" providerId="LiveId" clId="{28E1BA76-4189-4745-8F3B-C988542B9CC1}" dt="2020-09-25T19:24:00.758" v="2042" actId="20577"/>
          <ac:spMkLst>
            <pc:docMk/>
            <pc:sldMk cId="1429103734" sldId="263"/>
            <ac:spMk id="7" creationId="{81C08BC2-19A8-464B-A2C7-FE134A960E49}"/>
          </ac:spMkLst>
        </pc:spChg>
        <pc:picChg chg="add mod">
          <ac:chgData name="Adam Arkley" userId="d399d8a812f0f754" providerId="LiveId" clId="{28E1BA76-4189-4745-8F3B-C988542B9CC1}" dt="2020-09-25T19:24:38.534" v="2045" actId="1076"/>
          <ac:picMkLst>
            <pc:docMk/>
            <pc:sldMk cId="1429103734" sldId="263"/>
            <ac:picMk id="2050" creationId="{9000E669-3CF0-4D29-86F0-C60E8724B09F}"/>
          </ac:picMkLst>
        </pc:picChg>
        <pc:picChg chg="add del">
          <ac:chgData name="Adam Arkley" userId="d399d8a812f0f754" providerId="LiveId" clId="{28E1BA76-4189-4745-8F3B-C988542B9CC1}" dt="2020-09-25T19:25:03.353" v="2047"/>
          <ac:picMkLst>
            <pc:docMk/>
            <pc:sldMk cId="1429103734" sldId="263"/>
            <ac:picMk id="2052" creationId="{22E053C1-49B5-47FE-BE26-A83AEDE8AB2A}"/>
          </ac:picMkLst>
        </pc:picChg>
      </pc:sldChg>
      <pc:sldChg chg="del">
        <pc:chgData name="Adam Arkley" userId="d399d8a812f0f754" providerId="LiveId" clId="{28E1BA76-4189-4745-8F3B-C988542B9CC1}" dt="2020-09-25T18:58:19.351" v="32" actId="47"/>
        <pc:sldMkLst>
          <pc:docMk/>
          <pc:sldMk cId="1931623283" sldId="263"/>
        </pc:sldMkLst>
      </pc:sldChg>
      <pc:sldChg chg="addSp delSp modSp add mod">
        <pc:chgData name="Adam Arkley" userId="d399d8a812f0f754" providerId="LiveId" clId="{28E1BA76-4189-4745-8F3B-C988542B9CC1}" dt="2020-09-25T20:15:19.351" v="3226" actId="20577"/>
        <pc:sldMkLst>
          <pc:docMk/>
          <pc:sldMk cId="2726419961" sldId="264"/>
        </pc:sldMkLst>
        <pc:spChg chg="mod">
          <ac:chgData name="Adam Arkley" userId="d399d8a812f0f754" providerId="LiveId" clId="{28E1BA76-4189-4745-8F3B-C988542B9CC1}" dt="2020-09-25T19:43:16.635" v="2649" actId="255"/>
          <ac:spMkLst>
            <pc:docMk/>
            <pc:sldMk cId="2726419961" sldId="264"/>
            <ac:spMk id="7" creationId="{81C08BC2-19A8-464B-A2C7-FE134A960E49}"/>
          </ac:spMkLst>
        </pc:spChg>
        <pc:graphicFrameChg chg="add mod modGraphic">
          <ac:chgData name="Adam Arkley" userId="d399d8a812f0f754" providerId="LiveId" clId="{28E1BA76-4189-4745-8F3B-C988542B9CC1}" dt="2020-09-25T20:15:19.351" v="3226" actId="20577"/>
          <ac:graphicFrameMkLst>
            <pc:docMk/>
            <pc:sldMk cId="2726419961" sldId="264"/>
            <ac:graphicFrameMk id="2" creationId="{B3DE433B-E545-4A7F-A858-9EAF08A19C9B}"/>
          </ac:graphicFrameMkLst>
        </pc:graphicFrameChg>
        <pc:picChg chg="del">
          <ac:chgData name="Adam Arkley" userId="d399d8a812f0f754" providerId="LiveId" clId="{28E1BA76-4189-4745-8F3B-C988542B9CC1}" dt="2020-09-25T19:25:06.772" v="2049" actId="478"/>
          <ac:picMkLst>
            <pc:docMk/>
            <pc:sldMk cId="2726419961" sldId="264"/>
            <ac:picMk id="2050" creationId="{9000E669-3CF0-4D29-86F0-C60E8724B09F}"/>
          </ac:picMkLst>
        </pc:picChg>
      </pc:sldChg>
      <pc:sldChg chg="del">
        <pc:chgData name="Adam Arkley" userId="d399d8a812f0f754" providerId="LiveId" clId="{28E1BA76-4189-4745-8F3B-C988542B9CC1}" dt="2020-09-25T18:58:19.351" v="32" actId="47"/>
        <pc:sldMkLst>
          <pc:docMk/>
          <pc:sldMk cId="1547233248" sldId="265"/>
        </pc:sldMkLst>
      </pc:sldChg>
      <pc:sldChg chg="delSp modSp add mod ord">
        <pc:chgData name="Adam Arkley" userId="d399d8a812f0f754" providerId="LiveId" clId="{28E1BA76-4189-4745-8F3B-C988542B9CC1}" dt="2020-09-25T19:52:38.467" v="3038" actId="20577"/>
        <pc:sldMkLst>
          <pc:docMk/>
          <pc:sldMk cId="2083405939" sldId="265"/>
        </pc:sldMkLst>
        <pc:spChg chg="mod">
          <ac:chgData name="Adam Arkley" userId="d399d8a812f0f754" providerId="LiveId" clId="{28E1BA76-4189-4745-8F3B-C988542B9CC1}" dt="2020-09-25T19:46:28.748" v="2704" actId="20577"/>
          <ac:spMkLst>
            <pc:docMk/>
            <pc:sldMk cId="2083405939" sldId="265"/>
            <ac:spMk id="6" creationId="{C5372D0A-E260-4F85-BA5F-02B997435337}"/>
          </ac:spMkLst>
        </pc:spChg>
        <pc:spChg chg="mod">
          <ac:chgData name="Adam Arkley" userId="d399d8a812f0f754" providerId="LiveId" clId="{28E1BA76-4189-4745-8F3B-C988542B9CC1}" dt="2020-09-25T19:52:38.467" v="3038" actId="20577"/>
          <ac:spMkLst>
            <pc:docMk/>
            <pc:sldMk cId="2083405939" sldId="265"/>
            <ac:spMk id="7" creationId="{81C08BC2-19A8-464B-A2C7-FE134A960E49}"/>
          </ac:spMkLst>
        </pc:spChg>
        <pc:picChg chg="del">
          <ac:chgData name="Adam Arkley" userId="d399d8a812f0f754" providerId="LiveId" clId="{28E1BA76-4189-4745-8F3B-C988542B9CC1}" dt="2020-09-25T19:43:56.336" v="2683" actId="478"/>
          <ac:picMkLst>
            <pc:docMk/>
            <pc:sldMk cId="2083405939" sldId="265"/>
            <ac:picMk id="2050" creationId="{9000E669-3CF0-4D29-86F0-C60E8724B09F}"/>
          </ac:picMkLst>
        </pc:picChg>
      </pc:sldChg>
      <pc:sldChg chg="modSp add mod ord">
        <pc:chgData name="Adam Arkley" userId="d399d8a812f0f754" providerId="LiveId" clId="{28E1BA76-4189-4745-8F3B-C988542B9CC1}" dt="2020-09-25T20:16:41.697" v="3269" actId="20577"/>
        <pc:sldMkLst>
          <pc:docMk/>
          <pc:sldMk cId="2261273534" sldId="266"/>
        </pc:sldMkLst>
        <pc:spChg chg="mod">
          <ac:chgData name="Adam Arkley" userId="d399d8a812f0f754" providerId="LiveId" clId="{28E1BA76-4189-4745-8F3B-C988542B9CC1}" dt="2020-09-25T19:53:32.144" v="3061" actId="20577"/>
          <ac:spMkLst>
            <pc:docMk/>
            <pc:sldMk cId="2261273534" sldId="266"/>
            <ac:spMk id="7" creationId="{264D352A-6490-4480-892C-323D5009DE9E}"/>
          </ac:spMkLst>
        </pc:spChg>
        <pc:spChg chg="mod">
          <ac:chgData name="Adam Arkley" userId="d399d8a812f0f754" providerId="LiveId" clId="{28E1BA76-4189-4745-8F3B-C988542B9CC1}" dt="2020-09-25T20:16:41.697" v="3269" actId="20577"/>
          <ac:spMkLst>
            <pc:docMk/>
            <pc:sldMk cId="2261273534" sldId="266"/>
            <ac:spMk id="8" creationId="{BE0E3DF2-7D61-4E65-B9C8-8C8786AC82BB}"/>
          </ac:spMkLst>
        </pc:spChg>
      </pc:sldChg>
      <pc:sldChg chg="del">
        <pc:chgData name="Adam Arkley" userId="d399d8a812f0f754" providerId="LiveId" clId="{28E1BA76-4189-4745-8F3B-C988542B9CC1}" dt="2020-09-25T18:58:19.351" v="32" actId="47"/>
        <pc:sldMkLst>
          <pc:docMk/>
          <pc:sldMk cId="3967987549" sldId="266"/>
        </pc:sldMkLst>
      </pc:sldChg>
      <pc:sldChg chg="del">
        <pc:chgData name="Adam Arkley" userId="d399d8a812f0f754" providerId="LiveId" clId="{28E1BA76-4189-4745-8F3B-C988542B9CC1}" dt="2020-09-25T18:58:19.351" v="32" actId="47"/>
        <pc:sldMkLst>
          <pc:docMk/>
          <pc:sldMk cId="1400176100" sldId="267"/>
        </pc:sldMkLst>
      </pc:sldChg>
      <pc:sldChg chg="addSp delSp modSp add mod ord">
        <pc:chgData name="Adam Arkley" userId="d399d8a812f0f754" providerId="LiveId" clId="{28E1BA76-4189-4745-8F3B-C988542B9CC1}" dt="2020-09-25T20:35:52.577" v="3945" actId="478"/>
        <pc:sldMkLst>
          <pc:docMk/>
          <pc:sldMk cId="2035405712" sldId="267"/>
        </pc:sldMkLst>
        <pc:spChg chg="mod">
          <ac:chgData name="Adam Arkley" userId="d399d8a812f0f754" providerId="LiveId" clId="{28E1BA76-4189-4745-8F3B-C988542B9CC1}" dt="2020-09-25T20:17:01.706" v="3316" actId="20577"/>
          <ac:spMkLst>
            <pc:docMk/>
            <pc:sldMk cId="2035405712" sldId="267"/>
            <ac:spMk id="6" creationId="{C5372D0A-E260-4F85-BA5F-02B997435337}"/>
          </ac:spMkLst>
        </pc:spChg>
        <pc:spChg chg="mod">
          <ac:chgData name="Adam Arkley" userId="d399d8a812f0f754" providerId="LiveId" clId="{28E1BA76-4189-4745-8F3B-C988542B9CC1}" dt="2020-09-25T20:35:32.560" v="3902" actId="20577"/>
          <ac:spMkLst>
            <pc:docMk/>
            <pc:sldMk cId="2035405712" sldId="267"/>
            <ac:spMk id="7" creationId="{81C08BC2-19A8-464B-A2C7-FE134A960E49}"/>
          </ac:spMkLst>
        </pc:spChg>
        <pc:spChg chg="add del">
          <ac:chgData name="Adam Arkley" userId="d399d8a812f0f754" providerId="LiveId" clId="{28E1BA76-4189-4745-8F3B-C988542B9CC1}" dt="2020-09-25T20:35:52.577" v="3945" actId="478"/>
          <ac:spMkLst>
            <pc:docMk/>
            <pc:sldMk cId="2035405712" sldId="267"/>
            <ac:spMk id="8" creationId="{19E01CB4-EFB9-4437-B228-67B817CBE3C6}"/>
          </ac:spMkLst>
        </pc:spChg>
        <pc:picChg chg="add del">
          <ac:chgData name="Adam Arkley" userId="d399d8a812f0f754" providerId="LiveId" clId="{28E1BA76-4189-4745-8F3B-C988542B9CC1}" dt="2020-09-25T20:16:49.821" v="3272"/>
          <ac:picMkLst>
            <pc:docMk/>
            <pc:sldMk cId="2035405712" sldId="267"/>
            <ac:picMk id="2" creationId="{BA8E7834-D04D-44DB-A2F6-1214E3FE2B0E}"/>
          </ac:picMkLst>
        </pc:picChg>
      </pc:sldChg>
      <pc:sldChg chg="delSp modSp add mod">
        <pc:chgData name="Adam Arkley" userId="d399d8a812f0f754" providerId="LiveId" clId="{28E1BA76-4189-4745-8F3B-C988542B9CC1}" dt="2020-09-26T12:25:55.542" v="5994" actId="20577"/>
        <pc:sldMkLst>
          <pc:docMk/>
          <pc:sldMk cId="631216122" sldId="268"/>
        </pc:sldMkLst>
        <pc:spChg chg="mod">
          <ac:chgData name="Adam Arkley" userId="d399d8a812f0f754" providerId="LiveId" clId="{28E1BA76-4189-4745-8F3B-C988542B9CC1}" dt="2020-09-25T20:35:44.213" v="3942" actId="20577"/>
          <ac:spMkLst>
            <pc:docMk/>
            <pc:sldMk cId="631216122" sldId="268"/>
            <ac:spMk id="6" creationId="{C5372D0A-E260-4F85-BA5F-02B997435337}"/>
          </ac:spMkLst>
        </pc:spChg>
        <pc:spChg chg="mod">
          <ac:chgData name="Adam Arkley" userId="d399d8a812f0f754" providerId="LiveId" clId="{28E1BA76-4189-4745-8F3B-C988542B9CC1}" dt="2020-09-26T12:25:55.542" v="5994" actId="20577"/>
          <ac:spMkLst>
            <pc:docMk/>
            <pc:sldMk cId="631216122" sldId="268"/>
            <ac:spMk id="7" creationId="{81C08BC2-19A8-464B-A2C7-FE134A960E49}"/>
          </ac:spMkLst>
        </pc:spChg>
        <pc:spChg chg="del">
          <ac:chgData name="Adam Arkley" userId="d399d8a812f0f754" providerId="LiveId" clId="{28E1BA76-4189-4745-8F3B-C988542B9CC1}" dt="2020-09-25T20:35:48.049" v="3944" actId="478"/>
          <ac:spMkLst>
            <pc:docMk/>
            <pc:sldMk cId="631216122" sldId="268"/>
            <ac:spMk id="8" creationId="{19E01CB4-EFB9-4437-B228-67B817CBE3C6}"/>
          </ac:spMkLst>
        </pc:spChg>
      </pc:sldChg>
      <pc:sldChg chg="del">
        <pc:chgData name="Adam Arkley" userId="d399d8a812f0f754" providerId="LiveId" clId="{28E1BA76-4189-4745-8F3B-C988542B9CC1}" dt="2020-09-25T18:58:19.351" v="32" actId="47"/>
        <pc:sldMkLst>
          <pc:docMk/>
          <pc:sldMk cId="4174039919" sldId="268"/>
        </pc:sldMkLst>
      </pc:sldChg>
      <pc:sldChg chg="modSp add mod ord">
        <pc:chgData name="Adam Arkley" userId="d399d8a812f0f754" providerId="LiveId" clId="{28E1BA76-4189-4745-8F3B-C988542B9CC1}" dt="2020-09-26T12:24:20.553" v="5909" actId="6549"/>
        <pc:sldMkLst>
          <pc:docMk/>
          <pc:sldMk cId="1368245579" sldId="269"/>
        </pc:sldMkLst>
        <pc:spChg chg="mod">
          <ac:chgData name="Adam Arkley" userId="d399d8a812f0f754" providerId="LiveId" clId="{28E1BA76-4189-4745-8F3B-C988542B9CC1}" dt="2020-09-25T20:50:35.423" v="4923" actId="20577"/>
          <ac:spMkLst>
            <pc:docMk/>
            <pc:sldMk cId="1368245579" sldId="269"/>
            <ac:spMk id="6" creationId="{C5372D0A-E260-4F85-BA5F-02B997435337}"/>
          </ac:spMkLst>
        </pc:spChg>
        <pc:spChg chg="mod">
          <ac:chgData name="Adam Arkley" userId="d399d8a812f0f754" providerId="LiveId" clId="{28E1BA76-4189-4745-8F3B-C988542B9CC1}" dt="2020-09-26T12:24:20.553" v="5909" actId="6549"/>
          <ac:spMkLst>
            <pc:docMk/>
            <pc:sldMk cId="1368245579" sldId="269"/>
            <ac:spMk id="7" creationId="{81C08BC2-19A8-464B-A2C7-FE134A960E49}"/>
          </ac:spMkLst>
        </pc:spChg>
      </pc:sldChg>
      <pc:sldChg chg="del">
        <pc:chgData name="Adam Arkley" userId="d399d8a812f0f754" providerId="LiveId" clId="{28E1BA76-4189-4745-8F3B-C988542B9CC1}" dt="2020-09-25T18:58:19.351" v="32" actId="47"/>
        <pc:sldMkLst>
          <pc:docMk/>
          <pc:sldMk cId="3257591746" sldId="269"/>
        </pc:sldMkLst>
      </pc:sldChg>
      <pc:sldChg chg="del">
        <pc:chgData name="Adam Arkley" userId="d399d8a812f0f754" providerId="LiveId" clId="{28E1BA76-4189-4745-8F3B-C988542B9CC1}" dt="2020-09-25T18:58:19.351" v="32" actId="47"/>
        <pc:sldMkLst>
          <pc:docMk/>
          <pc:sldMk cId="2035394626" sldId="270"/>
        </pc:sldMkLst>
      </pc:sldChg>
      <pc:sldChg chg="modSp add mod">
        <pc:chgData name="Adam Arkley" userId="d399d8a812f0f754" providerId="LiveId" clId="{28E1BA76-4189-4745-8F3B-C988542B9CC1}" dt="2020-09-26T12:25:18.818" v="5984" actId="255"/>
        <pc:sldMkLst>
          <pc:docMk/>
          <pc:sldMk cId="3310817434" sldId="270"/>
        </pc:sldMkLst>
        <pc:spChg chg="mod">
          <ac:chgData name="Adam Arkley" userId="d399d8a812f0f754" providerId="LiveId" clId="{28E1BA76-4189-4745-8F3B-C988542B9CC1}" dt="2020-09-26T12:25:18.818" v="5984" actId="255"/>
          <ac:spMkLst>
            <pc:docMk/>
            <pc:sldMk cId="3310817434" sldId="270"/>
            <ac:spMk id="7" creationId="{81C08BC2-19A8-464B-A2C7-FE134A960E49}"/>
          </ac:spMkLst>
        </pc:spChg>
      </pc:sldChg>
      <pc:sldChg chg="del">
        <pc:chgData name="Adam Arkley" userId="d399d8a812f0f754" providerId="LiveId" clId="{28E1BA76-4189-4745-8F3B-C988542B9CC1}" dt="2020-09-25T18:58:19.351" v="32" actId="47"/>
        <pc:sldMkLst>
          <pc:docMk/>
          <pc:sldMk cId="1224079293" sldId="271"/>
        </pc:sldMkLst>
      </pc:sldChg>
      <pc:sldChg chg="modSp add mod">
        <pc:chgData name="Adam Arkley" userId="d399d8a812f0f754" providerId="LiveId" clId="{28E1BA76-4189-4745-8F3B-C988542B9CC1}" dt="2020-09-26T12:33:15.904" v="6680" actId="20577"/>
        <pc:sldMkLst>
          <pc:docMk/>
          <pc:sldMk cId="1231261234" sldId="271"/>
        </pc:sldMkLst>
        <pc:spChg chg="mod">
          <ac:chgData name="Adam Arkley" userId="d399d8a812f0f754" providerId="LiveId" clId="{28E1BA76-4189-4745-8F3B-C988542B9CC1}" dt="2020-09-26T12:27:28.199" v="6025" actId="20577"/>
          <ac:spMkLst>
            <pc:docMk/>
            <pc:sldMk cId="1231261234" sldId="271"/>
            <ac:spMk id="6" creationId="{C5372D0A-E260-4F85-BA5F-02B997435337}"/>
          </ac:spMkLst>
        </pc:spChg>
        <pc:spChg chg="mod">
          <ac:chgData name="Adam Arkley" userId="d399d8a812f0f754" providerId="LiveId" clId="{28E1BA76-4189-4745-8F3B-C988542B9CC1}" dt="2020-09-26T12:33:15.904" v="6680" actId="20577"/>
          <ac:spMkLst>
            <pc:docMk/>
            <pc:sldMk cId="1231261234" sldId="271"/>
            <ac:spMk id="7" creationId="{81C08BC2-19A8-464B-A2C7-FE134A960E49}"/>
          </ac:spMkLst>
        </pc:spChg>
      </pc:sldChg>
      <pc:sldChg chg="modSp add mod">
        <pc:chgData name="Adam Arkley" userId="d399d8a812f0f754" providerId="LiveId" clId="{28E1BA76-4189-4745-8F3B-C988542B9CC1}" dt="2020-09-26T12:36:24.910" v="7083" actId="20577"/>
        <pc:sldMkLst>
          <pc:docMk/>
          <pc:sldMk cId="698324063" sldId="272"/>
        </pc:sldMkLst>
        <pc:spChg chg="mod">
          <ac:chgData name="Adam Arkley" userId="d399d8a812f0f754" providerId="LiveId" clId="{28E1BA76-4189-4745-8F3B-C988542B9CC1}" dt="2020-09-26T12:36:24.910" v="7083" actId="20577"/>
          <ac:spMkLst>
            <pc:docMk/>
            <pc:sldMk cId="698324063" sldId="272"/>
            <ac:spMk id="7" creationId="{81C08BC2-19A8-464B-A2C7-FE134A960E49}"/>
          </ac:spMkLst>
        </pc:spChg>
      </pc:sldChg>
      <pc:sldChg chg="del">
        <pc:chgData name="Adam Arkley" userId="d399d8a812f0f754" providerId="LiveId" clId="{28E1BA76-4189-4745-8F3B-C988542B9CC1}" dt="2020-09-25T18:58:19.351" v="32" actId="47"/>
        <pc:sldMkLst>
          <pc:docMk/>
          <pc:sldMk cId="1434012173" sldId="272"/>
        </pc:sldMkLst>
      </pc:sldChg>
      <pc:sldChg chg="del">
        <pc:chgData name="Adam Arkley" userId="d399d8a812f0f754" providerId="LiveId" clId="{28E1BA76-4189-4745-8F3B-C988542B9CC1}" dt="2020-09-25T18:58:19.351" v="32" actId="47"/>
        <pc:sldMkLst>
          <pc:docMk/>
          <pc:sldMk cId="1220336291" sldId="273"/>
        </pc:sldMkLst>
      </pc:sldChg>
      <pc:sldChg chg="modSp add mod ord">
        <pc:chgData name="Adam Arkley" userId="d399d8a812f0f754" providerId="LiveId" clId="{28E1BA76-4189-4745-8F3B-C988542B9CC1}" dt="2020-09-26T14:13:36.120" v="7151" actId="20577"/>
        <pc:sldMkLst>
          <pc:docMk/>
          <pc:sldMk cId="2774473190" sldId="273"/>
        </pc:sldMkLst>
        <pc:spChg chg="mod">
          <ac:chgData name="Adam Arkley" userId="d399d8a812f0f754" providerId="LiveId" clId="{28E1BA76-4189-4745-8F3B-C988542B9CC1}" dt="2020-09-26T14:13:22.296" v="7103" actId="20577"/>
          <ac:spMkLst>
            <pc:docMk/>
            <pc:sldMk cId="2774473190" sldId="273"/>
            <ac:spMk id="7" creationId="{264D352A-6490-4480-892C-323D5009DE9E}"/>
          </ac:spMkLst>
        </pc:spChg>
        <pc:spChg chg="mod">
          <ac:chgData name="Adam Arkley" userId="d399d8a812f0f754" providerId="LiveId" clId="{28E1BA76-4189-4745-8F3B-C988542B9CC1}" dt="2020-09-26T14:13:36.120" v="7151" actId="20577"/>
          <ac:spMkLst>
            <pc:docMk/>
            <pc:sldMk cId="2774473190" sldId="273"/>
            <ac:spMk id="8" creationId="{BE0E3DF2-7D61-4E65-B9C8-8C8786AC82BB}"/>
          </ac:spMkLst>
        </pc:spChg>
      </pc:sldChg>
      <pc:sldChg chg="del">
        <pc:chgData name="Adam Arkley" userId="d399d8a812f0f754" providerId="LiveId" clId="{28E1BA76-4189-4745-8F3B-C988542B9CC1}" dt="2020-09-25T18:58:19.351" v="32" actId="47"/>
        <pc:sldMkLst>
          <pc:docMk/>
          <pc:sldMk cId="2973086184" sldId="274"/>
        </pc:sldMkLst>
      </pc:sldChg>
      <pc:sldChg chg="modSp add mod ord">
        <pc:chgData name="Adam Arkley" userId="d399d8a812f0f754" providerId="LiveId" clId="{28E1BA76-4189-4745-8F3B-C988542B9CC1}" dt="2020-09-26T14:57:32.670" v="9924"/>
        <pc:sldMkLst>
          <pc:docMk/>
          <pc:sldMk cId="3192106701" sldId="274"/>
        </pc:sldMkLst>
        <pc:spChg chg="mod">
          <ac:chgData name="Adam Arkley" userId="d399d8a812f0f754" providerId="LiveId" clId="{28E1BA76-4189-4745-8F3B-C988542B9CC1}" dt="2020-09-26T14:18:07.489" v="7160" actId="20577"/>
          <ac:spMkLst>
            <pc:docMk/>
            <pc:sldMk cId="3192106701" sldId="274"/>
            <ac:spMk id="6" creationId="{C5372D0A-E260-4F85-BA5F-02B997435337}"/>
          </ac:spMkLst>
        </pc:spChg>
        <pc:spChg chg="mod">
          <ac:chgData name="Adam Arkley" userId="d399d8a812f0f754" providerId="LiveId" clId="{28E1BA76-4189-4745-8F3B-C988542B9CC1}" dt="2020-09-26T14:35:02.857" v="7558" actId="20577"/>
          <ac:spMkLst>
            <pc:docMk/>
            <pc:sldMk cId="3192106701" sldId="274"/>
            <ac:spMk id="7" creationId="{81C08BC2-19A8-464B-A2C7-FE134A960E49}"/>
          </ac:spMkLst>
        </pc:spChg>
      </pc:sldChg>
      <pc:sldChg chg="modSp add mod">
        <pc:chgData name="Adam Arkley" userId="d399d8a812f0f754" providerId="LiveId" clId="{28E1BA76-4189-4745-8F3B-C988542B9CC1}" dt="2020-09-26T14:37:43.674" v="8103" actId="20577"/>
        <pc:sldMkLst>
          <pc:docMk/>
          <pc:sldMk cId="937784872" sldId="275"/>
        </pc:sldMkLst>
        <pc:spChg chg="mod">
          <ac:chgData name="Adam Arkley" userId="d399d8a812f0f754" providerId="LiveId" clId="{28E1BA76-4189-4745-8F3B-C988542B9CC1}" dt="2020-09-26T14:35:28.205" v="7573" actId="20577"/>
          <ac:spMkLst>
            <pc:docMk/>
            <pc:sldMk cId="937784872" sldId="275"/>
            <ac:spMk id="6" creationId="{C5372D0A-E260-4F85-BA5F-02B997435337}"/>
          </ac:spMkLst>
        </pc:spChg>
        <pc:spChg chg="mod">
          <ac:chgData name="Adam Arkley" userId="d399d8a812f0f754" providerId="LiveId" clId="{28E1BA76-4189-4745-8F3B-C988542B9CC1}" dt="2020-09-26T14:37:43.674" v="8103" actId="20577"/>
          <ac:spMkLst>
            <pc:docMk/>
            <pc:sldMk cId="937784872" sldId="275"/>
            <ac:spMk id="7" creationId="{81C08BC2-19A8-464B-A2C7-FE134A960E49}"/>
          </ac:spMkLst>
        </pc:spChg>
      </pc:sldChg>
      <pc:sldChg chg="del">
        <pc:chgData name="Adam Arkley" userId="d399d8a812f0f754" providerId="LiveId" clId="{28E1BA76-4189-4745-8F3B-C988542B9CC1}" dt="2020-09-25T18:58:19.351" v="32" actId="47"/>
        <pc:sldMkLst>
          <pc:docMk/>
          <pc:sldMk cId="3183949116" sldId="275"/>
        </pc:sldMkLst>
      </pc:sldChg>
      <pc:sldChg chg="modSp add mod">
        <pc:chgData name="Adam Arkley" userId="d399d8a812f0f754" providerId="LiveId" clId="{28E1BA76-4189-4745-8F3B-C988542B9CC1}" dt="2020-09-26T14:42:08.853" v="8855" actId="255"/>
        <pc:sldMkLst>
          <pc:docMk/>
          <pc:sldMk cId="476173773" sldId="276"/>
        </pc:sldMkLst>
        <pc:spChg chg="mod">
          <ac:chgData name="Adam Arkley" userId="d399d8a812f0f754" providerId="LiveId" clId="{28E1BA76-4189-4745-8F3B-C988542B9CC1}" dt="2020-09-26T14:42:08.853" v="8855" actId="255"/>
          <ac:spMkLst>
            <pc:docMk/>
            <pc:sldMk cId="476173773" sldId="276"/>
            <ac:spMk id="7" creationId="{81C08BC2-19A8-464B-A2C7-FE134A960E49}"/>
          </ac:spMkLst>
        </pc:spChg>
      </pc:sldChg>
      <pc:sldChg chg="del">
        <pc:chgData name="Adam Arkley" userId="d399d8a812f0f754" providerId="LiveId" clId="{28E1BA76-4189-4745-8F3B-C988542B9CC1}" dt="2020-09-25T18:58:19.351" v="32" actId="47"/>
        <pc:sldMkLst>
          <pc:docMk/>
          <pc:sldMk cId="1990367051" sldId="276"/>
        </pc:sldMkLst>
      </pc:sldChg>
      <pc:sldChg chg="modSp add mod">
        <pc:chgData name="Adam Arkley" userId="d399d8a812f0f754" providerId="LiveId" clId="{28E1BA76-4189-4745-8F3B-C988542B9CC1}" dt="2020-09-26T14:46:10.934" v="9322" actId="20577"/>
        <pc:sldMkLst>
          <pc:docMk/>
          <pc:sldMk cId="3185293295" sldId="277"/>
        </pc:sldMkLst>
        <pc:spChg chg="mod">
          <ac:chgData name="Adam Arkley" userId="d399d8a812f0f754" providerId="LiveId" clId="{28E1BA76-4189-4745-8F3B-C988542B9CC1}" dt="2020-09-26T14:46:10.934" v="9322" actId="20577"/>
          <ac:spMkLst>
            <pc:docMk/>
            <pc:sldMk cId="3185293295" sldId="277"/>
            <ac:spMk id="7" creationId="{81C08BC2-19A8-464B-A2C7-FE134A960E49}"/>
          </ac:spMkLst>
        </pc:spChg>
      </pc:sldChg>
      <pc:sldChg chg="del">
        <pc:chgData name="Adam Arkley" userId="d399d8a812f0f754" providerId="LiveId" clId="{28E1BA76-4189-4745-8F3B-C988542B9CC1}" dt="2020-09-25T18:58:19.351" v="32" actId="47"/>
        <pc:sldMkLst>
          <pc:docMk/>
          <pc:sldMk cId="3420078365" sldId="277"/>
        </pc:sldMkLst>
      </pc:sldChg>
      <pc:sldChg chg="modSp add mod">
        <pc:chgData name="Adam Arkley" userId="d399d8a812f0f754" providerId="LiveId" clId="{28E1BA76-4189-4745-8F3B-C988542B9CC1}" dt="2020-09-26T14:57:20.778" v="9922" actId="20577"/>
        <pc:sldMkLst>
          <pc:docMk/>
          <pc:sldMk cId="1443851149" sldId="278"/>
        </pc:sldMkLst>
        <pc:spChg chg="mod">
          <ac:chgData name="Adam Arkley" userId="d399d8a812f0f754" providerId="LiveId" clId="{28E1BA76-4189-4745-8F3B-C988542B9CC1}" dt="2020-09-26T14:45:42.617" v="9188" actId="20577"/>
          <ac:spMkLst>
            <pc:docMk/>
            <pc:sldMk cId="1443851149" sldId="278"/>
            <ac:spMk id="6" creationId="{C5372D0A-E260-4F85-BA5F-02B997435337}"/>
          </ac:spMkLst>
        </pc:spChg>
        <pc:spChg chg="mod">
          <ac:chgData name="Adam Arkley" userId="d399d8a812f0f754" providerId="LiveId" clId="{28E1BA76-4189-4745-8F3B-C988542B9CC1}" dt="2020-09-26T14:57:20.778" v="9922" actId="20577"/>
          <ac:spMkLst>
            <pc:docMk/>
            <pc:sldMk cId="1443851149" sldId="278"/>
            <ac:spMk id="7" creationId="{81C08BC2-19A8-464B-A2C7-FE134A960E49}"/>
          </ac:spMkLst>
        </pc:spChg>
      </pc:sldChg>
      <pc:sldChg chg="del">
        <pc:chgData name="Adam Arkley" userId="d399d8a812f0f754" providerId="LiveId" clId="{28E1BA76-4189-4745-8F3B-C988542B9CC1}" dt="2020-09-25T18:58:19.351" v="32" actId="47"/>
        <pc:sldMkLst>
          <pc:docMk/>
          <pc:sldMk cId="2144810615" sldId="278"/>
        </pc:sldMkLst>
      </pc:sldChg>
      <pc:sldChg chg="modSp add mod ord">
        <pc:chgData name="Adam Arkley" userId="d399d8a812f0f754" providerId="LiveId" clId="{28E1BA76-4189-4745-8F3B-C988542B9CC1}" dt="2020-09-26T14:58:14.922" v="10029" actId="20577"/>
        <pc:sldMkLst>
          <pc:docMk/>
          <pc:sldMk cId="2050159396" sldId="279"/>
        </pc:sldMkLst>
        <pc:spChg chg="mod">
          <ac:chgData name="Adam Arkley" userId="d399d8a812f0f754" providerId="LiveId" clId="{28E1BA76-4189-4745-8F3B-C988542B9CC1}" dt="2020-09-26T14:57:58.698" v="9954" actId="20577"/>
          <ac:spMkLst>
            <pc:docMk/>
            <pc:sldMk cId="2050159396" sldId="279"/>
            <ac:spMk id="7" creationId="{264D352A-6490-4480-892C-323D5009DE9E}"/>
          </ac:spMkLst>
        </pc:spChg>
        <pc:spChg chg="mod">
          <ac:chgData name="Adam Arkley" userId="d399d8a812f0f754" providerId="LiveId" clId="{28E1BA76-4189-4745-8F3B-C988542B9CC1}" dt="2020-09-26T14:58:14.922" v="10029" actId="20577"/>
          <ac:spMkLst>
            <pc:docMk/>
            <pc:sldMk cId="2050159396" sldId="279"/>
            <ac:spMk id="8" creationId="{BE0E3DF2-7D61-4E65-B9C8-8C8786AC82BB}"/>
          </ac:spMkLst>
        </pc:spChg>
      </pc:sldChg>
      <pc:sldChg chg="del">
        <pc:chgData name="Adam Arkley" userId="d399d8a812f0f754" providerId="LiveId" clId="{28E1BA76-4189-4745-8F3B-C988542B9CC1}" dt="2020-09-25T18:58:19.351" v="32" actId="47"/>
        <pc:sldMkLst>
          <pc:docMk/>
          <pc:sldMk cId="2467361559" sldId="279"/>
        </pc:sldMkLst>
      </pc:sldChg>
      <pc:sldChg chg="new del">
        <pc:chgData name="Adam Arkley" userId="d399d8a812f0f754" providerId="LiveId" clId="{28E1BA76-4189-4745-8F3B-C988542B9CC1}" dt="2020-09-26T14:45:47.137" v="9190" actId="680"/>
        <pc:sldMkLst>
          <pc:docMk/>
          <pc:sldMk cId="4085433955" sldId="279"/>
        </pc:sldMkLst>
      </pc:sldChg>
      <pc:sldChg chg="modSp add mod ord">
        <pc:chgData name="Adam Arkley" userId="d399d8a812f0f754" providerId="LiveId" clId="{28E1BA76-4189-4745-8F3B-C988542B9CC1}" dt="2020-09-26T14:58:24.841" v="10039" actId="20577"/>
        <pc:sldMkLst>
          <pc:docMk/>
          <pc:sldMk cId="842297462" sldId="280"/>
        </pc:sldMkLst>
        <pc:spChg chg="mod">
          <ac:chgData name="Adam Arkley" userId="d399d8a812f0f754" providerId="LiveId" clId="{28E1BA76-4189-4745-8F3B-C988542B9CC1}" dt="2020-09-26T14:58:21.506" v="10036" actId="20577"/>
          <ac:spMkLst>
            <pc:docMk/>
            <pc:sldMk cId="842297462" sldId="280"/>
            <ac:spMk id="6" creationId="{C5372D0A-E260-4F85-BA5F-02B997435337}"/>
          </ac:spMkLst>
        </pc:spChg>
        <pc:spChg chg="mod">
          <ac:chgData name="Adam Arkley" userId="d399d8a812f0f754" providerId="LiveId" clId="{28E1BA76-4189-4745-8F3B-C988542B9CC1}" dt="2020-09-26T14:58:24.841" v="10039" actId="20577"/>
          <ac:spMkLst>
            <pc:docMk/>
            <pc:sldMk cId="842297462" sldId="280"/>
            <ac:spMk id="7" creationId="{81C08BC2-19A8-464B-A2C7-FE134A960E49}"/>
          </ac:spMkLst>
        </pc:spChg>
      </pc:sldChg>
      <pc:sldChg chg="del">
        <pc:chgData name="Adam Arkley" userId="d399d8a812f0f754" providerId="LiveId" clId="{28E1BA76-4189-4745-8F3B-C988542B9CC1}" dt="2020-09-25T18:58:19.351" v="32" actId="47"/>
        <pc:sldMkLst>
          <pc:docMk/>
          <pc:sldMk cId="4208729155" sldId="280"/>
        </pc:sldMkLst>
      </pc:sldChg>
    </pc:docChg>
  </pc:docChgLst>
  <pc:docChgLst>
    <pc:chgData name="Adam Arkley" userId="d399d8a812f0f754" providerId="LiveId" clId="{E93054AD-10A9-4843-AFF1-99DF7BB257C6}"/>
    <pc:docChg chg="undo custSel addSld modSld sldOrd addSection delSection modSection">
      <pc:chgData name="Adam Arkley" userId="d399d8a812f0f754" providerId="LiveId" clId="{E93054AD-10A9-4843-AFF1-99DF7BB257C6}" dt="2020-09-26T17:02:09.730" v="7351" actId="20577"/>
      <pc:docMkLst>
        <pc:docMk/>
      </pc:docMkLst>
      <pc:sldChg chg="modSp mod">
        <pc:chgData name="Adam Arkley" userId="d399d8a812f0f754" providerId="LiveId" clId="{E93054AD-10A9-4843-AFF1-99DF7BB257C6}" dt="2020-09-26T17:02:09.730" v="7351" actId="20577"/>
        <pc:sldMkLst>
          <pc:docMk/>
          <pc:sldMk cId="2701037055" sldId="256"/>
        </pc:sldMkLst>
        <pc:spChg chg="mod">
          <ac:chgData name="Adam Arkley" userId="d399d8a812f0f754" providerId="LiveId" clId="{E93054AD-10A9-4843-AFF1-99DF7BB257C6}" dt="2020-09-26T17:02:07.794" v="7349" actId="20577"/>
          <ac:spMkLst>
            <pc:docMk/>
            <pc:sldMk cId="2701037055" sldId="256"/>
            <ac:spMk id="4" creationId="{0F370610-8E27-43C6-88E0-34FB0AF38598}"/>
          </ac:spMkLst>
        </pc:spChg>
        <pc:spChg chg="mod">
          <ac:chgData name="Adam Arkley" userId="d399d8a812f0f754" providerId="LiveId" clId="{E93054AD-10A9-4843-AFF1-99DF7BB257C6}" dt="2020-09-26T17:02:09.730" v="7351" actId="20577"/>
          <ac:spMkLst>
            <pc:docMk/>
            <pc:sldMk cId="2701037055" sldId="256"/>
            <ac:spMk id="6" creationId="{424E565A-5570-49BD-91D8-FCEE7A8CF147}"/>
          </ac:spMkLst>
        </pc:spChg>
      </pc:sldChg>
      <pc:sldChg chg="modSp mod">
        <pc:chgData name="Adam Arkley" userId="d399d8a812f0f754" providerId="LiveId" clId="{E93054AD-10A9-4843-AFF1-99DF7BB257C6}" dt="2020-09-26T16:30:37.121" v="3671" actId="6549"/>
        <pc:sldMkLst>
          <pc:docMk/>
          <pc:sldMk cId="591849276" sldId="257"/>
        </pc:sldMkLst>
        <pc:spChg chg="mod">
          <ac:chgData name="Adam Arkley" userId="d399d8a812f0f754" providerId="LiveId" clId="{E93054AD-10A9-4843-AFF1-99DF7BB257C6}" dt="2020-09-26T16:30:37.121" v="3671" actId="6549"/>
          <ac:spMkLst>
            <pc:docMk/>
            <pc:sldMk cId="591849276" sldId="257"/>
            <ac:spMk id="8" creationId="{BE0E3DF2-7D61-4E65-B9C8-8C8786AC82BB}"/>
          </ac:spMkLst>
        </pc:spChg>
      </pc:sldChg>
      <pc:sldChg chg="addSp modSp mod">
        <pc:chgData name="Adam Arkley" userId="d399d8a812f0f754" providerId="LiveId" clId="{E93054AD-10A9-4843-AFF1-99DF7BB257C6}" dt="2020-09-26T16:10:13.222" v="387" actId="1076"/>
        <pc:sldMkLst>
          <pc:docMk/>
          <pc:sldMk cId="842297462" sldId="280"/>
        </pc:sldMkLst>
        <pc:spChg chg="mod">
          <ac:chgData name="Adam Arkley" userId="d399d8a812f0f754" providerId="LiveId" clId="{E93054AD-10A9-4843-AFF1-99DF7BB257C6}" dt="2020-09-26T16:10:10.043" v="385" actId="14100"/>
          <ac:spMkLst>
            <pc:docMk/>
            <pc:sldMk cId="842297462" sldId="280"/>
            <ac:spMk id="7" creationId="{81C08BC2-19A8-464B-A2C7-FE134A960E49}"/>
          </ac:spMkLst>
        </pc:spChg>
        <pc:picChg chg="add mod">
          <ac:chgData name="Adam Arkley" userId="d399d8a812f0f754" providerId="LiveId" clId="{E93054AD-10A9-4843-AFF1-99DF7BB257C6}" dt="2020-09-26T16:10:13.222" v="387" actId="1076"/>
          <ac:picMkLst>
            <pc:docMk/>
            <pc:sldMk cId="842297462" sldId="280"/>
            <ac:picMk id="3" creationId="{D9F2B9E1-D7E9-4CCE-AAD9-EEA633C47420}"/>
          </ac:picMkLst>
        </pc:picChg>
      </pc:sldChg>
      <pc:sldChg chg="addSp modSp add mod ord">
        <pc:chgData name="Adam Arkley" userId="d399d8a812f0f754" providerId="LiveId" clId="{E93054AD-10A9-4843-AFF1-99DF7BB257C6}" dt="2020-09-26T16:12:13.880" v="837" actId="20577"/>
        <pc:sldMkLst>
          <pc:docMk/>
          <pc:sldMk cId="1894822069" sldId="281"/>
        </pc:sldMkLst>
        <pc:spChg chg="mod">
          <ac:chgData name="Adam Arkley" userId="d399d8a812f0f754" providerId="LiveId" clId="{E93054AD-10A9-4843-AFF1-99DF7BB257C6}" dt="2020-09-26T16:10:21.208" v="395" actId="20577"/>
          <ac:spMkLst>
            <pc:docMk/>
            <pc:sldMk cId="1894822069" sldId="281"/>
            <ac:spMk id="6" creationId="{C5372D0A-E260-4F85-BA5F-02B997435337}"/>
          </ac:spMkLst>
        </pc:spChg>
        <pc:spChg chg="mod">
          <ac:chgData name="Adam Arkley" userId="d399d8a812f0f754" providerId="LiveId" clId="{E93054AD-10A9-4843-AFF1-99DF7BB257C6}" dt="2020-09-26T16:12:13.880" v="837" actId="20577"/>
          <ac:spMkLst>
            <pc:docMk/>
            <pc:sldMk cId="1894822069" sldId="281"/>
            <ac:spMk id="7" creationId="{81C08BC2-19A8-464B-A2C7-FE134A960E49}"/>
          </ac:spMkLst>
        </pc:spChg>
        <pc:picChg chg="add mod">
          <ac:chgData name="Adam Arkley" userId="d399d8a812f0f754" providerId="LiveId" clId="{E93054AD-10A9-4843-AFF1-99DF7BB257C6}" dt="2020-09-26T16:11:53.379" v="665" actId="1076"/>
          <ac:picMkLst>
            <pc:docMk/>
            <pc:sldMk cId="1894822069" sldId="281"/>
            <ac:picMk id="3" creationId="{98E18573-2B0F-4E91-BC70-DF42EFD70566}"/>
          </ac:picMkLst>
        </pc:picChg>
      </pc:sldChg>
      <pc:sldChg chg="addSp delSp modSp add mod">
        <pc:chgData name="Adam Arkley" userId="d399d8a812f0f754" providerId="LiveId" clId="{E93054AD-10A9-4843-AFF1-99DF7BB257C6}" dt="2020-09-26T16:15:20.129" v="1224" actId="20577"/>
        <pc:sldMkLst>
          <pc:docMk/>
          <pc:sldMk cId="862832244" sldId="282"/>
        </pc:sldMkLst>
        <pc:spChg chg="mod">
          <ac:chgData name="Adam Arkley" userId="d399d8a812f0f754" providerId="LiveId" clId="{E93054AD-10A9-4843-AFF1-99DF7BB257C6}" dt="2020-09-26T16:15:20.129" v="1224" actId="20577"/>
          <ac:spMkLst>
            <pc:docMk/>
            <pc:sldMk cId="862832244" sldId="282"/>
            <ac:spMk id="7" creationId="{81C08BC2-19A8-464B-A2C7-FE134A960E49}"/>
          </ac:spMkLst>
        </pc:spChg>
        <pc:picChg chg="del">
          <ac:chgData name="Adam Arkley" userId="d399d8a812f0f754" providerId="LiveId" clId="{E93054AD-10A9-4843-AFF1-99DF7BB257C6}" dt="2020-09-26T16:14:26.543" v="839" actId="478"/>
          <ac:picMkLst>
            <pc:docMk/>
            <pc:sldMk cId="862832244" sldId="282"/>
            <ac:picMk id="3" creationId="{98E18573-2B0F-4E91-BC70-DF42EFD70566}"/>
          </ac:picMkLst>
        </pc:picChg>
        <pc:picChg chg="add mod">
          <ac:chgData name="Adam Arkley" userId="d399d8a812f0f754" providerId="LiveId" clId="{E93054AD-10A9-4843-AFF1-99DF7BB257C6}" dt="2020-09-26T16:14:32.523" v="842" actId="1076"/>
          <ac:picMkLst>
            <pc:docMk/>
            <pc:sldMk cId="862832244" sldId="282"/>
            <ac:picMk id="4" creationId="{43970568-6A7E-4DAB-BDB0-3B04E33C477A}"/>
          </ac:picMkLst>
        </pc:picChg>
      </pc:sldChg>
      <pc:sldChg chg="modSp add mod ord">
        <pc:chgData name="Adam Arkley" userId="d399d8a812f0f754" providerId="LiveId" clId="{E93054AD-10A9-4843-AFF1-99DF7BB257C6}" dt="2020-09-26T16:18:51.925" v="2118" actId="20577"/>
        <pc:sldMkLst>
          <pc:docMk/>
          <pc:sldMk cId="3477152732" sldId="283"/>
        </pc:sldMkLst>
        <pc:spChg chg="mod">
          <ac:chgData name="Adam Arkley" userId="d399d8a812f0f754" providerId="LiveId" clId="{E93054AD-10A9-4843-AFF1-99DF7BB257C6}" dt="2020-09-26T16:15:29.887" v="1233" actId="20577"/>
          <ac:spMkLst>
            <pc:docMk/>
            <pc:sldMk cId="3477152732" sldId="283"/>
            <ac:spMk id="6" creationId="{C5372D0A-E260-4F85-BA5F-02B997435337}"/>
          </ac:spMkLst>
        </pc:spChg>
        <pc:spChg chg="mod">
          <ac:chgData name="Adam Arkley" userId="d399d8a812f0f754" providerId="LiveId" clId="{E93054AD-10A9-4843-AFF1-99DF7BB257C6}" dt="2020-09-26T16:18:51.925" v="2118" actId="20577"/>
          <ac:spMkLst>
            <pc:docMk/>
            <pc:sldMk cId="3477152732" sldId="283"/>
            <ac:spMk id="7" creationId="{81C08BC2-19A8-464B-A2C7-FE134A960E49}"/>
          </ac:spMkLst>
        </pc:spChg>
      </pc:sldChg>
      <pc:sldChg chg="modSp add mod">
        <pc:chgData name="Adam Arkley" userId="d399d8a812f0f754" providerId="LiveId" clId="{E93054AD-10A9-4843-AFF1-99DF7BB257C6}" dt="2020-09-26T16:26:24.981" v="3059" actId="20577"/>
        <pc:sldMkLst>
          <pc:docMk/>
          <pc:sldMk cId="383464206" sldId="284"/>
        </pc:sldMkLst>
        <pc:spChg chg="mod">
          <ac:chgData name="Adam Arkley" userId="d399d8a812f0f754" providerId="LiveId" clId="{E93054AD-10A9-4843-AFF1-99DF7BB257C6}" dt="2020-09-26T16:19:47.707" v="2129" actId="20577"/>
          <ac:spMkLst>
            <pc:docMk/>
            <pc:sldMk cId="383464206" sldId="284"/>
            <ac:spMk id="6" creationId="{C5372D0A-E260-4F85-BA5F-02B997435337}"/>
          </ac:spMkLst>
        </pc:spChg>
        <pc:spChg chg="mod">
          <ac:chgData name="Adam Arkley" userId="d399d8a812f0f754" providerId="LiveId" clId="{E93054AD-10A9-4843-AFF1-99DF7BB257C6}" dt="2020-09-26T16:26:24.981" v="3059" actId="20577"/>
          <ac:spMkLst>
            <pc:docMk/>
            <pc:sldMk cId="383464206" sldId="284"/>
            <ac:spMk id="7" creationId="{81C08BC2-19A8-464B-A2C7-FE134A960E49}"/>
          </ac:spMkLst>
        </pc:spChg>
      </pc:sldChg>
      <pc:sldChg chg="addSp modSp add mod ord">
        <pc:chgData name="Adam Arkley" userId="d399d8a812f0f754" providerId="LiveId" clId="{E93054AD-10A9-4843-AFF1-99DF7BB257C6}" dt="2020-09-26T16:23:55.895" v="2641"/>
        <pc:sldMkLst>
          <pc:docMk/>
          <pc:sldMk cId="41099643" sldId="285"/>
        </pc:sldMkLst>
        <pc:spChg chg="mod">
          <ac:chgData name="Adam Arkley" userId="d399d8a812f0f754" providerId="LiveId" clId="{E93054AD-10A9-4843-AFF1-99DF7BB257C6}" dt="2020-09-26T16:21:09.288" v="2147" actId="20577"/>
          <ac:spMkLst>
            <pc:docMk/>
            <pc:sldMk cId="41099643" sldId="285"/>
            <ac:spMk id="6" creationId="{C5372D0A-E260-4F85-BA5F-02B997435337}"/>
          </ac:spMkLst>
        </pc:spChg>
        <pc:spChg chg="mod">
          <ac:chgData name="Adam Arkley" userId="d399d8a812f0f754" providerId="LiveId" clId="{E93054AD-10A9-4843-AFF1-99DF7BB257C6}" dt="2020-09-26T16:22:00.483" v="2517" actId="20577"/>
          <ac:spMkLst>
            <pc:docMk/>
            <pc:sldMk cId="41099643" sldId="285"/>
            <ac:spMk id="7" creationId="{81C08BC2-19A8-464B-A2C7-FE134A960E49}"/>
          </ac:spMkLst>
        </pc:spChg>
        <pc:graphicFrameChg chg="add mod modGraphic">
          <ac:chgData name="Adam Arkley" userId="d399d8a812f0f754" providerId="LiveId" clId="{E93054AD-10A9-4843-AFF1-99DF7BB257C6}" dt="2020-09-26T16:23:52.736" v="2639" actId="1076"/>
          <ac:graphicFrameMkLst>
            <pc:docMk/>
            <pc:sldMk cId="41099643" sldId="285"/>
            <ac:graphicFrameMk id="2" creationId="{4F625300-029E-4D4D-A08F-445DE3795F69}"/>
          </ac:graphicFrameMkLst>
        </pc:graphicFrameChg>
      </pc:sldChg>
      <pc:sldChg chg="modSp add mod ord">
        <pc:chgData name="Adam Arkley" userId="d399d8a812f0f754" providerId="LiveId" clId="{E93054AD-10A9-4843-AFF1-99DF7BB257C6}" dt="2020-09-26T16:29:27.551" v="3670" actId="20577"/>
        <pc:sldMkLst>
          <pc:docMk/>
          <pc:sldMk cId="2213527629" sldId="286"/>
        </pc:sldMkLst>
        <pc:spChg chg="mod">
          <ac:chgData name="Adam Arkley" userId="d399d8a812f0f754" providerId="LiveId" clId="{E93054AD-10A9-4843-AFF1-99DF7BB257C6}" dt="2020-09-26T16:26:45.663" v="3096" actId="20577"/>
          <ac:spMkLst>
            <pc:docMk/>
            <pc:sldMk cId="2213527629" sldId="286"/>
            <ac:spMk id="6" creationId="{C5372D0A-E260-4F85-BA5F-02B997435337}"/>
          </ac:spMkLst>
        </pc:spChg>
        <pc:spChg chg="mod">
          <ac:chgData name="Adam Arkley" userId="d399d8a812f0f754" providerId="LiveId" clId="{E93054AD-10A9-4843-AFF1-99DF7BB257C6}" dt="2020-09-26T16:29:27.551" v="3670" actId="20577"/>
          <ac:spMkLst>
            <pc:docMk/>
            <pc:sldMk cId="2213527629" sldId="286"/>
            <ac:spMk id="7" creationId="{81C08BC2-19A8-464B-A2C7-FE134A960E49}"/>
          </ac:spMkLst>
        </pc:spChg>
      </pc:sldChg>
      <pc:sldChg chg="modSp add mod ord">
        <pc:chgData name="Adam Arkley" userId="d399d8a812f0f754" providerId="LiveId" clId="{E93054AD-10A9-4843-AFF1-99DF7BB257C6}" dt="2020-09-26T16:33:54.715" v="3751" actId="20577"/>
        <pc:sldMkLst>
          <pc:docMk/>
          <pc:sldMk cId="1966687124" sldId="287"/>
        </pc:sldMkLst>
        <pc:spChg chg="mod">
          <ac:chgData name="Adam Arkley" userId="d399d8a812f0f754" providerId="LiveId" clId="{E93054AD-10A9-4843-AFF1-99DF7BB257C6}" dt="2020-09-26T16:30:52.926" v="3683" actId="20577"/>
          <ac:spMkLst>
            <pc:docMk/>
            <pc:sldMk cId="1966687124" sldId="287"/>
            <ac:spMk id="7" creationId="{264D352A-6490-4480-892C-323D5009DE9E}"/>
          </ac:spMkLst>
        </pc:spChg>
        <pc:spChg chg="mod">
          <ac:chgData name="Adam Arkley" userId="d399d8a812f0f754" providerId="LiveId" clId="{E93054AD-10A9-4843-AFF1-99DF7BB257C6}" dt="2020-09-26T16:33:54.715" v="3751" actId="20577"/>
          <ac:spMkLst>
            <pc:docMk/>
            <pc:sldMk cId="1966687124" sldId="287"/>
            <ac:spMk id="8" creationId="{BE0E3DF2-7D61-4E65-B9C8-8C8786AC82BB}"/>
          </ac:spMkLst>
        </pc:spChg>
      </pc:sldChg>
      <pc:sldChg chg="modSp add mod ord">
        <pc:chgData name="Adam Arkley" userId="d399d8a812f0f754" providerId="LiveId" clId="{E93054AD-10A9-4843-AFF1-99DF7BB257C6}" dt="2020-09-26T16:46:33.777" v="4813" actId="20577"/>
        <pc:sldMkLst>
          <pc:docMk/>
          <pc:sldMk cId="424534578" sldId="288"/>
        </pc:sldMkLst>
        <pc:spChg chg="mod">
          <ac:chgData name="Adam Arkley" userId="d399d8a812f0f754" providerId="LiveId" clId="{E93054AD-10A9-4843-AFF1-99DF7BB257C6}" dt="2020-09-26T16:45:46.271" v="4560" actId="20577"/>
          <ac:spMkLst>
            <pc:docMk/>
            <pc:sldMk cId="424534578" sldId="288"/>
            <ac:spMk id="6" creationId="{C5372D0A-E260-4F85-BA5F-02B997435337}"/>
          </ac:spMkLst>
        </pc:spChg>
        <pc:spChg chg="mod">
          <ac:chgData name="Adam Arkley" userId="d399d8a812f0f754" providerId="LiveId" clId="{E93054AD-10A9-4843-AFF1-99DF7BB257C6}" dt="2020-09-26T16:46:33.777" v="4813" actId="20577"/>
          <ac:spMkLst>
            <pc:docMk/>
            <pc:sldMk cId="424534578" sldId="288"/>
            <ac:spMk id="7" creationId="{81C08BC2-19A8-464B-A2C7-FE134A960E49}"/>
          </ac:spMkLst>
        </pc:spChg>
      </pc:sldChg>
      <pc:sldChg chg="modSp add mod ord">
        <pc:chgData name="Adam Arkley" userId="d399d8a812f0f754" providerId="LiveId" clId="{E93054AD-10A9-4843-AFF1-99DF7BB257C6}" dt="2020-09-26T16:45:35.606" v="4523"/>
        <pc:sldMkLst>
          <pc:docMk/>
          <pc:sldMk cId="3942793224" sldId="289"/>
        </pc:sldMkLst>
        <pc:spChg chg="mod">
          <ac:chgData name="Adam Arkley" userId="d399d8a812f0f754" providerId="LiveId" clId="{E93054AD-10A9-4843-AFF1-99DF7BB257C6}" dt="2020-09-26T16:45:34.612" v="4521"/>
          <ac:spMkLst>
            <pc:docMk/>
            <pc:sldMk cId="3942793224" sldId="289"/>
            <ac:spMk id="7" creationId="{81C08BC2-19A8-464B-A2C7-FE134A960E49}"/>
          </ac:spMkLst>
        </pc:spChg>
      </pc:sldChg>
      <pc:sldChg chg="addSp delSp modSp add mod">
        <pc:chgData name="Adam Arkley" userId="d399d8a812f0f754" providerId="LiveId" clId="{E93054AD-10A9-4843-AFF1-99DF7BB257C6}" dt="2020-09-26T16:54:09.396" v="5354" actId="255"/>
        <pc:sldMkLst>
          <pc:docMk/>
          <pc:sldMk cId="1298131675" sldId="290"/>
        </pc:sldMkLst>
        <pc:spChg chg="mod">
          <ac:chgData name="Adam Arkley" userId="d399d8a812f0f754" providerId="LiveId" clId="{E93054AD-10A9-4843-AFF1-99DF7BB257C6}" dt="2020-09-26T16:46:55.970" v="4821" actId="20577"/>
          <ac:spMkLst>
            <pc:docMk/>
            <pc:sldMk cId="1298131675" sldId="290"/>
            <ac:spMk id="6" creationId="{C5372D0A-E260-4F85-BA5F-02B997435337}"/>
          </ac:spMkLst>
        </pc:spChg>
        <pc:spChg chg="mod">
          <ac:chgData name="Adam Arkley" userId="d399d8a812f0f754" providerId="LiveId" clId="{E93054AD-10A9-4843-AFF1-99DF7BB257C6}" dt="2020-09-26T16:54:09.396" v="5354" actId="255"/>
          <ac:spMkLst>
            <pc:docMk/>
            <pc:sldMk cId="1298131675" sldId="290"/>
            <ac:spMk id="7" creationId="{81C08BC2-19A8-464B-A2C7-FE134A960E49}"/>
          </ac:spMkLst>
        </pc:spChg>
        <pc:picChg chg="add del mod">
          <ac:chgData name="Adam Arkley" userId="d399d8a812f0f754" providerId="LiveId" clId="{E93054AD-10A9-4843-AFF1-99DF7BB257C6}" dt="2020-09-26T16:52:16.819" v="5093" actId="21"/>
          <ac:picMkLst>
            <pc:docMk/>
            <pc:sldMk cId="1298131675" sldId="290"/>
            <ac:picMk id="3" creationId="{9E4A8263-DA0D-4BED-8E02-E63E61F018C9}"/>
          </ac:picMkLst>
        </pc:picChg>
        <pc:picChg chg="add mod">
          <ac:chgData name="Adam Arkley" userId="d399d8a812f0f754" providerId="LiveId" clId="{E93054AD-10A9-4843-AFF1-99DF7BB257C6}" dt="2020-09-26T16:52:35.673" v="5098" actId="1076"/>
          <ac:picMkLst>
            <pc:docMk/>
            <pc:sldMk cId="1298131675" sldId="290"/>
            <ac:picMk id="5" creationId="{0514DE11-F2CE-45C7-BF35-1E56DA6C7284}"/>
          </ac:picMkLst>
        </pc:picChg>
      </pc:sldChg>
      <pc:sldChg chg="modSp add mod ord">
        <pc:chgData name="Adam Arkley" userId="d399d8a812f0f754" providerId="LiveId" clId="{E93054AD-10A9-4843-AFF1-99DF7BB257C6}" dt="2020-09-26T16:57:55.902" v="6047" actId="20577"/>
        <pc:sldMkLst>
          <pc:docMk/>
          <pc:sldMk cId="1126652675" sldId="291"/>
        </pc:sldMkLst>
        <pc:spChg chg="mod">
          <ac:chgData name="Adam Arkley" userId="d399d8a812f0f754" providerId="LiveId" clId="{E93054AD-10A9-4843-AFF1-99DF7BB257C6}" dt="2020-09-26T16:55:37.417" v="5364" actId="20577"/>
          <ac:spMkLst>
            <pc:docMk/>
            <pc:sldMk cId="1126652675" sldId="291"/>
            <ac:spMk id="6" creationId="{C5372D0A-E260-4F85-BA5F-02B997435337}"/>
          </ac:spMkLst>
        </pc:spChg>
        <pc:spChg chg="mod">
          <ac:chgData name="Adam Arkley" userId="d399d8a812f0f754" providerId="LiveId" clId="{E93054AD-10A9-4843-AFF1-99DF7BB257C6}" dt="2020-09-26T16:57:55.902" v="6047" actId="20577"/>
          <ac:spMkLst>
            <pc:docMk/>
            <pc:sldMk cId="1126652675" sldId="291"/>
            <ac:spMk id="7" creationId="{81C08BC2-19A8-464B-A2C7-FE134A960E49}"/>
          </ac:spMkLst>
        </pc:spChg>
      </pc:sldChg>
      <pc:sldChg chg="modSp add mod ord">
        <pc:chgData name="Adam Arkley" userId="d399d8a812f0f754" providerId="LiveId" clId="{E93054AD-10A9-4843-AFF1-99DF7BB257C6}" dt="2020-09-26T16:58:20.312" v="6103" actId="20577"/>
        <pc:sldMkLst>
          <pc:docMk/>
          <pc:sldMk cId="4159823134" sldId="292"/>
        </pc:sldMkLst>
        <pc:spChg chg="mod">
          <ac:chgData name="Adam Arkley" userId="d399d8a812f0f754" providerId="LiveId" clId="{E93054AD-10A9-4843-AFF1-99DF7BB257C6}" dt="2020-09-26T16:58:15.767" v="6078" actId="20577"/>
          <ac:spMkLst>
            <pc:docMk/>
            <pc:sldMk cId="4159823134" sldId="292"/>
            <ac:spMk id="7" creationId="{264D352A-6490-4480-892C-323D5009DE9E}"/>
          </ac:spMkLst>
        </pc:spChg>
        <pc:spChg chg="mod">
          <ac:chgData name="Adam Arkley" userId="d399d8a812f0f754" providerId="LiveId" clId="{E93054AD-10A9-4843-AFF1-99DF7BB257C6}" dt="2020-09-26T16:58:20.312" v="6103" actId="20577"/>
          <ac:spMkLst>
            <pc:docMk/>
            <pc:sldMk cId="4159823134" sldId="292"/>
            <ac:spMk id="8" creationId="{BE0E3DF2-7D61-4E65-B9C8-8C8786AC82BB}"/>
          </ac:spMkLst>
        </pc:spChg>
      </pc:sldChg>
      <pc:sldChg chg="modSp add mod ord">
        <pc:chgData name="Adam Arkley" userId="d399d8a812f0f754" providerId="LiveId" clId="{E93054AD-10A9-4843-AFF1-99DF7BB257C6}" dt="2020-09-26T17:01:53.160" v="7343" actId="20577"/>
        <pc:sldMkLst>
          <pc:docMk/>
          <pc:sldMk cId="1706075808" sldId="293"/>
        </pc:sldMkLst>
        <pc:spChg chg="mod">
          <ac:chgData name="Adam Arkley" userId="d399d8a812f0f754" providerId="LiveId" clId="{E93054AD-10A9-4843-AFF1-99DF7BB257C6}" dt="2020-09-26T17:01:11.011" v="6982" actId="20577"/>
          <ac:spMkLst>
            <pc:docMk/>
            <pc:sldMk cId="1706075808" sldId="293"/>
            <ac:spMk id="6" creationId="{C5372D0A-E260-4F85-BA5F-02B997435337}"/>
          </ac:spMkLst>
        </pc:spChg>
        <pc:spChg chg="mod">
          <ac:chgData name="Adam Arkley" userId="d399d8a812f0f754" providerId="LiveId" clId="{E93054AD-10A9-4843-AFF1-99DF7BB257C6}" dt="2020-09-26T17:01:53.160" v="7343" actId="20577"/>
          <ac:spMkLst>
            <pc:docMk/>
            <pc:sldMk cId="1706075808" sldId="293"/>
            <ac:spMk id="7" creationId="{81C08BC2-19A8-464B-A2C7-FE134A960E49}"/>
          </ac:spMkLst>
        </pc:spChg>
      </pc:sldChg>
      <pc:sldChg chg="addSp modSp add mod">
        <pc:chgData name="Adam Arkley" userId="d399d8a812f0f754" providerId="LiveId" clId="{E93054AD-10A9-4843-AFF1-99DF7BB257C6}" dt="2020-09-26T17:00:21.291" v="6583" actId="255"/>
        <pc:sldMkLst>
          <pc:docMk/>
          <pc:sldMk cId="2356349418" sldId="294"/>
        </pc:sldMkLst>
        <pc:spChg chg="mod">
          <ac:chgData name="Adam Arkley" userId="d399d8a812f0f754" providerId="LiveId" clId="{E93054AD-10A9-4843-AFF1-99DF7BB257C6}" dt="2020-09-26T17:00:21.291" v="6583" actId="255"/>
          <ac:spMkLst>
            <pc:docMk/>
            <pc:sldMk cId="2356349418" sldId="294"/>
            <ac:spMk id="7" creationId="{81C08BC2-19A8-464B-A2C7-FE134A960E49}"/>
          </ac:spMkLst>
        </pc:spChg>
        <pc:picChg chg="add mod">
          <ac:chgData name="Adam Arkley" userId="d399d8a812f0f754" providerId="LiveId" clId="{E93054AD-10A9-4843-AFF1-99DF7BB257C6}" dt="2020-09-26T16:59:52.519" v="6516" actId="1076"/>
          <ac:picMkLst>
            <pc:docMk/>
            <pc:sldMk cId="2356349418" sldId="294"/>
            <ac:picMk id="3" creationId="{9EADA46F-A349-409E-BEC5-E81117F26BB3}"/>
          </ac:picMkLst>
        </pc:picChg>
      </pc:sldChg>
      <pc:sldChg chg="modSp add mod ord">
        <pc:chgData name="Adam Arkley" userId="d399d8a812f0f754" providerId="LiveId" clId="{E93054AD-10A9-4843-AFF1-99DF7BB257C6}" dt="2020-09-26T17:01:05.887" v="6957" actId="20577"/>
        <pc:sldMkLst>
          <pc:docMk/>
          <pc:sldMk cId="769937497" sldId="295"/>
        </pc:sldMkLst>
        <pc:spChg chg="mod">
          <ac:chgData name="Adam Arkley" userId="d399d8a812f0f754" providerId="LiveId" clId="{E93054AD-10A9-4843-AFF1-99DF7BB257C6}" dt="2020-09-26T17:01:05.887" v="6957" actId="20577"/>
          <ac:spMkLst>
            <pc:docMk/>
            <pc:sldMk cId="769937497" sldId="295"/>
            <ac:spMk id="7" creationId="{81C08BC2-19A8-464B-A2C7-FE134A960E4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9BED82-0386-424B-8522-487198B6AAA6}" type="datetimeFigureOut">
              <a:rPr lang="nb-NO" smtClean="0"/>
              <a:pPr/>
              <a:t>29.09.2020</a:t>
            </a:fld>
            <a:endParaRPr lang="nb-NO"/>
          </a:p>
        </p:txBody>
      </p:sp>
      <p:sp>
        <p:nvSpPr>
          <p:cNvPr id="4" name="Plassholder for lysbil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755BF9-BEF4-4B7E-985D-7F42D0CE7579}" type="slidenum">
              <a:rPr lang="nb-NO" smtClean="0"/>
              <a:pPr/>
              <a:t>‹#›</a:t>
            </a:fld>
            <a:endParaRPr lang="nb-N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83CEF29-5674-423D-BC9A-42895A31EA5F}"/>
              </a:ext>
            </a:extLst>
          </p:cNvPr>
          <p:cNvSpPr txBox="1"/>
          <p:nvPr userDrawn="1"/>
        </p:nvSpPr>
        <p:spPr>
          <a:xfrm>
            <a:off x="6660232" y="6320353"/>
            <a:ext cx="1224136" cy="276999"/>
          </a:xfrm>
          <a:prstGeom prst="rect">
            <a:avLst/>
          </a:prstGeom>
          <a:noFill/>
        </p:spPr>
        <p:txBody>
          <a:bodyPr wrap="square" rtlCol="0">
            <a:spAutoFit/>
          </a:bodyPr>
          <a:lstStyle/>
          <a:p>
            <a:r>
              <a:rPr lang="en-GB" sz="1200" dirty="0"/>
              <a:t>Date of Publish:</a:t>
            </a:r>
          </a:p>
        </p:txBody>
      </p:sp>
      <p:sp>
        <p:nvSpPr>
          <p:cNvPr id="11" name="TextBox 10">
            <a:extLst>
              <a:ext uri="{FF2B5EF4-FFF2-40B4-BE49-F238E27FC236}">
                <a16:creationId xmlns:a16="http://schemas.microsoft.com/office/drawing/2014/main" id="{E21CD27F-B74A-4BFF-A646-1614A358E160}"/>
              </a:ext>
            </a:extLst>
          </p:cNvPr>
          <p:cNvSpPr txBox="1"/>
          <p:nvPr userDrawn="1"/>
        </p:nvSpPr>
        <p:spPr>
          <a:xfrm>
            <a:off x="6804248" y="6104329"/>
            <a:ext cx="1080120" cy="276999"/>
          </a:xfrm>
          <a:prstGeom prst="rect">
            <a:avLst/>
          </a:prstGeom>
          <a:noFill/>
        </p:spPr>
        <p:txBody>
          <a:bodyPr wrap="square" rtlCol="0">
            <a:spAutoFit/>
          </a:bodyPr>
          <a:lstStyle/>
          <a:p>
            <a:r>
              <a:rPr lang="en-GB" sz="1200" dirty="0"/>
              <a:t>Published by:</a:t>
            </a:r>
          </a:p>
        </p:txBody>
      </p:sp>
      <p:sp>
        <p:nvSpPr>
          <p:cNvPr id="13" name="TextBox 12">
            <a:extLst>
              <a:ext uri="{FF2B5EF4-FFF2-40B4-BE49-F238E27FC236}">
                <a16:creationId xmlns:a16="http://schemas.microsoft.com/office/drawing/2014/main" id="{1428C1BE-4528-46AD-9CC0-E9E0F0533A6B}"/>
              </a:ext>
            </a:extLst>
          </p:cNvPr>
          <p:cNvSpPr txBox="1"/>
          <p:nvPr userDrawn="1"/>
        </p:nvSpPr>
        <p:spPr>
          <a:xfrm>
            <a:off x="6804248" y="6536377"/>
            <a:ext cx="1008112" cy="276999"/>
          </a:xfrm>
          <a:prstGeom prst="rect">
            <a:avLst/>
          </a:prstGeom>
          <a:noFill/>
        </p:spPr>
        <p:txBody>
          <a:bodyPr wrap="square" rtlCol="0">
            <a:spAutoFit/>
          </a:bodyPr>
          <a:lstStyle/>
          <a:p>
            <a:pPr algn="r"/>
            <a:r>
              <a:rPr lang="en-GB" sz="1200" dirty="0"/>
              <a:t>Review due:</a:t>
            </a:r>
          </a:p>
        </p:txBody>
      </p:sp>
    </p:spTree>
    <p:extLst>
      <p:ext uri="{BB962C8B-B14F-4D97-AF65-F5344CB8AC3E}">
        <p14:creationId xmlns:p14="http://schemas.microsoft.com/office/powerpoint/2010/main" val="3224248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4847-45D3-440B-9494-39D5D4E92264}"/>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2D0F553-CA22-48FF-A29F-C6A6C8F62C4A}"/>
              </a:ext>
            </a:extLst>
          </p:cNvPr>
          <p:cNvSpPr>
            <a:spLocks noGrp="1"/>
          </p:cNvSpPr>
          <p:nvPr>
            <p:ph type="body" orient="vert" idx="1"/>
          </p:nvPr>
        </p:nvSpPr>
        <p:spPr>
          <a:xfrm>
            <a:off x="1043608" y="1628800"/>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93815B-C28F-42FA-9EE2-31B3666D27B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29/09/2020</a:t>
            </a:fld>
            <a:endParaRPr lang="en-GB"/>
          </a:p>
        </p:txBody>
      </p:sp>
      <p:sp>
        <p:nvSpPr>
          <p:cNvPr id="5" name="Footer Placeholder 4">
            <a:extLst>
              <a:ext uri="{FF2B5EF4-FFF2-40B4-BE49-F238E27FC236}">
                <a16:creationId xmlns:a16="http://schemas.microsoft.com/office/drawing/2014/main" id="{4F452C38-AF8E-4CF6-BDA7-F16DA7DF9E0F}"/>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10B5FC8B-DE82-4AF9-9492-D5CCFBD29041}"/>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16623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F84225-F00F-4ECC-82AD-C283E7D04F69}"/>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7F435BB-19E9-43F4-A299-654AAB0CF7ED}"/>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A0AEA4-BDAD-4CCE-9669-E880B06281B9}"/>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29/09/2020</a:t>
            </a:fld>
            <a:endParaRPr lang="en-GB"/>
          </a:p>
        </p:txBody>
      </p:sp>
      <p:sp>
        <p:nvSpPr>
          <p:cNvPr id="5" name="Footer Placeholder 4">
            <a:extLst>
              <a:ext uri="{FF2B5EF4-FFF2-40B4-BE49-F238E27FC236}">
                <a16:creationId xmlns:a16="http://schemas.microsoft.com/office/drawing/2014/main" id="{57337227-C538-406A-AEE5-60E1EDB76DDA}"/>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57C9DF55-78F4-446F-B3B3-8C94BE4AAFF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967466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0" y="2130426"/>
            <a:ext cx="7772400" cy="1470025"/>
          </a:xfrm>
        </p:spPr>
        <p:txBody>
          <a:bodyPr/>
          <a:lstStyle/>
          <a:p>
            <a:r>
              <a:rPr lang="nb-NO"/>
              <a:t>Klikk for å redigere tittelstil</a:t>
            </a:r>
          </a:p>
        </p:txBody>
      </p:sp>
      <p:sp>
        <p:nvSpPr>
          <p:cNvPr id="3" name="Undertit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Plassholder for dato 3"/>
          <p:cNvSpPr>
            <a:spLocks noGrp="1"/>
          </p:cNvSpPr>
          <p:nvPr>
            <p:ph type="dt" sz="half" idx="10"/>
          </p:nvPr>
        </p:nvSpPr>
        <p:spPr>
          <a:xfrm>
            <a:off x="457200" y="6356351"/>
            <a:ext cx="2133600" cy="365125"/>
          </a:xfrm>
          <a:prstGeom prst="rect">
            <a:avLst/>
          </a:prstGeom>
        </p:spPr>
        <p:txBody>
          <a:bodyPr/>
          <a:lstStyle/>
          <a:p>
            <a:fld id="{BB56636F-9E64-48A9-A0E8-D6911EA208CE}" type="datetimeFigureOut">
              <a:rPr lang="nb-NO" smtClean="0"/>
              <a:pPr/>
              <a:t>29.09.2020</a:t>
            </a:fld>
            <a:endParaRPr lang="nb-NO"/>
          </a:p>
        </p:txBody>
      </p:sp>
      <p:sp>
        <p:nvSpPr>
          <p:cNvPr id="5" name="Plassholder for bunntekst 4"/>
          <p:cNvSpPr>
            <a:spLocks noGrp="1"/>
          </p:cNvSpPr>
          <p:nvPr>
            <p:ph type="ftr" sz="quarter" idx="11"/>
          </p:nvPr>
        </p:nvSpPr>
        <p:spPr>
          <a:xfrm>
            <a:off x="3124200" y="6356351"/>
            <a:ext cx="2895600" cy="365125"/>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6356351"/>
            <a:ext cx="2133600" cy="365125"/>
          </a:xfrm>
          <a:prstGeom prst="rect">
            <a:avLst/>
          </a:prstGeom>
        </p:spPr>
        <p:txBody>
          <a:bodyPr/>
          <a:lstStyle/>
          <a:p>
            <a:fld id="{FAEFB388-42AA-4DF2-851A-CCA4A06B24AA}" type="slidenum">
              <a:rPr lang="nb-NO" smtClean="0"/>
              <a:pPr/>
              <a:t>‹#›</a:t>
            </a:fld>
            <a:endParaRPr lang="nb-NO"/>
          </a:p>
        </p:txBody>
      </p:sp>
    </p:spTree>
    <p:extLst>
      <p:ext uri="{BB962C8B-B14F-4D97-AF65-F5344CB8AC3E}">
        <p14:creationId xmlns:p14="http://schemas.microsoft.com/office/powerpoint/2010/main" val="3067071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3F0A-DF54-4950-B122-5702937287A3}"/>
              </a:ext>
            </a:extLst>
          </p:cNvPr>
          <p:cNvSpPr>
            <a:spLocks noGrp="1"/>
          </p:cNvSpPr>
          <p:nvPr>
            <p:ph type="title"/>
          </p:nvPr>
        </p:nvSpPr>
        <p:spPr>
          <a:xfrm>
            <a:off x="103312" y="828731"/>
            <a:ext cx="7925072" cy="967380"/>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E22C16-C601-425F-9ED9-15A59ADC4069}"/>
              </a:ext>
            </a:extLst>
          </p:cNvPr>
          <p:cNvSpPr>
            <a:spLocks noGrp="1"/>
          </p:cNvSpPr>
          <p:nvPr>
            <p:ph sz="half" idx="1"/>
          </p:nvPr>
        </p:nvSpPr>
        <p:spPr>
          <a:xfrm>
            <a:off x="395536" y="1817333"/>
            <a:ext cx="430339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25999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FF67-39A6-4F1F-AAFD-F07CAE78924A}"/>
              </a:ext>
            </a:extLst>
          </p:cNvPr>
          <p:cNvSpPr>
            <a:spLocks noGrp="1"/>
          </p:cNvSpPr>
          <p:nvPr>
            <p:ph type="title"/>
          </p:nvPr>
        </p:nvSpPr>
        <p:spPr>
          <a:xfrm>
            <a:off x="323528" y="836713"/>
            <a:ext cx="7886700" cy="792088"/>
          </a:xfrm>
          <a:prstGeom prst="rect">
            <a:avLst/>
          </a:prstGeo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9EB20ACB-4082-4149-9E68-21A1E55682F9}"/>
              </a:ext>
            </a:extLst>
          </p:cNvPr>
          <p:cNvSpPr>
            <a:spLocks noGrp="1"/>
          </p:cNvSpPr>
          <p:nvPr>
            <p:ph idx="1"/>
          </p:nvPr>
        </p:nvSpPr>
        <p:spPr>
          <a:xfrm>
            <a:off x="755576" y="1628801"/>
            <a:ext cx="78867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013185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FF67-39A6-4F1F-AAFD-F07CAE78924A}"/>
              </a:ext>
            </a:extLst>
          </p:cNvPr>
          <p:cNvSpPr>
            <a:spLocks noGrp="1"/>
          </p:cNvSpPr>
          <p:nvPr>
            <p:ph type="title"/>
          </p:nvPr>
        </p:nvSpPr>
        <p:spPr>
          <a:xfrm>
            <a:off x="323528" y="836713"/>
            <a:ext cx="7886700" cy="792088"/>
          </a:xfrm>
          <a:prstGeom prst="rect">
            <a:avLst/>
          </a:prstGeo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9EB20ACB-4082-4149-9E68-21A1E55682F9}"/>
              </a:ext>
            </a:extLst>
          </p:cNvPr>
          <p:cNvSpPr>
            <a:spLocks noGrp="1"/>
          </p:cNvSpPr>
          <p:nvPr>
            <p:ph idx="1"/>
          </p:nvPr>
        </p:nvSpPr>
        <p:spPr>
          <a:xfrm>
            <a:off x="755576" y="1628801"/>
            <a:ext cx="78867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54343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588F0-36C0-4E1D-981B-05374C568574}"/>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9B49C3A-E35B-4E5E-89EA-4547D8FD2A10}"/>
              </a:ext>
            </a:extLst>
          </p:cNvPr>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CCB8AF-AFE9-4319-8417-A874393B62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29/09/2020</a:t>
            </a:fld>
            <a:endParaRPr lang="en-GB"/>
          </a:p>
        </p:txBody>
      </p:sp>
      <p:sp>
        <p:nvSpPr>
          <p:cNvPr id="5" name="Footer Placeholder 4">
            <a:extLst>
              <a:ext uri="{FF2B5EF4-FFF2-40B4-BE49-F238E27FC236}">
                <a16:creationId xmlns:a16="http://schemas.microsoft.com/office/drawing/2014/main" id="{8864D0CD-AED8-4D90-A75E-C263CCDB9ED2}"/>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84751AA-FC51-4B4B-AC7A-726FB2CCA76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717638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3F0A-DF54-4950-B122-5702937287A3}"/>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E22C16-C601-425F-9ED9-15A59ADC4069}"/>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D317660-8D2F-471C-A73D-0F937AA04DA1}"/>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AE16ACB-08D8-491E-9CDB-F0C6D4AE7EB8}"/>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29/09/2020</a:t>
            </a:fld>
            <a:endParaRPr lang="en-GB"/>
          </a:p>
        </p:txBody>
      </p:sp>
      <p:sp>
        <p:nvSpPr>
          <p:cNvPr id="6" name="Footer Placeholder 5">
            <a:extLst>
              <a:ext uri="{FF2B5EF4-FFF2-40B4-BE49-F238E27FC236}">
                <a16:creationId xmlns:a16="http://schemas.microsoft.com/office/drawing/2014/main" id="{5E11D375-0710-4BEE-A349-A4C9E10C1D2D}"/>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BC31F045-1BEC-41C8-B8CD-72435D0A407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1806939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D29B-0A91-4B88-B4F9-4263DA243150}"/>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62D564-D6D6-40CD-824A-877167308E25}"/>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82C11B-6D5B-4E54-8962-6DDD6C79B54E}"/>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9DBCEF9-4F63-4575-8FB1-A2816F402449}"/>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6F2670-135F-42CB-8914-C2A8E1B860D3}"/>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64F9871-237E-4EE0-A90D-7C5C4B5E1BA4}"/>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29/09/2020</a:t>
            </a:fld>
            <a:endParaRPr lang="en-GB"/>
          </a:p>
        </p:txBody>
      </p:sp>
      <p:sp>
        <p:nvSpPr>
          <p:cNvPr id="8" name="Footer Placeholder 7">
            <a:extLst>
              <a:ext uri="{FF2B5EF4-FFF2-40B4-BE49-F238E27FC236}">
                <a16:creationId xmlns:a16="http://schemas.microsoft.com/office/drawing/2014/main" id="{CFFD8735-E71C-4EC7-A224-72F1A8240200}"/>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EBD3245B-AA23-42D6-9499-D116F20DD880}"/>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33608743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C1201-FC11-4338-BAF5-4DB336A119A7}"/>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015D86-7102-4773-93E3-1ED079AA79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29/09/2020</a:t>
            </a:fld>
            <a:endParaRPr lang="en-GB"/>
          </a:p>
        </p:txBody>
      </p:sp>
      <p:sp>
        <p:nvSpPr>
          <p:cNvPr id="4" name="Footer Placeholder 3">
            <a:extLst>
              <a:ext uri="{FF2B5EF4-FFF2-40B4-BE49-F238E27FC236}">
                <a16:creationId xmlns:a16="http://schemas.microsoft.com/office/drawing/2014/main" id="{7DBFFDAC-2A92-4EC8-AA97-55B14DD63FC3}"/>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AE5CBB8A-9564-4022-9D1D-970996FBBAA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775808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FF67-39A6-4F1F-AAFD-F07CAE78924A}"/>
              </a:ext>
            </a:extLst>
          </p:cNvPr>
          <p:cNvSpPr>
            <a:spLocks noGrp="1"/>
          </p:cNvSpPr>
          <p:nvPr>
            <p:ph type="title"/>
          </p:nvPr>
        </p:nvSpPr>
        <p:spPr>
          <a:xfrm>
            <a:off x="628650" y="365125"/>
            <a:ext cx="7886700" cy="1325563"/>
          </a:xfrm>
          <a:prstGeom prst="rect">
            <a:avLst/>
          </a:prstGeo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9EB20ACB-4082-4149-9E68-21A1E55682F9}"/>
              </a:ext>
            </a:extLst>
          </p:cNvPr>
          <p:cNvSpPr>
            <a:spLocks noGrp="1"/>
          </p:cNvSpPr>
          <p:nvPr>
            <p:ph idx="1"/>
          </p:nvPr>
        </p:nvSpPr>
        <p:spPr>
          <a:xfrm>
            <a:off x="1043608" y="1628800"/>
            <a:ext cx="78867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3E59C5D2-D313-48AC-AC17-8E158CE71D89}"/>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29/09/2020</a:t>
            </a:fld>
            <a:endParaRPr lang="en-GB"/>
          </a:p>
        </p:txBody>
      </p:sp>
      <p:sp>
        <p:nvSpPr>
          <p:cNvPr id="5" name="Footer Placeholder 4">
            <a:extLst>
              <a:ext uri="{FF2B5EF4-FFF2-40B4-BE49-F238E27FC236}">
                <a16:creationId xmlns:a16="http://schemas.microsoft.com/office/drawing/2014/main" id="{0CE00CB2-81C6-4639-B2E5-60C72C076699}"/>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0B394CBA-E784-46E2-8D86-03D2993FC969}"/>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8197490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728648-3565-4348-8041-5015ABBBF32E}"/>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29/09/2020</a:t>
            </a:fld>
            <a:endParaRPr lang="en-GB"/>
          </a:p>
        </p:txBody>
      </p:sp>
      <p:sp>
        <p:nvSpPr>
          <p:cNvPr id="3" name="Footer Placeholder 2">
            <a:extLst>
              <a:ext uri="{FF2B5EF4-FFF2-40B4-BE49-F238E27FC236}">
                <a16:creationId xmlns:a16="http://schemas.microsoft.com/office/drawing/2014/main" id="{B7C8D86A-10A3-43B0-8ECC-E1DA1F46690E}"/>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3D6B0514-2DA0-4872-AA2C-913D8C7299D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1427558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423D-917B-48AB-9BBB-AAAAB13AA1EA}"/>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CEBE21-F42A-4688-A4FF-927C8B9D93EB}"/>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6680BB2-4784-46A5-8DE5-4CA7D1861948}"/>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611C4-7B05-4CD7-B737-3909DE5FE4C1}"/>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29/09/2020</a:t>
            </a:fld>
            <a:endParaRPr lang="en-GB"/>
          </a:p>
        </p:txBody>
      </p:sp>
      <p:sp>
        <p:nvSpPr>
          <p:cNvPr id="6" name="Footer Placeholder 5">
            <a:extLst>
              <a:ext uri="{FF2B5EF4-FFF2-40B4-BE49-F238E27FC236}">
                <a16:creationId xmlns:a16="http://schemas.microsoft.com/office/drawing/2014/main" id="{4DE20C3E-C65D-41A6-91FB-B36FA5079207}"/>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0E50224-A540-46AA-8A82-6E61920B4E5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6784203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234-2F0B-47FE-8275-E399158B684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D7F31A1-1F8A-41EA-A125-50895DA4E6CB}"/>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7BCE5DF-F587-4A25-A3E6-7A0797F3D513}"/>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B15DA2-558D-4C24-95F0-753EA4C2544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29/09/2020</a:t>
            </a:fld>
            <a:endParaRPr lang="en-GB"/>
          </a:p>
        </p:txBody>
      </p:sp>
      <p:sp>
        <p:nvSpPr>
          <p:cNvPr id="6" name="Footer Placeholder 5">
            <a:extLst>
              <a:ext uri="{FF2B5EF4-FFF2-40B4-BE49-F238E27FC236}">
                <a16:creationId xmlns:a16="http://schemas.microsoft.com/office/drawing/2014/main" id="{00933528-6985-4404-AC3A-3483BCA40AF6}"/>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08FB3589-496F-4605-BF75-F0E1E66F873E}"/>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441205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4847-45D3-440B-9494-39D5D4E92264}"/>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2D0F553-CA22-48FF-A29F-C6A6C8F62C4A}"/>
              </a:ext>
            </a:extLst>
          </p:cNvPr>
          <p:cNvSpPr>
            <a:spLocks noGrp="1"/>
          </p:cNvSpPr>
          <p:nvPr>
            <p:ph type="body" orient="vert" idx="1"/>
          </p:nvPr>
        </p:nvSpPr>
        <p:spPr>
          <a:xfrm>
            <a:off x="1043608" y="1628800"/>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93815B-C28F-42FA-9EE2-31B3666D27B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29/09/2020</a:t>
            </a:fld>
            <a:endParaRPr lang="en-GB"/>
          </a:p>
        </p:txBody>
      </p:sp>
      <p:sp>
        <p:nvSpPr>
          <p:cNvPr id="5" name="Footer Placeholder 4">
            <a:extLst>
              <a:ext uri="{FF2B5EF4-FFF2-40B4-BE49-F238E27FC236}">
                <a16:creationId xmlns:a16="http://schemas.microsoft.com/office/drawing/2014/main" id="{4F452C38-AF8E-4CF6-BDA7-F16DA7DF9E0F}"/>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10B5FC8B-DE82-4AF9-9492-D5CCFBD29041}"/>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1632543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F84225-F00F-4ECC-82AD-C283E7D04F69}"/>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7F435BB-19E9-43F4-A299-654AAB0CF7ED}"/>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A0AEA4-BDAD-4CCE-9669-E880B06281B9}"/>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29/09/2020</a:t>
            </a:fld>
            <a:endParaRPr lang="en-GB"/>
          </a:p>
        </p:txBody>
      </p:sp>
      <p:sp>
        <p:nvSpPr>
          <p:cNvPr id="5" name="Footer Placeholder 4">
            <a:extLst>
              <a:ext uri="{FF2B5EF4-FFF2-40B4-BE49-F238E27FC236}">
                <a16:creationId xmlns:a16="http://schemas.microsoft.com/office/drawing/2014/main" id="{57337227-C538-406A-AEE5-60E1EDB76DDA}"/>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57C9DF55-78F4-446F-B3B3-8C94BE4AAFF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37855019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0" y="2130426"/>
            <a:ext cx="7772400" cy="1470025"/>
          </a:xfrm>
        </p:spPr>
        <p:txBody>
          <a:bodyPr/>
          <a:lstStyle/>
          <a:p>
            <a:r>
              <a:rPr lang="nb-NO"/>
              <a:t>Klikk for å redigere tittelstil</a:t>
            </a:r>
          </a:p>
        </p:txBody>
      </p:sp>
      <p:sp>
        <p:nvSpPr>
          <p:cNvPr id="3" name="Undertit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Plassholder for dato 3"/>
          <p:cNvSpPr>
            <a:spLocks noGrp="1"/>
          </p:cNvSpPr>
          <p:nvPr>
            <p:ph type="dt" sz="half" idx="10"/>
          </p:nvPr>
        </p:nvSpPr>
        <p:spPr>
          <a:xfrm>
            <a:off x="457200" y="6356351"/>
            <a:ext cx="2133600" cy="365125"/>
          </a:xfrm>
          <a:prstGeom prst="rect">
            <a:avLst/>
          </a:prstGeom>
        </p:spPr>
        <p:txBody>
          <a:bodyPr/>
          <a:lstStyle/>
          <a:p>
            <a:fld id="{BB56636F-9E64-48A9-A0E8-D6911EA208CE}" type="datetimeFigureOut">
              <a:rPr lang="nb-NO" smtClean="0"/>
              <a:pPr/>
              <a:t>29.09.2020</a:t>
            </a:fld>
            <a:endParaRPr lang="nb-NO"/>
          </a:p>
        </p:txBody>
      </p:sp>
      <p:sp>
        <p:nvSpPr>
          <p:cNvPr id="5" name="Plassholder for bunntekst 4"/>
          <p:cNvSpPr>
            <a:spLocks noGrp="1"/>
          </p:cNvSpPr>
          <p:nvPr>
            <p:ph type="ftr" sz="quarter" idx="11"/>
          </p:nvPr>
        </p:nvSpPr>
        <p:spPr>
          <a:xfrm>
            <a:off x="3124200" y="6356351"/>
            <a:ext cx="2895600" cy="365125"/>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6356351"/>
            <a:ext cx="2133600" cy="365125"/>
          </a:xfrm>
          <a:prstGeom prst="rect">
            <a:avLst/>
          </a:prstGeom>
        </p:spPr>
        <p:txBody>
          <a:bodyPr/>
          <a:lstStyle/>
          <a:p>
            <a:fld id="{FAEFB388-42AA-4DF2-851A-CCA4A06B24AA}" type="slidenum">
              <a:rPr lang="nb-NO" smtClean="0"/>
              <a:pPr/>
              <a:t>‹#›</a:t>
            </a:fld>
            <a:endParaRPr lang="nb-NO"/>
          </a:p>
        </p:txBody>
      </p:sp>
    </p:spTree>
    <p:extLst>
      <p:ext uri="{BB962C8B-B14F-4D97-AF65-F5344CB8AC3E}">
        <p14:creationId xmlns:p14="http://schemas.microsoft.com/office/powerpoint/2010/main" val="956880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588F0-36C0-4E1D-981B-05374C568574}"/>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9B49C3A-E35B-4E5E-89EA-4547D8FD2A10}"/>
              </a:ext>
            </a:extLst>
          </p:cNvPr>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CCB8AF-AFE9-4319-8417-A874393B62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29/09/2020</a:t>
            </a:fld>
            <a:endParaRPr lang="en-GB"/>
          </a:p>
        </p:txBody>
      </p:sp>
      <p:sp>
        <p:nvSpPr>
          <p:cNvPr id="5" name="Footer Placeholder 4">
            <a:extLst>
              <a:ext uri="{FF2B5EF4-FFF2-40B4-BE49-F238E27FC236}">
                <a16:creationId xmlns:a16="http://schemas.microsoft.com/office/drawing/2014/main" id="{8864D0CD-AED8-4D90-A75E-C263CCDB9ED2}"/>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84751AA-FC51-4B4B-AC7A-726FB2CCA76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89604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3F0A-DF54-4950-B122-5702937287A3}"/>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E22C16-C601-425F-9ED9-15A59ADC4069}"/>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D317660-8D2F-471C-A73D-0F937AA04DA1}"/>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AE16ACB-08D8-491E-9CDB-F0C6D4AE7EB8}"/>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29/09/2020</a:t>
            </a:fld>
            <a:endParaRPr lang="en-GB"/>
          </a:p>
        </p:txBody>
      </p:sp>
      <p:sp>
        <p:nvSpPr>
          <p:cNvPr id="6" name="Footer Placeholder 5">
            <a:extLst>
              <a:ext uri="{FF2B5EF4-FFF2-40B4-BE49-F238E27FC236}">
                <a16:creationId xmlns:a16="http://schemas.microsoft.com/office/drawing/2014/main" id="{5E11D375-0710-4BEE-A349-A4C9E10C1D2D}"/>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BC31F045-1BEC-41C8-B8CD-72435D0A407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020245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D29B-0A91-4B88-B4F9-4263DA243150}"/>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62D564-D6D6-40CD-824A-877167308E25}"/>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82C11B-6D5B-4E54-8962-6DDD6C79B54E}"/>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9DBCEF9-4F63-4575-8FB1-A2816F402449}"/>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6F2670-135F-42CB-8914-C2A8E1B860D3}"/>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64F9871-237E-4EE0-A90D-7C5C4B5E1BA4}"/>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29/09/2020</a:t>
            </a:fld>
            <a:endParaRPr lang="en-GB"/>
          </a:p>
        </p:txBody>
      </p:sp>
      <p:sp>
        <p:nvSpPr>
          <p:cNvPr id="8" name="Footer Placeholder 7">
            <a:extLst>
              <a:ext uri="{FF2B5EF4-FFF2-40B4-BE49-F238E27FC236}">
                <a16:creationId xmlns:a16="http://schemas.microsoft.com/office/drawing/2014/main" id="{CFFD8735-E71C-4EC7-A224-72F1A8240200}"/>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EBD3245B-AA23-42D6-9499-D116F20DD880}"/>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41823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C1201-FC11-4338-BAF5-4DB336A119A7}"/>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015D86-7102-4773-93E3-1ED079AA79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29/09/2020</a:t>
            </a:fld>
            <a:endParaRPr lang="en-GB"/>
          </a:p>
        </p:txBody>
      </p:sp>
      <p:sp>
        <p:nvSpPr>
          <p:cNvPr id="4" name="Footer Placeholder 3">
            <a:extLst>
              <a:ext uri="{FF2B5EF4-FFF2-40B4-BE49-F238E27FC236}">
                <a16:creationId xmlns:a16="http://schemas.microsoft.com/office/drawing/2014/main" id="{7DBFFDAC-2A92-4EC8-AA97-55B14DD63FC3}"/>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AE5CBB8A-9564-4022-9D1D-970996FBBAA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1242813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728648-3565-4348-8041-5015ABBBF32E}"/>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29/09/2020</a:t>
            </a:fld>
            <a:endParaRPr lang="en-GB"/>
          </a:p>
        </p:txBody>
      </p:sp>
      <p:sp>
        <p:nvSpPr>
          <p:cNvPr id="3" name="Footer Placeholder 2">
            <a:extLst>
              <a:ext uri="{FF2B5EF4-FFF2-40B4-BE49-F238E27FC236}">
                <a16:creationId xmlns:a16="http://schemas.microsoft.com/office/drawing/2014/main" id="{B7C8D86A-10A3-43B0-8ECC-E1DA1F46690E}"/>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3D6B0514-2DA0-4872-AA2C-913D8C7299D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580963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423D-917B-48AB-9BBB-AAAAB13AA1EA}"/>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CEBE21-F42A-4688-A4FF-927C8B9D93EB}"/>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6680BB2-4784-46A5-8DE5-4CA7D1861948}"/>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611C4-7B05-4CD7-B737-3909DE5FE4C1}"/>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29/09/2020</a:t>
            </a:fld>
            <a:endParaRPr lang="en-GB"/>
          </a:p>
        </p:txBody>
      </p:sp>
      <p:sp>
        <p:nvSpPr>
          <p:cNvPr id="6" name="Footer Placeholder 5">
            <a:extLst>
              <a:ext uri="{FF2B5EF4-FFF2-40B4-BE49-F238E27FC236}">
                <a16:creationId xmlns:a16="http://schemas.microsoft.com/office/drawing/2014/main" id="{4DE20C3E-C65D-41A6-91FB-B36FA5079207}"/>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0E50224-A540-46AA-8A82-6E61920B4E5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686900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234-2F0B-47FE-8275-E399158B684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D7F31A1-1F8A-41EA-A125-50895DA4E6CB}"/>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7BCE5DF-F587-4A25-A3E6-7A0797F3D513}"/>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B15DA2-558D-4C24-95F0-753EA4C2544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29/09/2020</a:t>
            </a:fld>
            <a:endParaRPr lang="en-GB"/>
          </a:p>
        </p:txBody>
      </p:sp>
      <p:sp>
        <p:nvSpPr>
          <p:cNvPr id="6" name="Footer Placeholder 5">
            <a:extLst>
              <a:ext uri="{FF2B5EF4-FFF2-40B4-BE49-F238E27FC236}">
                <a16:creationId xmlns:a16="http://schemas.microsoft.com/office/drawing/2014/main" id="{00933528-6985-4404-AC3A-3483BCA40AF6}"/>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08FB3589-496F-4605-BF75-F0E1E66F873E}"/>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3467300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3.jpeg"/><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3.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descr="C:\Users\Sjefen\Google Drive\494th Working folder\132nd_494thPanthersLogo.png">
            <a:extLst>
              <a:ext uri="{FF2B5EF4-FFF2-40B4-BE49-F238E27FC236}">
                <a16:creationId xmlns:a16="http://schemas.microsoft.com/office/drawing/2014/main" id="{06919EA8-7A03-4F52-8A9E-51C4F587D2F6}"/>
              </a:ext>
            </a:extLst>
          </p:cNvPr>
          <p:cNvPicPr>
            <a:picLocks noChangeAspect="1" noChangeArrowheads="1"/>
          </p:cNvPicPr>
          <p:nvPr userDrawn="1"/>
        </p:nvPicPr>
        <p:blipFill>
          <a:blip r:embed="rId14" cstate="print"/>
          <a:stretch>
            <a:fillRect/>
          </a:stretch>
        </p:blipFill>
        <p:spPr bwMode="auto">
          <a:xfrm>
            <a:off x="5364088" y="908721"/>
            <a:ext cx="3135948" cy="3744416"/>
          </a:xfrm>
          <a:prstGeom prst="rect">
            <a:avLst/>
          </a:prstGeom>
          <a:noFill/>
        </p:spPr>
      </p:pic>
      <p:pic>
        <p:nvPicPr>
          <p:cNvPr id="10" name="Picture 9" descr="A close up of a sign&#10;&#10;Description automatically generated">
            <a:extLst>
              <a:ext uri="{FF2B5EF4-FFF2-40B4-BE49-F238E27FC236}">
                <a16:creationId xmlns:a16="http://schemas.microsoft.com/office/drawing/2014/main" id="{A961C3D7-EB62-4679-90EC-A77902F451A3}"/>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84882" y="980728"/>
            <a:ext cx="3655070" cy="3744416"/>
          </a:xfrm>
          <a:prstGeom prst="rect">
            <a:avLst/>
          </a:prstGeom>
        </p:spPr>
      </p:pic>
      <p:pic>
        <p:nvPicPr>
          <p:cNvPr id="12" name="Bilde 13" descr="PPT template.jpg">
            <a:extLst>
              <a:ext uri="{FF2B5EF4-FFF2-40B4-BE49-F238E27FC236}">
                <a16:creationId xmlns:a16="http://schemas.microsoft.com/office/drawing/2014/main" id="{4B7CD39C-944E-4923-BF91-24B549B592AB}"/>
              </a:ext>
            </a:extLst>
          </p:cNvPr>
          <p:cNvPicPr>
            <a:picLocks noChangeAspect="1"/>
          </p:cNvPicPr>
          <p:nvPr userDrawn="1"/>
        </p:nvPicPr>
        <p:blipFill>
          <a:blip r:embed="rId16" cstate="print"/>
          <a:stretch>
            <a:fillRect/>
          </a:stretch>
        </p:blipFill>
        <p:spPr>
          <a:xfrm>
            <a:off x="0" y="0"/>
            <a:ext cx="9144000" cy="754923"/>
          </a:xfrm>
          <a:prstGeom prst="rect">
            <a:avLst/>
          </a:prstGeom>
        </p:spPr>
      </p:pic>
    </p:spTree>
    <p:extLst>
      <p:ext uri="{BB962C8B-B14F-4D97-AF65-F5344CB8AC3E}">
        <p14:creationId xmlns:p14="http://schemas.microsoft.com/office/powerpoint/2010/main" val="2346948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descr="C:\Users\Sjefen\Google Drive\494th Working folder\132nd_494thPanthersLogo.png">
            <a:extLst>
              <a:ext uri="{FF2B5EF4-FFF2-40B4-BE49-F238E27FC236}">
                <a16:creationId xmlns:a16="http://schemas.microsoft.com/office/drawing/2014/main" id="{06919EA8-7A03-4F52-8A9E-51C4F587D2F6}"/>
              </a:ext>
            </a:extLst>
          </p:cNvPr>
          <p:cNvPicPr>
            <a:picLocks noChangeAspect="1" noChangeArrowheads="1"/>
          </p:cNvPicPr>
          <p:nvPr userDrawn="1"/>
        </p:nvPicPr>
        <p:blipFill>
          <a:blip r:embed="rId4" cstate="print"/>
          <a:stretch>
            <a:fillRect/>
          </a:stretch>
        </p:blipFill>
        <p:spPr bwMode="auto">
          <a:xfrm>
            <a:off x="5220072" y="1916832"/>
            <a:ext cx="3135948" cy="3744416"/>
          </a:xfrm>
          <a:prstGeom prst="rect">
            <a:avLst/>
          </a:prstGeom>
          <a:noFill/>
        </p:spPr>
      </p:pic>
      <p:pic>
        <p:nvPicPr>
          <p:cNvPr id="12" name="Bilde 13" descr="PPT template.jpg">
            <a:extLst>
              <a:ext uri="{FF2B5EF4-FFF2-40B4-BE49-F238E27FC236}">
                <a16:creationId xmlns:a16="http://schemas.microsoft.com/office/drawing/2014/main" id="{4B7CD39C-944E-4923-BF91-24B549B592AB}"/>
              </a:ext>
            </a:extLst>
          </p:cNvPr>
          <p:cNvPicPr>
            <a:picLocks noChangeAspect="1"/>
          </p:cNvPicPr>
          <p:nvPr userDrawn="1"/>
        </p:nvPicPr>
        <p:blipFill>
          <a:blip r:embed="rId5" cstate="print"/>
          <a:stretch>
            <a:fillRect/>
          </a:stretch>
        </p:blipFill>
        <p:spPr>
          <a:xfrm>
            <a:off x="0" y="0"/>
            <a:ext cx="9144000" cy="754923"/>
          </a:xfrm>
          <a:prstGeom prst="rect">
            <a:avLst/>
          </a:prstGeom>
        </p:spPr>
      </p:pic>
      <p:sp>
        <p:nvSpPr>
          <p:cNvPr id="2" name="TextBox 1">
            <a:extLst>
              <a:ext uri="{FF2B5EF4-FFF2-40B4-BE49-F238E27FC236}">
                <a16:creationId xmlns:a16="http://schemas.microsoft.com/office/drawing/2014/main" id="{5772A368-1D51-40F6-8B61-60510A8DEAF3}"/>
              </a:ext>
            </a:extLst>
          </p:cNvPr>
          <p:cNvSpPr txBox="1"/>
          <p:nvPr userDrawn="1"/>
        </p:nvSpPr>
        <p:spPr>
          <a:xfrm>
            <a:off x="179512" y="6165304"/>
            <a:ext cx="2232248" cy="276999"/>
          </a:xfrm>
          <a:prstGeom prst="rect">
            <a:avLst/>
          </a:prstGeom>
          <a:noFill/>
        </p:spPr>
        <p:txBody>
          <a:bodyPr wrap="square" rtlCol="0">
            <a:spAutoFit/>
          </a:bodyPr>
          <a:lstStyle/>
          <a:p>
            <a:r>
              <a:rPr lang="en-GB" sz="1200" dirty="0"/>
              <a:t>494</a:t>
            </a:r>
            <a:r>
              <a:rPr lang="en-GB" sz="1200" baseline="30000" dirty="0"/>
              <a:t>th</a:t>
            </a:r>
            <a:r>
              <a:rPr lang="en-GB" sz="1200" dirty="0"/>
              <a:t> Virtual Fighting Squadron</a:t>
            </a:r>
          </a:p>
        </p:txBody>
      </p:sp>
      <p:sp>
        <p:nvSpPr>
          <p:cNvPr id="3" name="TextBox 2">
            <a:extLst>
              <a:ext uri="{FF2B5EF4-FFF2-40B4-BE49-F238E27FC236}">
                <a16:creationId xmlns:a16="http://schemas.microsoft.com/office/drawing/2014/main" id="{AB1C608B-D2CB-417E-86CE-86935BFBD8DB}"/>
              </a:ext>
            </a:extLst>
          </p:cNvPr>
          <p:cNvSpPr txBox="1"/>
          <p:nvPr userDrawn="1"/>
        </p:nvSpPr>
        <p:spPr>
          <a:xfrm>
            <a:off x="179512" y="6442303"/>
            <a:ext cx="2232248" cy="276999"/>
          </a:xfrm>
          <a:prstGeom prst="rect">
            <a:avLst/>
          </a:prstGeom>
          <a:noFill/>
        </p:spPr>
        <p:txBody>
          <a:bodyPr wrap="square" rtlCol="0">
            <a:spAutoFit/>
          </a:bodyPr>
          <a:lstStyle/>
          <a:p>
            <a:r>
              <a:rPr lang="en-GB" sz="1200" dirty="0"/>
              <a:t>TRP Lesson: </a:t>
            </a:r>
          </a:p>
        </p:txBody>
      </p:sp>
    </p:spTree>
    <p:extLst>
      <p:ext uri="{BB962C8B-B14F-4D97-AF65-F5344CB8AC3E}">
        <p14:creationId xmlns:p14="http://schemas.microsoft.com/office/powerpoint/2010/main" val="167182713"/>
      </p:ext>
    </p:extLst>
  </p:cSld>
  <p:clrMap bg1="lt1" tx1="dk1" bg2="lt2" tx2="dk2" accent1="accent1" accent2="accent2" accent3="accent3" accent4="accent4" accent5="accent5" accent6="accent6" hlink="hlink" folHlink="folHlink"/>
  <p:sldLayoutIdLst>
    <p:sldLayoutId id="2147483703" r:id="rId1"/>
    <p:sldLayoutId id="2147483704"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Bilde 13" descr="PPT template.jpg">
            <a:extLst>
              <a:ext uri="{FF2B5EF4-FFF2-40B4-BE49-F238E27FC236}">
                <a16:creationId xmlns:a16="http://schemas.microsoft.com/office/drawing/2014/main" id="{4B7CD39C-944E-4923-BF91-24B549B592AB}"/>
              </a:ext>
            </a:extLst>
          </p:cNvPr>
          <p:cNvPicPr>
            <a:picLocks noChangeAspect="1"/>
          </p:cNvPicPr>
          <p:nvPr userDrawn="1"/>
        </p:nvPicPr>
        <p:blipFill>
          <a:blip r:embed="rId13" cstate="print"/>
          <a:stretch>
            <a:fillRect/>
          </a:stretch>
        </p:blipFill>
        <p:spPr>
          <a:xfrm>
            <a:off x="0" y="0"/>
            <a:ext cx="9144000" cy="754923"/>
          </a:xfrm>
          <a:prstGeom prst="rect">
            <a:avLst/>
          </a:prstGeom>
        </p:spPr>
      </p:pic>
      <p:pic>
        <p:nvPicPr>
          <p:cNvPr id="8" name="Picture 2" descr="C:\Users\Sjefen\Google Drive\494th Working folder\132nd_494thPanthersLogo.png">
            <a:extLst>
              <a:ext uri="{FF2B5EF4-FFF2-40B4-BE49-F238E27FC236}">
                <a16:creationId xmlns:a16="http://schemas.microsoft.com/office/drawing/2014/main" id="{06919EA8-7A03-4F52-8A9E-51C4F587D2F6}"/>
              </a:ext>
            </a:extLst>
          </p:cNvPr>
          <p:cNvPicPr>
            <a:picLocks noChangeAspect="1" noChangeArrowheads="1"/>
          </p:cNvPicPr>
          <p:nvPr userDrawn="1"/>
        </p:nvPicPr>
        <p:blipFill>
          <a:blip r:embed="rId14" cstate="print"/>
          <a:stretch>
            <a:fillRect/>
          </a:stretch>
        </p:blipFill>
        <p:spPr bwMode="auto">
          <a:xfrm>
            <a:off x="8493050" y="44624"/>
            <a:ext cx="560637" cy="669418"/>
          </a:xfrm>
          <a:prstGeom prst="rect">
            <a:avLst/>
          </a:prstGeom>
          <a:noFill/>
        </p:spPr>
      </p:pic>
      <p:sp>
        <p:nvSpPr>
          <p:cNvPr id="2" name="TextBox 1">
            <a:extLst>
              <a:ext uri="{FF2B5EF4-FFF2-40B4-BE49-F238E27FC236}">
                <a16:creationId xmlns:a16="http://schemas.microsoft.com/office/drawing/2014/main" id="{71F7EFD3-9C53-4411-BF1C-182871D4ABAC}"/>
              </a:ext>
            </a:extLst>
          </p:cNvPr>
          <p:cNvSpPr txBox="1"/>
          <p:nvPr userDrawn="1"/>
        </p:nvSpPr>
        <p:spPr>
          <a:xfrm>
            <a:off x="179512" y="6165304"/>
            <a:ext cx="2232248" cy="276999"/>
          </a:xfrm>
          <a:prstGeom prst="rect">
            <a:avLst/>
          </a:prstGeom>
          <a:noFill/>
        </p:spPr>
        <p:txBody>
          <a:bodyPr wrap="square" rtlCol="0">
            <a:spAutoFit/>
          </a:bodyPr>
          <a:lstStyle/>
          <a:p>
            <a:r>
              <a:rPr lang="en-GB" sz="1200" dirty="0"/>
              <a:t>494</a:t>
            </a:r>
            <a:r>
              <a:rPr lang="en-GB" sz="1200" baseline="30000" dirty="0"/>
              <a:t>th</a:t>
            </a:r>
            <a:r>
              <a:rPr lang="en-GB" sz="1200" dirty="0"/>
              <a:t> Virtual Fighting Squadron</a:t>
            </a:r>
          </a:p>
        </p:txBody>
      </p:sp>
      <p:sp>
        <p:nvSpPr>
          <p:cNvPr id="3" name="TextBox 2">
            <a:extLst>
              <a:ext uri="{FF2B5EF4-FFF2-40B4-BE49-F238E27FC236}">
                <a16:creationId xmlns:a16="http://schemas.microsoft.com/office/drawing/2014/main" id="{2C596800-18C0-4287-B755-E4105041C399}"/>
              </a:ext>
            </a:extLst>
          </p:cNvPr>
          <p:cNvSpPr txBox="1"/>
          <p:nvPr userDrawn="1"/>
        </p:nvSpPr>
        <p:spPr>
          <a:xfrm>
            <a:off x="179512" y="6442303"/>
            <a:ext cx="2232248" cy="276999"/>
          </a:xfrm>
          <a:prstGeom prst="rect">
            <a:avLst/>
          </a:prstGeom>
          <a:noFill/>
        </p:spPr>
        <p:txBody>
          <a:bodyPr wrap="square" rtlCol="0">
            <a:spAutoFit/>
          </a:bodyPr>
          <a:lstStyle/>
          <a:p>
            <a:r>
              <a:rPr lang="en-GB" sz="1200" dirty="0"/>
              <a:t>TRP Lesson: </a:t>
            </a:r>
          </a:p>
        </p:txBody>
      </p:sp>
    </p:spTree>
    <p:extLst>
      <p:ext uri="{BB962C8B-B14F-4D97-AF65-F5344CB8AC3E}">
        <p14:creationId xmlns:p14="http://schemas.microsoft.com/office/powerpoint/2010/main" val="302956602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CA9A3-4DC8-45AC-92F2-BEE16ECE63EB}"/>
              </a:ext>
            </a:extLst>
          </p:cNvPr>
          <p:cNvSpPr txBox="1"/>
          <p:nvPr/>
        </p:nvSpPr>
        <p:spPr>
          <a:xfrm>
            <a:off x="647564" y="4654877"/>
            <a:ext cx="7848872" cy="646331"/>
          </a:xfrm>
          <a:prstGeom prst="rect">
            <a:avLst/>
          </a:prstGeom>
          <a:noFill/>
        </p:spPr>
        <p:txBody>
          <a:bodyPr wrap="square" rtlCol="0">
            <a:spAutoFit/>
          </a:bodyPr>
          <a:lstStyle/>
          <a:p>
            <a:pPr algn="ctr"/>
            <a:r>
              <a:rPr lang="en-GB" sz="3600" dirty="0"/>
              <a:t>494(P)-AVI-01: Avionics Configuration</a:t>
            </a:r>
          </a:p>
        </p:txBody>
      </p:sp>
      <p:sp>
        <p:nvSpPr>
          <p:cNvPr id="3" name="TextBox 2">
            <a:extLst>
              <a:ext uri="{FF2B5EF4-FFF2-40B4-BE49-F238E27FC236}">
                <a16:creationId xmlns:a16="http://schemas.microsoft.com/office/drawing/2014/main" id="{6170A0D4-A5DE-4EEC-A686-455CE6897F43}"/>
              </a:ext>
            </a:extLst>
          </p:cNvPr>
          <p:cNvSpPr txBox="1"/>
          <p:nvPr/>
        </p:nvSpPr>
        <p:spPr>
          <a:xfrm>
            <a:off x="7740352" y="6104329"/>
            <a:ext cx="1080120" cy="276999"/>
          </a:xfrm>
          <a:prstGeom prst="rect">
            <a:avLst/>
          </a:prstGeom>
          <a:noFill/>
        </p:spPr>
        <p:txBody>
          <a:bodyPr wrap="square" rtlCol="0">
            <a:spAutoFit/>
          </a:bodyPr>
          <a:lstStyle/>
          <a:p>
            <a:r>
              <a:rPr lang="en-GB" sz="1200" dirty="0"/>
              <a:t>Ashilta</a:t>
            </a:r>
          </a:p>
        </p:txBody>
      </p:sp>
      <p:sp>
        <p:nvSpPr>
          <p:cNvPr id="9" name="TextBox 8">
            <a:extLst>
              <a:ext uri="{FF2B5EF4-FFF2-40B4-BE49-F238E27FC236}">
                <a16:creationId xmlns:a16="http://schemas.microsoft.com/office/drawing/2014/main" id="{8C92BF1C-385F-4D92-B636-0806FA1304F0}"/>
              </a:ext>
            </a:extLst>
          </p:cNvPr>
          <p:cNvSpPr txBox="1"/>
          <p:nvPr/>
        </p:nvSpPr>
        <p:spPr>
          <a:xfrm>
            <a:off x="647564" y="5133091"/>
            <a:ext cx="7848872" cy="553998"/>
          </a:xfrm>
          <a:prstGeom prst="rect">
            <a:avLst/>
          </a:prstGeom>
          <a:noFill/>
        </p:spPr>
        <p:txBody>
          <a:bodyPr wrap="square" rtlCol="0">
            <a:spAutoFit/>
          </a:bodyPr>
          <a:lstStyle/>
          <a:p>
            <a:pPr algn="ctr"/>
            <a:r>
              <a:rPr lang="en-GB" sz="3000" dirty="0"/>
              <a:t>Trainee Preparation</a:t>
            </a:r>
          </a:p>
        </p:txBody>
      </p:sp>
      <p:sp>
        <p:nvSpPr>
          <p:cNvPr id="4" name="TextBox 3">
            <a:extLst>
              <a:ext uri="{FF2B5EF4-FFF2-40B4-BE49-F238E27FC236}">
                <a16:creationId xmlns:a16="http://schemas.microsoft.com/office/drawing/2014/main" id="{0F370610-8E27-43C6-88E0-34FB0AF38598}"/>
              </a:ext>
            </a:extLst>
          </p:cNvPr>
          <p:cNvSpPr txBox="1"/>
          <p:nvPr/>
        </p:nvSpPr>
        <p:spPr>
          <a:xfrm>
            <a:off x="7753490" y="6309320"/>
            <a:ext cx="1080120" cy="276999"/>
          </a:xfrm>
          <a:prstGeom prst="rect">
            <a:avLst/>
          </a:prstGeom>
          <a:noFill/>
        </p:spPr>
        <p:txBody>
          <a:bodyPr wrap="square" rtlCol="0">
            <a:spAutoFit/>
          </a:bodyPr>
          <a:lstStyle/>
          <a:p>
            <a:r>
              <a:rPr lang="en-GB" sz="1200" dirty="0"/>
              <a:t>29 Sep 2020</a:t>
            </a:r>
          </a:p>
        </p:txBody>
      </p:sp>
      <p:sp>
        <p:nvSpPr>
          <p:cNvPr id="6" name="TextBox 5">
            <a:extLst>
              <a:ext uri="{FF2B5EF4-FFF2-40B4-BE49-F238E27FC236}">
                <a16:creationId xmlns:a16="http://schemas.microsoft.com/office/drawing/2014/main" id="{424E565A-5570-49BD-91D8-FCEE7A8CF147}"/>
              </a:ext>
            </a:extLst>
          </p:cNvPr>
          <p:cNvSpPr txBox="1"/>
          <p:nvPr/>
        </p:nvSpPr>
        <p:spPr>
          <a:xfrm>
            <a:off x="7747756" y="6541877"/>
            <a:ext cx="1080120" cy="276999"/>
          </a:xfrm>
          <a:prstGeom prst="rect">
            <a:avLst/>
          </a:prstGeom>
          <a:noFill/>
        </p:spPr>
        <p:txBody>
          <a:bodyPr wrap="square" rtlCol="0">
            <a:spAutoFit/>
          </a:bodyPr>
          <a:lstStyle/>
          <a:p>
            <a:r>
              <a:rPr lang="en-GB" sz="1200" dirty="0"/>
              <a:t>29 Mar 2020</a:t>
            </a:r>
          </a:p>
        </p:txBody>
      </p:sp>
    </p:spTree>
    <p:extLst>
      <p:ext uri="{BB962C8B-B14F-4D97-AF65-F5344CB8AC3E}">
        <p14:creationId xmlns:p14="http://schemas.microsoft.com/office/powerpoint/2010/main" val="2701037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Configuring the HSI</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wrap="square">
            <a:normAutofit/>
          </a:bodyPr>
          <a:lstStyle/>
          <a:p>
            <a:r>
              <a:rPr lang="en-GB" sz="2300" dirty="0" err="1"/>
              <a:t>Steerpoint</a:t>
            </a:r>
            <a:r>
              <a:rPr lang="en-GB" sz="2300" dirty="0"/>
              <a:t> data is configured using the Data page, accessed using OSB 10 on the HSI page. </a:t>
            </a:r>
          </a:p>
          <a:p>
            <a:r>
              <a:rPr lang="en-GB" sz="2300" dirty="0"/>
              <a:t>The currently selected waypoint is shown on the right side of the HSI page – both the Main page and the Data page. The waypoint can be changed using the up and down arrows at OSBs 12 and 13.</a:t>
            </a:r>
          </a:p>
          <a:p>
            <a:r>
              <a:rPr lang="en-GB" sz="2300" dirty="0"/>
              <a:t>As the waypoint is selected, the waypoint data shown on the Data page will change in real time.</a:t>
            </a:r>
          </a:p>
          <a:p>
            <a:r>
              <a:rPr lang="en-GB" sz="2300" dirty="0"/>
              <a:t>Waypoint precision – when in Degrees Decimal Minutes mode – can be toggled by boxing ‘PRECISE’ at OSB 19.</a:t>
            </a:r>
          </a:p>
          <a:p>
            <a:endParaRPr lang="en-GB" sz="23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494(P)-AVI-01</a:t>
            </a:r>
          </a:p>
        </p:txBody>
      </p:sp>
    </p:spTree>
    <p:extLst>
      <p:ext uri="{BB962C8B-B14F-4D97-AF65-F5344CB8AC3E}">
        <p14:creationId xmlns:p14="http://schemas.microsoft.com/office/powerpoint/2010/main" val="4210038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Configuring the HSI</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wrap="square">
            <a:normAutofit lnSpcReduction="10000"/>
          </a:bodyPr>
          <a:lstStyle/>
          <a:p>
            <a:r>
              <a:rPr lang="en-GB" sz="2300" dirty="0" err="1"/>
              <a:t>Steerpoints</a:t>
            </a:r>
            <a:r>
              <a:rPr lang="en-GB" sz="2300" dirty="0"/>
              <a:t> are edited using the Up Front Controls (UFC). Select the waypoint to be edited and press ‘UFC’ at OSB 5.</a:t>
            </a:r>
          </a:p>
          <a:p>
            <a:r>
              <a:rPr lang="en-GB" sz="2300" dirty="0"/>
              <a:t>The UFC OSBs (1-5) will show options related to editing the selected </a:t>
            </a:r>
            <a:r>
              <a:rPr lang="en-GB" sz="2300" dirty="0" err="1"/>
              <a:t>steerpoints</a:t>
            </a:r>
            <a:r>
              <a:rPr lang="en-GB" sz="2300" dirty="0"/>
              <a:t>.</a:t>
            </a:r>
          </a:p>
          <a:p>
            <a:r>
              <a:rPr lang="en-GB" sz="2300" dirty="0"/>
              <a:t>Selecting ‘POSN’ at UFC OSB 1 will begin the editing process. Starting with the Latitude, select 2 for North or 8 for South, then type the coordinates:</a:t>
            </a:r>
          </a:p>
          <a:p>
            <a:pPr lvl="1"/>
            <a:r>
              <a:rPr lang="en-GB" sz="1900" dirty="0"/>
              <a:t>In DD DD.MM or DD MM SS, all six figures of the latitude can be entered.</a:t>
            </a:r>
          </a:p>
          <a:p>
            <a:pPr lvl="1"/>
            <a:r>
              <a:rPr lang="en-GB" sz="1900" dirty="0"/>
              <a:t>In DD DD.MMMM, type the first four digits and press ENT. When ‘THOU’ shows in the UFC, type the remaining digits – up to four.</a:t>
            </a:r>
          </a:p>
          <a:p>
            <a:r>
              <a:rPr lang="en-GB" sz="2300" dirty="0"/>
              <a:t>Having entered the Latitude, enter the Longitude in the same way. The preceding ‘0’ is not required for latitudes less than 100 degrees East or West.</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494(P)-AVI-01</a:t>
            </a:r>
          </a:p>
        </p:txBody>
      </p:sp>
    </p:spTree>
    <p:extLst>
      <p:ext uri="{BB962C8B-B14F-4D97-AF65-F5344CB8AC3E}">
        <p14:creationId xmlns:p14="http://schemas.microsoft.com/office/powerpoint/2010/main" val="2485717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Configuring the HSI</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wrap="square">
            <a:normAutofit/>
          </a:bodyPr>
          <a:lstStyle/>
          <a:p>
            <a:r>
              <a:rPr lang="en-GB" sz="2300" dirty="0"/>
              <a:t>If Elevation is required, select ‘ELEV’ from the UFC controls. Type the value required, select FEET or METERS and press ENT.</a:t>
            </a:r>
          </a:p>
          <a:p>
            <a:r>
              <a:rPr lang="en-GB" sz="2300" dirty="0"/>
              <a:t>Existing waypoints can be overridden using the same method. There is no limit to the number of times that a waypoint can be edited.</a:t>
            </a:r>
          </a:p>
          <a:p>
            <a:r>
              <a:rPr lang="en-GB" sz="2300" dirty="0"/>
              <a:t>From the HSI Data page, a ‘sequence’ of waypoints can be configured. Select ‘SEQUFC’ from the HSI at OSB 1. The selected UFC can be cycled using OSB 15. Clicking once will ‘box’ and activate the shown sequence. Clicking again will select, but not activate, the next sequence.</a:t>
            </a:r>
          </a:p>
          <a:p>
            <a:r>
              <a:rPr lang="en-GB" sz="2300" dirty="0"/>
              <a:t>The UFC OSBs will be replaced with options to configure sequences. </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494(P)-AVI-01</a:t>
            </a:r>
          </a:p>
        </p:txBody>
      </p:sp>
    </p:spTree>
    <p:extLst>
      <p:ext uri="{BB962C8B-B14F-4D97-AF65-F5344CB8AC3E}">
        <p14:creationId xmlns:p14="http://schemas.microsoft.com/office/powerpoint/2010/main" val="1531185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Configuring the HSI</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wrap="square">
            <a:normAutofit/>
          </a:bodyPr>
          <a:lstStyle/>
          <a:p>
            <a:r>
              <a:rPr lang="en-GB" sz="2300" dirty="0"/>
              <a:t>Using the UFC, select ‘INS’ at OSB 4. Type the waypoint number and press ‘ENT’. The list of waypoints in the selected sequence will be listed at the bottom of the HSI.</a:t>
            </a:r>
          </a:p>
          <a:p>
            <a:r>
              <a:rPr lang="en-GB" sz="2300" dirty="0"/>
              <a:t>Waypoints can be removed from the selected sequence using the ‘DEL’ option at OSB 5. Type the waypoint number and press ENT.</a:t>
            </a:r>
          </a:p>
          <a:p>
            <a:r>
              <a:rPr lang="en-GB" sz="2300" dirty="0"/>
              <a:t>A waypoint cannot be used in the same sequence more than once.</a:t>
            </a:r>
          </a:p>
          <a:p>
            <a:r>
              <a:rPr lang="en-GB" sz="2300" dirty="0"/>
              <a:t>Sequences can be edited whilst they are active.</a:t>
            </a:r>
          </a:p>
          <a:p>
            <a:r>
              <a:rPr lang="en-GB" sz="2300" dirty="0"/>
              <a:t>For information on other HSI functions, review Part 15, Sections 3, 4 and 5 of Chuck’s Guide.</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494(P)-AVI-01</a:t>
            </a:r>
          </a:p>
        </p:txBody>
      </p:sp>
    </p:spTree>
    <p:extLst>
      <p:ext uri="{BB962C8B-B14F-4D97-AF65-F5344CB8AC3E}">
        <p14:creationId xmlns:p14="http://schemas.microsoft.com/office/powerpoint/2010/main" val="3850673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Aligning the INS</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Understanding INS’</a:t>
            </a:r>
          </a:p>
          <a:p>
            <a:r>
              <a:rPr lang="en-GB" sz="2600" dirty="0"/>
              <a:t>Full Alignment</a:t>
            </a:r>
          </a:p>
          <a:p>
            <a:r>
              <a:rPr lang="en-GB" sz="2600" dirty="0"/>
              <a:t>Stored Heading Alignment</a:t>
            </a:r>
          </a:p>
          <a:p>
            <a:endParaRPr lang="en-GB" sz="2600" dirty="0"/>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494(P)-AVI-01</a:t>
            </a:r>
          </a:p>
        </p:txBody>
      </p:sp>
    </p:spTree>
    <p:extLst>
      <p:ext uri="{BB962C8B-B14F-4D97-AF65-F5344CB8AC3E}">
        <p14:creationId xmlns:p14="http://schemas.microsoft.com/office/powerpoint/2010/main" val="4228031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Understanding INS’	</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500" dirty="0"/>
              <a:t>An INS – or Inertial Navigation System – is a navigation system that provides navigation capabilities to aircraft. One or many gyroscopes and </a:t>
            </a:r>
            <a:r>
              <a:rPr lang="en-GB" sz="2500" dirty="0" err="1"/>
              <a:t>accelarometers</a:t>
            </a:r>
            <a:r>
              <a:rPr lang="en-GB" sz="2500" dirty="0"/>
              <a:t> are used to monitor the velocity of an object.</a:t>
            </a:r>
          </a:p>
          <a:p>
            <a:r>
              <a:rPr lang="en-GB" sz="2500" dirty="0"/>
              <a:t>This velocity measurement, coupled with the original location of a object, can be used to calculate the new location of an object.</a:t>
            </a:r>
          </a:p>
          <a:p>
            <a:r>
              <a:rPr lang="en-GB" sz="2500" dirty="0"/>
              <a:t>In the F/A-18C Hornet, the INS is backed by a GPS system, providing real-time positioning updates to the INS to ensure navigation accuracy in flight.</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494(P)-AVI-01</a:t>
            </a:r>
          </a:p>
        </p:txBody>
      </p:sp>
    </p:spTree>
    <p:extLst>
      <p:ext uri="{BB962C8B-B14F-4D97-AF65-F5344CB8AC3E}">
        <p14:creationId xmlns:p14="http://schemas.microsoft.com/office/powerpoint/2010/main" val="3925457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Understanding INS’	</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500" dirty="0"/>
              <a:t>An INS – or Inertial Navigation System – is a navigation system that provides navigation capabilities to aircraft. One or many gyroscopes and </a:t>
            </a:r>
            <a:r>
              <a:rPr lang="en-GB" sz="2500" dirty="0" err="1"/>
              <a:t>accelarometers</a:t>
            </a:r>
            <a:r>
              <a:rPr lang="en-GB" sz="2500" dirty="0"/>
              <a:t> are used to monitor the velocity of an object.</a:t>
            </a:r>
          </a:p>
          <a:p>
            <a:r>
              <a:rPr lang="en-GB" sz="2500" dirty="0"/>
              <a:t>This velocity measurement, coupled with the original location of a object, can be used to calculate the new location of an object.</a:t>
            </a:r>
          </a:p>
          <a:p>
            <a:r>
              <a:rPr lang="en-GB" sz="2500" dirty="0"/>
              <a:t>In the F/A-18C Hornet, the INS is backed by a GPS system, providing real-time positioning updates to the INS to ensure navigation accuracy in flight.</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494(P)-AVI-01</a:t>
            </a:r>
          </a:p>
        </p:txBody>
      </p:sp>
    </p:spTree>
    <p:extLst>
      <p:ext uri="{BB962C8B-B14F-4D97-AF65-F5344CB8AC3E}">
        <p14:creationId xmlns:p14="http://schemas.microsoft.com/office/powerpoint/2010/main" val="2937272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Full Alignment</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500" dirty="0"/>
              <a:t>In the F/A-18C, position 0 is reserved for the starting position of the jet. To begin a full alignment, configure position 0, ideally using the DD MM.MMMM coordinate format, including the elevation.</a:t>
            </a:r>
          </a:p>
          <a:p>
            <a:r>
              <a:rPr lang="en-GB" sz="2500" dirty="0"/>
              <a:t>Once configured, select ‘GND’ or ‘CV’ as appropriate on the INS Selector knob, found on the right wall panel.</a:t>
            </a:r>
          </a:p>
          <a:p>
            <a:r>
              <a:rPr lang="en-GB" sz="2500" dirty="0"/>
              <a:t>Alignment takes approximately 8 minutes, and the remaining time is shown by the ‘QUAL’ indicator on the HSI.</a:t>
            </a:r>
          </a:p>
          <a:p>
            <a:r>
              <a:rPr lang="en-GB" sz="2500" dirty="0"/>
              <a:t>Once alignment is complete, select ‘IFA’ on the INS Selector if GPS is available; NAV otherwise.</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494(P)-AVI-01</a:t>
            </a:r>
          </a:p>
        </p:txBody>
      </p:sp>
    </p:spTree>
    <p:extLst>
      <p:ext uri="{BB962C8B-B14F-4D97-AF65-F5344CB8AC3E}">
        <p14:creationId xmlns:p14="http://schemas.microsoft.com/office/powerpoint/2010/main" val="1433041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Stored Heading Alignment</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500" dirty="0"/>
              <a:t>An abbreviated, less accurate alignment process can be used in the F/A-18C Hornet, called Stored Heading Alignment.</a:t>
            </a:r>
          </a:p>
          <a:p>
            <a:r>
              <a:rPr lang="en-GB" sz="2500" dirty="0"/>
              <a:t>Configure position 0 and select ‘GND’ or ‘CV’ as appropriate from the INS Selector knob.</a:t>
            </a:r>
          </a:p>
          <a:p>
            <a:r>
              <a:rPr lang="en-GB" sz="2500" dirty="0"/>
              <a:t>On the HSI page, box ‘STD HDG’ at OSB 19.</a:t>
            </a:r>
          </a:p>
          <a:p>
            <a:r>
              <a:rPr lang="en-GB" sz="2500" dirty="0"/>
              <a:t>Stored Heading alignment takes approximately 90 seconds. </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494(P)-AVI-01</a:t>
            </a:r>
          </a:p>
        </p:txBody>
      </p:sp>
    </p:spTree>
    <p:extLst>
      <p:ext uri="{BB962C8B-B14F-4D97-AF65-F5344CB8AC3E}">
        <p14:creationId xmlns:p14="http://schemas.microsoft.com/office/powerpoint/2010/main" val="1211861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Configuring TACAN</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Selecting a Channel</a:t>
            </a:r>
          </a:p>
          <a:p>
            <a:r>
              <a:rPr lang="en-GB" sz="2600" dirty="0"/>
              <a:t>Setting a TACAN radial</a:t>
            </a:r>
          </a:p>
          <a:p>
            <a:endParaRPr lang="en-GB" sz="2600" dirty="0"/>
          </a:p>
          <a:p>
            <a:endParaRPr lang="en-GB" sz="2600" dirty="0"/>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494(P)-AVI-01</a:t>
            </a:r>
          </a:p>
        </p:txBody>
      </p:sp>
    </p:spTree>
    <p:extLst>
      <p:ext uri="{BB962C8B-B14F-4D97-AF65-F5344CB8AC3E}">
        <p14:creationId xmlns:p14="http://schemas.microsoft.com/office/powerpoint/2010/main" val="1171388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Lesson Overview</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Using the HSI</a:t>
            </a:r>
          </a:p>
          <a:p>
            <a:r>
              <a:rPr lang="en-GB" sz="2600" dirty="0"/>
              <a:t>Aligning the INS</a:t>
            </a:r>
          </a:p>
          <a:p>
            <a:r>
              <a:rPr lang="en-GB" sz="2600" dirty="0"/>
              <a:t>Configuring TACAN</a:t>
            </a:r>
          </a:p>
          <a:p>
            <a:r>
              <a:rPr lang="en-GB" sz="2600" dirty="0"/>
              <a:t>Configuring the HUD</a:t>
            </a:r>
          </a:p>
          <a:p>
            <a:r>
              <a:rPr lang="en-GB" sz="2600" dirty="0"/>
              <a:t>Using the IFEI</a:t>
            </a:r>
          </a:p>
          <a:p>
            <a:endParaRPr lang="en-GB" sz="2600" dirty="0"/>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494(P)-AVI-01</a:t>
            </a:r>
          </a:p>
        </p:txBody>
      </p:sp>
    </p:spTree>
    <p:extLst>
      <p:ext uri="{BB962C8B-B14F-4D97-AF65-F5344CB8AC3E}">
        <p14:creationId xmlns:p14="http://schemas.microsoft.com/office/powerpoint/2010/main" val="591849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Selecting a Channel</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a:xfrm>
            <a:off x="755576" y="1628800"/>
            <a:ext cx="7886700" cy="4536503"/>
          </a:xfrm>
        </p:spPr>
        <p:txBody>
          <a:bodyPr>
            <a:normAutofit fontScale="92500"/>
          </a:bodyPr>
          <a:lstStyle/>
          <a:p>
            <a:r>
              <a:rPr lang="en-GB" sz="2500" dirty="0"/>
              <a:t>TACAN – short for Tactical Air Navigation – is a system of beacons and transceivers for determining bearing and range information between two systems.</a:t>
            </a:r>
          </a:p>
          <a:p>
            <a:r>
              <a:rPr lang="en-GB" sz="2500" dirty="0"/>
              <a:t>The TACAN system in the F/A-18C Hornet can be activated by selecting ‘TCN’ on the UFC and holding the ‘ON OFF’ button.</a:t>
            </a:r>
          </a:p>
          <a:p>
            <a:r>
              <a:rPr lang="en-GB" sz="2500" dirty="0"/>
              <a:t>On selecting TCN, the UFC OSBs will show options available for the TACAN system, including the currently selected channel.</a:t>
            </a:r>
          </a:p>
          <a:p>
            <a:r>
              <a:rPr lang="en-GB" sz="2500" dirty="0"/>
              <a:t>The channel number can be changed by simply typing the new channel using the UFC and pressing ENT. The channel band can be changed using the X or Y option at OSBs 4 and 5.</a:t>
            </a:r>
          </a:p>
          <a:p>
            <a:r>
              <a:rPr lang="en-GB" sz="2500" dirty="0"/>
              <a:t>The TACAN modes can be changed using the options at OSBs 1, 2 and 3.</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494(P)-AVI-01</a:t>
            </a:r>
          </a:p>
        </p:txBody>
      </p:sp>
    </p:spTree>
    <p:extLst>
      <p:ext uri="{BB962C8B-B14F-4D97-AF65-F5344CB8AC3E}">
        <p14:creationId xmlns:p14="http://schemas.microsoft.com/office/powerpoint/2010/main" val="1348095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Setting a TACAN radial</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a:xfrm>
            <a:off x="755576" y="1628800"/>
            <a:ext cx="7886700" cy="4536503"/>
          </a:xfrm>
        </p:spPr>
        <p:txBody>
          <a:bodyPr>
            <a:normAutofit/>
          </a:bodyPr>
          <a:lstStyle/>
          <a:p>
            <a:r>
              <a:rPr lang="en-GB" sz="2500" dirty="0"/>
              <a:t>Once the TACAN system is configured, the desired inbound course can be set using the ‘CRS’ switch above the AMPCD.</a:t>
            </a:r>
          </a:p>
          <a:p>
            <a:r>
              <a:rPr lang="en-GB" sz="2500" dirty="0"/>
              <a:t>Holding the switch to the left will decrease the course, with the currently selected value shown on the UFC display. Holding the switch to the right will increase the course.</a:t>
            </a:r>
          </a:p>
          <a:p>
            <a:r>
              <a:rPr lang="en-GB" sz="2500" dirty="0"/>
              <a:t>Once the ‘CSEL’ option is displayed on the UFC, the desired course can be input using the UFC controls and pressing ENT.</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494(P)-AVI-01</a:t>
            </a:r>
          </a:p>
        </p:txBody>
      </p:sp>
    </p:spTree>
    <p:extLst>
      <p:ext uri="{BB962C8B-B14F-4D97-AF65-F5344CB8AC3E}">
        <p14:creationId xmlns:p14="http://schemas.microsoft.com/office/powerpoint/2010/main" val="3898771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a:xfrm>
            <a:off x="251520" y="836712"/>
            <a:ext cx="8712968" cy="4351338"/>
          </a:xfrm>
        </p:spPr>
        <p:txBody>
          <a:bodyPr/>
          <a:lstStyle/>
          <a:p>
            <a:r>
              <a:rPr lang="en-GB" sz="1800" dirty="0"/>
              <a:t>- Study part 7 Engine management, part 14 Navigation &amp; ICLS landing in Chuck's guide to the F/A-18C Hornet.</a:t>
            </a:r>
          </a:p>
          <a:p>
            <a:r>
              <a:rPr lang="en-GB" sz="1800" dirty="0"/>
              <a:t>Link found here: https://drive.google.com/open?id=1Q2vH0WLm5mdu2U3GX8AkB1z6iIP-I_sF</a:t>
            </a:r>
          </a:p>
          <a:p>
            <a:r>
              <a:rPr lang="en-GB" sz="1800" dirty="0"/>
              <a:t>(</a:t>
            </a:r>
            <a:r>
              <a:rPr lang="en-GB" sz="1800" dirty="0" err="1"/>
              <a:t>Alternativly</a:t>
            </a:r>
            <a:r>
              <a:rPr lang="en-GB" sz="1800" dirty="0"/>
              <a:t> here: https://forums.eagle.ru/showthread.php?t=212282 )</a:t>
            </a:r>
          </a:p>
          <a:p>
            <a:r>
              <a:rPr lang="en-GB" sz="1800" dirty="0"/>
              <a:t>- Study </a:t>
            </a:r>
            <a:r>
              <a:rPr lang="en-GB" sz="1800" dirty="0" err="1"/>
              <a:t>Backy</a:t>
            </a:r>
            <a:r>
              <a:rPr lang="en-GB" sz="1800" dirty="0"/>
              <a:t> 51's F-18C HORNET DDI/UFC/MPCD/HUD GUIDE v1.06</a:t>
            </a:r>
          </a:p>
          <a:p>
            <a:r>
              <a:rPr lang="en-GB" sz="1800" dirty="0"/>
              <a:t>Link: https://www.digitalcombatsimulator.com/en/download.php?iblock_id=1&amp;id=3300819&amp;goto=%2Fupload%2Fiblock%2F105%2FF-18C_HORNET_DDI-UFC_GUIDEv1.06.zip</a:t>
            </a:r>
          </a:p>
          <a:p>
            <a:r>
              <a:rPr lang="en-GB" sz="1800" dirty="0"/>
              <a:t>(</a:t>
            </a:r>
            <a:r>
              <a:rPr lang="en-GB" sz="1800" dirty="0" err="1"/>
              <a:t>Alternativly</a:t>
            </a:r>
            <a:r>
              <a:rPr lang="en-GB" sz="1800" dirty="0"/>
              <a:t> here: https://forums.eagle.ru/showthread.php?t=212389</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494(P)-AVI-01</a:t>
            </a:r>
          </a:p>
        </p:txBody>
      </p:sp>
    </p:spTree>
    <p:extLst>
      <p:ext uri="{BB962C8B-B14F-4D97-AF65-F5344CB8AC3E}">
        <p14:creationId xmlns:p14="http://schemas.microsoft.com/office/powerpoint/2010/main" val="1570467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Configuring the HUD</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HUD Display</a:t>
            </a:r>
          </a:p>
          <a:p>
            <a:r>
              <a:rPr lang="en-GB" sz="2600" dirty="0"/>
              <a:t>Altimeter Outputs</a:t>
            </a:r>
          </a:p>
          <a:p>
            <a:endParaRPr lang="en-GB" sz="2600" dirty="0"/>
          </a:p>
          <a:p>
            <a:endParaRPr lang="en-GB" sz="2600" dirty="0"/>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494(P)-AVI-01</a:t>
            </a:r>
          </a:p>
        </p:txBody>
      </p:sp>
    </p:spTree>
    <p:extLst>
      <p:ext uri="{BB962C8B-B14F-4D97-AF65-F5344CB8AC3E}">
        <p14:creationId xmlns:p14="http://schemas.microsoft.com/office/powerpoint/2010/main" val="220820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HUD Display</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a:xfrm>
            <a:off x="755576" y="1628800"/>
            <a:ext cx="7886700" cy="4536503"/>
          </a:xfrm>
        </p:spPr>
        <p:txBody>
          <a:bodyPr>
            <a:normAutofit lnSpcReduction="10000"/>
          </a:bodyPr>
          <a:lstStyle/>
          <a:p>
            <a:r>
              <a:rPr lang="en-GB" sz="2500" dirty="0"/>
              <a:t>In modern fighter jets, the Head Up Display (HUD) contains a vast array of information critical for the pilot to safely fly the aircraft.</a:t>
            </a:r>
          </a:p>
          <a:p>
            <a:r>
              <a:rPr lang="en-GB" sz="2500" dirty="0"/>
              <a:t>Display of the HUD can be controlled using the knobs and switches immediately under the UFC, called the ‘HUD Control Panel’.</a:t>
            </a:r>
          </a:p>
          <a:p>
            <a:r>
              <a:rPr lang="en-GB" sz="2500" dirty="0"/>
              <a:t>The key controls are:</a:t>
            </a:r>
          </a:p>
          <a:p>
            <a:pPr lvl="1"/>
            <a:r>
              <a:rPr lang="en-GB" sz="2100" dirty="0"/>
              <a:t>The HUD brightness knob, used to both power the HUD and control the brightness (critical for night missions)</a:t>
            </a:r>
          </a:p>
          <a:p>
            <a:pPr lvl="1"/>
            <a:r>
              <a:rPr lang="en-GB" sz="2100" dirty="0"/>
              <a:t>The Day/Night brightness selector switch</a:t>
            </a:r>
          </a:p>
          <a:p>
            <a:pPr lvl="1"/>
            <a:r>
              <a:rPr lang="en-GB" sz="2100" dirty="0"/>
              <a:t>The HUD Symbology Reject Switch, which declutters less critical information from the HUD when enabled</a:t>
            </a:r>
          </a:p>
          <a:p>
            <a:pPr lvl="1"/>
            <a:r>
              <a:rPr lang="en-GB" sz="2100" dirty="0"/>
              <a:t>The Angle of Attack Indexer Brightness Control</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494(P)-AVI-01</a:t>
            </a:r>
          </a:p>
        </p:txBody>
      </p:sp>
    </p:spTree>
    <p:extLst>
      <p:ext uri="{BB962C8B-B14F-4D97-AF65-F5344CB8AC3E}">
        <p14:creationId xmlns:p14="http://schemas.microsoft.com/office/powerpoint/2010/main" val="59996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Altimeter Outputs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a:xfrm>
            <a:off x="755576" y="1628800"/>
            <a:ext cx="7886700" cy="4536503"/>
          </a:xfrm>
        </p:spPr>
        <p:txBody>
          <a:bodyPr>
            <a:normAutofit/>
          </a:bodyPr>
          <a:lstStyle/>
          <a:p>
            <a:r>
              <a:rPr lang="en-GB" sz="2100" dirty="0"/>
              <a:t>The HUD Control Panel also provides an Altitude selector switch, which controls whether the HUD displays the Barometric altitude (BARO), or the Radar altitude (RAD or RADALT).</a:t>
            </a:r>
          </a:p>
          <a:p>
            <a:r>
              <a:rPr lang="en-GB" sz="2100" dirty="0"/>
              <a:t>RADALT is highly useful when conducting low-level flight, particularly at night and when conducting approaches.</a:t>
            </a:r>
          </a:p>
          <a:p>
            <a:r>
              <a:rPr lang="en-GB" sz="2100" dirty="0"/>
              <a:t>When operating at high-level, or in Air-to-Air engagements, it is common that BARO is selected.</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494(P)-AVI-01</a:t>
            </a:r>
          </a:p>
        </p:txBody>
      </p:sp>
    </p:spTree>
    <p:extLst>
      <p:ext uri="{BB962C8B-B14F-4D97-AF65-F5344CB8AC3E}">
        <p14:creationId xmlns:p14="http://schemas.microsoft.com/office/powerpoint/2010/main" val="1897451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Using the IFEI</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Understanding the IFEI</a:t>
            </a:r>
          </a:p>
          <a:p>
            <a:r>
              <a:rPr lang="en-GB" sz="2600" dirty="0"/>
              <a:t>Setting Bingo Fuel</a:t>
            </a:r>
          </a:p>
          <a:p>
            <a:r>
              <a:rPr lang="en-GB" sz="2600" dirty="0"/>
              <a:t>Reading Fuel Quantities</a:t>
            </a:r>
          </a:p>
          <a:p>
            <a:r>
              <a:rPr lang="en-GB" sz="2600" dirty="0"/>
              <a:t>Working with Time</a:t>
            </a:r>
          </a:p>
          <a:p>
            <a:endParaRPr lang="en-GB" sz="2600" dirty="0"/>
          </a:p>
          <a:p>
            <a:endParaRPr lang="en-GB" sz="2600" dirty="0"/>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494(P)-AVI-01</a:t>
            </a:r>
          </a:p>
        </p:txBody>
      </p:sp>
    </p:spTree>
    <p:extLst>
      <p:ext uri="{BB962C8B-B14F-4D97-AF65-F5344CB8AC3E}">
        <p14:creationId xmlns:p14="http://schemas.microsoft.com/office/powerpoint/2010/main" val="3165221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Understanding the IFEI</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a:xfrm>
            <a:off x="755576" y="1628800"/>
            <a:ext cx="7886700" cy="4536503"/>
          </a:xfrm>
        </p:spPr>
        <p:txBody>
          <a:bodyPr>
            <a:normAutofit/>
          </a:bodyPr>
          <a:lstStyle/>
          <a:p>
            <a:r>
              <a:rPr lang="en-GB" sz="2100" dirty="0"/>
              <a:t>The Integrated Fuel and Engine Indicator (IFEI) provides a permanent point of reference for critical fuel and engine parameters.</a:t>
            </a:r>
          </a:p>
          <a:p>
            <a:r>
              <a:rPr lang="en-GB" sz="2100" dirty="0"/>
              <a:t>The IFEI brightness control is found at the bottom of the IFEI. The IFEI cannot be turned off.</a:t>
            </a:r>
          </a:p>
          <a:p>
            <a:r>
              <a:rPr lang="en-GB" sz="2100" dirty="0"/>
              <a:t>The ‘Lighting Mode Switch’, found on the right wall panel, will change the IFEI lighting from white to green depending on the selected mode.</a:t>
            </a:r>
          </a:p>
          <a:p>
            <a:r>
              <a:rPr lang="en-GB" sz="2100" dirty="0"/>
              <a:t>On the left-most display within the indicator, the IFEI displays:</a:t>
            </a:r>
          </a:p>
          <a:p>
            <a:pPr lvl="1"/>
            <a:r>
              <a:rPr lang="en-GB" sz="1700" dirty="0"/>
              <a:t>Left and Right engine RPMs.</a:t>
            </a:r>
          </a:p>
          <a:p>
            <a:pPr lvl="1"/>
            <a:r>
              <a:rPr lang="en-GB" sz="1700" dirty="0"/>
              <a:t>Left and Right engine exhaust gas temperatures.</a:t>
            </a:r>
          </a:p>
          <a:p>
            <a:pPr lvl="1"/>
            <a:r>
              <a:rPr lang="en-GB" sz="1700" dirty="0"/>
              <a:t>Left and Right engine fuel flow, measured in 100’s of pounds per hour.</a:t>
            </a:r>
          </a:p>
          <a:p>
            <a:pPr lvl="1"/>
            <a:r>
              <a:rPr lang="en-GB" sz="1700" dirty="0"/>
              <a:t>Left and Right engine nozzle positions</a:t>
            </a:r>
          </a:p>
          <a:p>
            <a:pPr lvl="1"/>
            <a:r>
              <a:rPr lang="en-GB" sz="1700" dirty="0"/>
              <a:t>Left and Right engine oil pressure</a:t>
            </a:r>
          </a:p>
          <a:p>
            <a:endParaRPr lang="en-GB" sz="2100" dirty="0"/>
          </a:p>
          <a:p>
            <a:pPr lvl="1"/>
            <a:endParaRPr lang="en-GB" sz="17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494(P)-AVI-01</a:t>
            </a:r>
          </a:p>
        </p:txBody>
      </p:sp>
    </p:spTree>
    <p:extLst>
      <p:ext uri="{BB962C8B-B14F-4D97-AF65-F5344CB8AC3E}">
        <p14:creationId xmlns:p14="http://schemas.microsoft.com/office/powerpoint/2010/main" val="2393485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Setting Bingo Fuel</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a:xfrm>
            <a:off x="755576" y="1628800"/>
            <a:ext cx="7886700" cy="4536503"/>
          </a:xfrm>
        </p:spPr>
        <p:txBody>
          <a:bodyPr>
            <a:normAutofit/>
          </a:bodyPr>
          <a:lstStyle/>
          <a:p>
            <a:r>
              <a:rPr lang="en-GB" sz="2100" dirty="0"/>
              <a:t>The Bingo fuel state for the jet is configured through the IFEI and is permanently displayed. The aircraft will sound an audible alarm and display an alert in the HUD when the Bingo fuel level is reached</a:t>
            </a:r>
            <a:r>
              <a:rPr lang="en-GB" sz="1700" dirty="0"/>
              <a:t>.</a:t>
            </a:r>
          </a:p>
          <a:p>
            <a:r>
              <a:rPr lang="en-GB" sz="2100" dirty="0"/>
              <a:t>The Bingo fuel setting can be adjusted using the up and down arrows on the IFEI.</a:t>
            </a:r>
          </a:p>
          <a:p>
            <a:r>
              <a:rPr lang="en-GB" sz="2100" dirty="0"/>
              <a:t>The Bingo fuel state can be updated at any time, allowing the pilot to configure multiple fuel alerts in a single flight.</a:t>
            </a:r>
            <a:endParaRPr lang="en-GB" sz="17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494(P)-AVI-01</a:t>
            </a:r>
          </a:p>
        </p:txBody>
      </p:sp>
    </p:spTree>
    <p:extLst>
      <p:ext uri="{BB962C8B-B14F-4D97-AF65-F5344CB8AC3E}">
        <p14:creationId xmlns:p14="http://schemas.microsoft.com/office/powerpoint/2010/main" val="9066876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Reading Fuel Quantities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a:xfrm>
            <a:off x="755576" y="1628800"/>
            <a:ext cx="7886700" cy="4536503"/>
          </a:xfrm>
        </p:spPr>
        <p:txBody>
          <a:bodyPr>
            <a:normAutofit/>
          </a:bodyPr>
          <a:lstStyle/>
          <a:p>
            <a:r>
              <a:rPr lang="en-GB" sz="2100" dirty="0"/>
              <a:t>The fuel display in the IFEI is capable of displaying the total fuel on board and the internal fuel, or fuel from any one of five sub-modes:</a:t>
            </a:r>
          </a:p>
          <a:p>
            <a:endParaRPr lang="en-GB" sz="2100" dirty="0"/>
          </a:p>
          <a:p>
            <a:endParaRPr lang="en-GB" sz="2100" dirty="0"/>
          </a:p>
          <a:p>
            <a:endParaRPr lang="en-GB" sz="2100" dirty="0"/>
          </a:p>
          <a:p>
            <a:endParaRPr lang="en-GB" sz="2100" dirty="0"/>
          </a:p>
          <a:p>
            <a:endParaRPr lang="en-GB" sz="2100" dirty="0"/>
          </a:p>
          <a:p>
            <a:endParaRPr lang="en-GB" sz="2100" dirty="0"/>
          </a:p>
          <a:p>
            <a:r>
              <a:rPr lang="en-GB" sz="2100" dirty="0"/>
              <a:t>The fuel display can be toggled using the ‘QTY’ button on the IFEI.</a:t>
            </a:r>
          </a:p>
          <a:p>
            <a:endParaRPr lang="en-GB" sz="21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494(P)-AVI-01</a:t>
            </a:r>
          </a:p>
        </p:txBody>
      </p:sp>
      <p:graphicFrame>
        <p:nvGraphicFramePr>
          <p:cNvPr id="2" name="Table 2">
            <a:extLst>
              <a:ext uri="{FF2B5EF4-FFF2-40B4-BE49-F238E27FC236}">
                <a16:creationId xmlns:a16="http://schemas.microsoft.com/office/drawing/2014/main" id="{EF581657-8F19-4355-80C5-9EBFFC86B625}"/>
              </a:ext>
            </a:extLst>
          </p:cNvPr>
          <p:cNvGraphicFramePr>
            <a:graphicFrameLocks noGrp="1"/>
          </p:cNvGraphicFramePr>
          <p:nvPr>
            <p:extLst>
              <p:ext uri="{D42A27DB-BD31-4B8C-83A1-F6EECF244321}">
                <p14:modId xmlns:p14="http://schemas.microsoft.com/office/powerpoint/2010/main" val="456520081"/>
              </p:ext>
            </p:extLst>
          </p:nvPr>
        </p:nvGraphicFramePr>
        <p:xfrm>
          <a:off x="1923331" y="2423160"/>
          <a:ext cx="5297338" cy="2011680"/>
        </p:xfrm>
        <a:graphic>
          <a:graphicData uri="http://schemas.openxmlformats.org/drawingml/2006/table">
            <a:tbl>
              <a:tblPr firstRow="1" bandRow="1">
                <a:tableStyleId>{5C22544A-7EE6-4342-B048-85BDC9FD1C3A}</a:tableStyleId>
              </a:tblPr>
              <a:tblGrid>
                <a:gridCol w="1163032">
                  <a:extLst>
                    <a:ext uri="{9D8B030D-6E8A-4147-A177-3AD203B41FA5}">
                      <a16:colId xmlns:a16="http://schemas.microsoft.com/office/drawing/2014/main" val="2091734085"/>
                    </a:ext>
                  </a:extLst>
                </a:gridCol>
                <a:gridCol w="2067153">
                  <a:extLst>
                    <a:ext uri="{9D8B030D-6E8A-4147-A177-3AD203B41FA5}">
                      <a16:colId xmlns:a16="http://schemas.microsoft.com/office/drawing/2014/main" val="1907050230"/>
                    </a:ext>
                  </a:extLst>
                </a:gridCol>
                <a:gridCol w="2067153">
                  <a:extLst>
                    <a:ext uri="{9D8B030D-6E8A-4147-A177-3AD203B41FA5}">
                      <a16:colId xmlns:a16="http://schemas.microsoft.com/office/drawing/2014/main" val="2957397820"/>
                    </a:ext>
                  </a:extLst>
                </a:gridCol>
              </a:tblGrid>
              <a:tr h="312933">
                <a:tc>
                  <a:txBody>
                    <a:bodyPr/>
                    <a:lstStyle/>
                    <a:p>
                      <a:pPr algn="ctr"/>
                      <a:r>
                        <a:rPr lang="en-GB" sz="1600" dirty="0"/>
                        <a:t>Sub-Level</a:t>
                      </a:r>
                    </a:p>
                  </a:txBody>
                  <a:tcPr/>
                </a:tc>
                <a:tc>
                  <a:txBody>
                    <a:bodyPr/>
                    <a:lstStyle/>
                    <a:p>
                      <a:pPr algn="ctr"/>
                      <a:r>
                        <a:rPr lang="en-GB" sz="1600" dirty="0"/>
                        <a:t>Upper </a:t>
                      </a:r>
                      <a:r>
                        <a:rPr lang="en-GB" sz="1600" dirty="0" err="1"/>
                        <a:t>Dislpay</a:t>
                      </a:r>
                      <a:endParaRPr lang="en-GB" sz="1600" dirty="0"/>
                    </a:p>
                  </a:txBody>
                  <a:tcPr/>
                </a:tc>
                <a:tc>
                  <a:txBody>
                    <a:bodyPr/>
                    <a:lstStyle/>
                    <a:p>
                      <a:pPr algn="ctr"/>
                      <a:r>
                        <a:rPr lang="en-GB" sz="1600" dirty="0"/>
                        <a:t>Middle Display</a:t>
                      </a:r>
                    </a:p>
                  </a:txBody>
                  <a:tcPr/>
                </a:tc>
                <a:extLst>
                  <a:ext uri="{0D108BD9-81ED-4DB2-BD59-A6C34878D82A}">
                    <a16:rowId xmlns:a16="http://schemas.microsoft.com/office/drawing/2014/main" val="3661859143"/>
                  </a:ext>
                </a:extLst>
              </a:tr>
              <a:tr h="312933">
                <a:tc>
                  <a:txBody>
                    <a:bodyPr/>
                    <a:lstStyle/>
                    <a:p>
                      <a:pPr algn="ctr"/>
                      <a:r>
                        <a:rPr lang="en-GB" sz="1600" dirty="0"/>
                        <a:t>1</a:t>
                      </a:r>
                    </a:p>
                  </a:txBody>
                  <a:tcPr/>
                </a:tc>
                <a:tc>
                  <a:txBody>
                    <a:bodyPr/>
                    <a:lstStyle/>
                    <a:p>
                      <a:pPr algn="ctr"/>
                      <a:r>
                        <a:rPr lang="en-GB" sz="1600" dirty="0"/>
                        <a:t>Left Feed Tank</a:t>
                      </a:r>
                    </a:p>
                  </a:txBody>
                  <a:tcPr/>
                </a:tc>
                <a:tc>
                  <a:txBody>
                    <a:bodyPr/>
                    <a:lstStyle/>
                    <a:p>
                      <a:pPr algn="ctr"/>
                      <a:r>
                        <a:rPr lang="en-GB" sz="1600" dirty="0"/>
                        <a:t>Right Feed Tank</a:t>
                      </a:r>
                    </a:p>
                  </a:txBody>
                  <a:tcPr/>
                </a:tc>
                <a:extLst>
                  <a:ext uri="{0D108BD9-81ED-4DB2-BD59-A6C34878D82A}">
                    <a16:rowId xmlns:a16="http://schemas.microsoft.com/office/drawing/2014/main" val="1738554534"/>
                  </a:ext>
                </a:extLst>
              </a:tr>
              <a:tr h="312933">
                <a:tc>
                  <a:txBody>
                    <a:bodyPr/>
                    <a:lstStyle/>
                    <a:p>
                      <a:pPr algn="ctr"/>
                      <a:r>
                        <a:rPr lang="en-GB" sz="1600" dirty="0"/>
                        <a:t>2</a:t>
                      </a:r>
                    </a:p>
                  </a:txBody>
                  <a:tcPr/>
                </a:tc>
                <a:tc>
                  <a:txBody>
                    <a:bodyPr/>
                    <a:lstStyle/>
                    <a:p>
                      <a:pPr algn="ctr"/>
                      <a:r>
                        <a:rPr lang="en-GB" sz="1600" dirty="0"/>
                        <a:t>Left Transfer Tank</a:t>
                      </a:r>
                    </a:p>
                  </a:txBody>
                  <a:tcPr/>
                </a:tc>
                <a:tc>
                  <a:txBody>
                    <a:bodyPr/>
                    <a:lstStyle/>
                    <a:p>
                      <a:pPr algn="ctr"/>
                      <a:r>
                        <a:rPr lang="en-GB" sz="1600" dirty="0"/>
                        <a:t>Right Transfer Tank</a:t>
                      </a:r>
                    </a:p>
                  </a:txBody>
                  <a:tcPr/>
                </a:tc>
                <a:extLst>
                  <a:ext uri="{0D108BD9-81ED-4DB2-BD59-A6C34878D82A}">
                    <a16:rowId xmlns:a16="http://schemas.microsoft.com/office/drawing/2014/main" val="1604812675"/>
                  </a:ext>
                </a:extLst>
              </a:tr>
              <a:tr h="312933">
                <a:tc>
                  <a:txBody>
                    <a:bodyPr/>
                    <a:lstStyle/>
                    <a:p>
                      <a:pPr algn="ctr"/>
                      <a:r>
                        <a:rPr lang="en-GB" sz="1600" dirty="0"/>
                        <a:t>3</a:t>
                      </a:r>
                    </a:p>
                  </a:txBody>
                  <a:tcPr/>
                </a:tc>
                <a:tc>
                  <a:txBody>
                    <a:bodyPr/>
                    <a:lstStyle/>
                    <a:p>
                      <a:pPr algn="ctr"/>
                      <a:r>
                        <a:rPr lang="en-GB" sz="1600" dirty="0"/>
                        <a:t>Left Wing Tank</a:t>
                      </a:r>
                    </a:p>
                  </a:txBody>
                  <a:tcPr/>
                </a:tc>
                <a:tc>
                  <a:txBody>
                    <a:bodyPr/>
                    <a:lstStyle/>
                    <a:p>
                      <a:pPr algn="ctr"/>
                      <a:r>
                        <a:rPr lang="en-GB" sz="1600" dirty="0"/>
                        <a:t>Right Wing Tank</a:t>
                      </a:r>
                    </a:p>
                  </a:txBody>
                  <a:tcPr/>
                </a:tc>
                <a:extLst>
                  <a:ext uri="{0D108BD9-81ED-4DB2-BD59-A6C34878D82A}">
                    <a16:rowId xmlns:a16="http://schemas.microsoft.com/office/drawing/2014/main" val="3412568336"/>
                  </a:ext>
                </a:extLst>
              </a:tr>
              <a:tr h="312933">
                <a:tc>
                  <a:txBody>
                    <a:bodyPr/>
                    <a:lstStyle/>
                    <a:p>
                      <a:pPr algn="ctr"/>
                      <a:r>
                        <a:rPr lang="en-GB" sz="1600" dirty="0"/>
                        <a:t>4</a:t>
                      </a:r>
                    </a:p>
                  </a:txBody>
                  <a:tcPr/>
                </a:tc>
                <a:tc>
                  <a:txBody>
                    <a:bodyPr/>
                    <a:lstStyle/>
                    <a:p>
                      <a:pPr algn="ctr"/>
                      <a:r>
                        <a:rPr lang="en-GB" sz="1600" dirty="0"/>
                        <a:t>Left External Tank</a:t>
                      </a:r>
                    </a:p>
                  </a:txBody>
                  <a:tcPr/>
                </a:tc>
                <a:tc>
                  <a:txBody>
                    <a:bodyPr/>
                    <a:lstStyle/>
                    <a:p>
                      <a:pPr algn="ctr"/>
                      <a:r>
                        <a:rPr lang="en-GB" sz="1600" dirty="0"/>
                        <a:t>Right External Tank</a:t>
                      </a:r>
                    </a:p>
                  </a:txBody>
                  <a:tcPr/>
                </a:tc>
                <a:extLst>
                  <a:ext uri="{0D108BD9-81ED-4DB2-BD59-A6C34878D82A}">
                    <a16:rowId xmlns:a16="http://schemas.microsoft.com/office/drawing/2014/main" val="1674608463"/>
                  </a:ext>
                </a:extLst>
              </a:tr>
              <a:tr h="312933">
                <a:tc>
                  <a:txBody>
                    <a:bodyPr/>
                    <a:lstStyle/>
                    <a:p>
                      <a:pPr algn="ctr"/>
                      <a:r>
                        <a:rPr lang="en-GB" sz="1600" dirty="0"/>
                        <a:t>5</a:t>
                      </a:r>
                    </a:p>
                  </a:txBody>
                  <a:tcPr/>
                </a:tc>
                <a:tc>
                  <a:txBody>
                    <a:bodyPr/>
                    <a:lstStyle/>
                    <a:p>
                      <a:pPr algn="ctr"/>
                      <a:r>
                        <a:rPr lang="en-GB" sz="1600" dirty="0"/>
                        <a:t>Centreline Tank</a:t>
                      </a:r>
                    </a:p>
                  </a:txBody>
                  <a:tcPr/>
                </a:tc>
                <a:tc>
                  <a:txBody>
                    <a:bodyPr/>
                    <a:lstStyle/>
                    <a:p>
                      <a:pPr algn="ctr"/>
                      <a:r>
                        <a:rPr lang="en-GB" sz="1600" dirty="0"/>
                        <a:t>-</a:t>
                      </a:r>
                    </a:p>
                  </a:txBody>
                  <a:tcPr/>
                </a:tc>
                <a:extLst>
                  <a:ext uri="{0D108BD9-81ED-4DB2-BD59-A6C34878D82A}">
                    <a16:rowId xmlns:a16="http://schemas.microsoft.com/office/drawing/2014/main" val="3554852713"/>
                  </a:ext>
                </a:extLst>
              </a:tr>
            </a:tbl>
          </a:graphicData>
        </a:graphic>
      </p:graphicFrame>
    </p:spTree>
    <p:extLst>
      <p:ext uri="{BB962C8B-B14F-4D97-AF65-F5344CB8AC3E}">
        <p14:creationId xmlns:p14="http://schemas.microsoft.com/office/powerpoint/2010/main" val="1476985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Using the HSI</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Understanding the HSI</a:t>
            </a:r>
          </a:p>
          <a:p>
            <a:r>
              <a:rPr lang="en-GB" sz="2600" dirty="0"/>
              <a:t>Configuring the HSI</a:t>
            </a:r>
          </a:p>
          <a:p>
            <a:r>
              <a:rPr lang="en-GB" sz="2600" dirty="0"/>
              <a:t>Programming </a:t>
            </a:r>
            <a:r>
              <a:rPr lang="en-GB" sz="2600" dirty="0" err="1"/>
              <a:t>Steerpoints</a:t>
            </a:r>
            <a:endParaRPr lang="en-GB" sz="2600" dirty="0"/>
          </a:p>
          <a:p>
            <a:r>
              <a:rPr lang="en-GB" sz="2600" dirty="0"/>
              <a:t>Using Sequences</a:t>
            </a:r>
          </a:p>
          <a:p>
            <a:endParaRPr lang="en-GB" sz="2600" dirty="0"/>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494(P)-AVI-01</a:t>
            </a:r>
          </a:p>
        </p:txBody>
      </p:sp>
    </p:spTree>
    <p:extLst>
      <p:ext uri="{BB962C8B-B14F-4D97-AF65-F5344CB8AC3E}">
        <p14:creationId xmlns:p14="http://schemas.microsoft.com/office/powerpoint/2010/main" val="18617517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Working with Time</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a:xfrm>
            <a:off x="755576" y="1628800"/>
            <a:ext cx="7886700" cy="4536503"/>
          </a:xfrm>
        </p:spPr>
        <p:txBody>
          <a:bodyPr>
            <a:normAutofit/>
          </a:bodyPr>
          <a:lstStyle/>
          <a:p>
            <a:r>
              <a:rPr lang="en-GB" sz="2400" dirty="0"/>
              <a:t>The IFEI is one of three locations in the F/A-18C which can display time.</a:t>
            </a:r>
          </a:p>
          <a:p>
            <a:r>
              <a:rPr lang="en-GB" sz="2400" dirty="0"/>
              <a:t>The ‘Zone’ button toggles the Time display between Local and Zulu time.</a:t>
            </a:r>
          </a:p>
          <a:p>
            <a:r>
              <a:rPr lang="en-GB" sz="2400" dirty="0"/>
              <a:t>The ET button toggles the Elapsed Time stop.</a:t>
            </a:r>
          </a:p>
          <a:p>
            <a:r>
              <a:rPr lang="en-GB" sz="2400" dirty="0"/>
              <a:t>Double-pressing the ‘MODE’ button allows the pilot to configure the date and time. Pressing the ‘QTY’ button will cycle between the configurable elements. The up and down arrows will alter the value.</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494(P)-AVI-01</a:t>
            </a:r>
          </a:p>
        </p:txBody>
      </p:sp>
    </p:spTree>
    <p:extLst>
      <p:ext uri="{BB962C8B-B14F-4D97-AF65-F5344CB8AC3E}">
        <p14:creationId xmlns:p14="http://schemas.microsoft.com/office/powerpoint/2010/main" val="1654133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Understanding the HSI</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a:xfrm>
            <a:off x="755576" y="1628801"/>
            <a:ext cx="3888432" cy="4351338"/>
          </a:xfrm>
        </p:spPr>
        <p:txBody>
          <a:bodyPr/>
          <a:lstStyle/>
          <a:p>
            <a:r>
              <a:rPr lang="en-GB" sz="2500" dirty="0"/>
              <a:t>The Horizontal Situation Indication (HSI) provides a top-down depiction of your aircrafts lateral position, flight plan and navigational aids.</a:t>
            </a:r>
          </a:p>
          <a:p>
            <a:r>
              <a:rPr lang="en-GB" sz="2500" dirty="0"/>
              <a:t>It is available from the SUPPORT menu of the MFD, accessed via OSB 18.</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494(P)-AVI-01</a:t>
            </a:r>
          </a:p>
        </p:txBody>
      </p:sp>
      <p:pic>
        <p:nvPicPr>
          <p:cNvPr id="3" name="Picture 2">
            <a:extLst>
              <a:ext uri="{FF2B5EF4-FFF2-40B4-BE49-F238E27FC236}">
                <a16:creationId xmlns:a16="http://schemas.microsoft.com/office/drawing/2014/main" id="{8E0FDD50-FB20-440F-929D-A33A72B3B13B}"/>
              </a:ext>
            </a:extLst>
          </p:cNvPr>
          <p:cNvPicPr>
            <a:picLocks noChangeAspect="1"/>
          </p:cNvPicPr>
          <p:nvPr/>
        </p:nvPicPr>
        <p:blipFill>
          <a:blip r:embed="rId2"/>
          <a:stretch>
            <a:fillRect/>
          </a:stretch>
        </p:blipFill>
        <p:spPr>
          <a:xfrm>
            <a:off x="4788024" y="1756159"/>
            <a:ext cx="4097995" cy="4149596"/>
          </a:xfrm>
          <a:prstGeom prst="rect">
            <a:avLst/>
          </a:prstGeom>
        </p:spPr>
      </p:pic>
    </p:spTree>
    <p:extLst>
      <p:ext uri="{BB962C8B-B14F-4D97-AF65-F5344CB8AC3E}">
        <p14:creationId xmlns:p14="http://schemas.microsoft.com/office/powerpoint/2010/main" val="918901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Understanding the HSI</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fontScale="92500"/>
          </a:bodyPr>
          <a:lstStyle/>
          <a:p>
            <a:r>
              <a:rPr lang="en-GB" sz="2300" dirty="0"/>
              <a:t>The HSI displays:</a:t>
            </a:r>
          </a:p>
          <a:p>
            <a:pPr lvl="1"/>
            <a:r>
              <a:rPr lang="en-GB" sz="2100" dirty="0"/>
              <a:t>TACAN bearing, range and ‘time to run’ information in the top left, if available</a:t>
            </a:r>
          </a:p>
          <a:p>
            <a:pPr lvl="1"/>
            <a:r>
              <a:rPr lang="en-GB" sz="2100" dirty="0"/>
              <a:t>WAYPOINT bearing, range and ‘time to run’ information in the top right, if available.</a:t>
            </a:r>
          </a:p>
          <a:p>
            <a:pPr lvl="1"/>
            <a:r>
              <a:rPr lang="en-GB" sz="2100" dirty="0"/>
              <a:t>The currently selected waypoint, on the right side of the display.</a:t>
            </a:r>
          </a:p>
          <a:p>
            <a:pPr lvl="1"/>
            <a:r>
              <a:rPr lang="en-GB" sz="2100" dirty="0"/>
              <a:t>True airspeed, left of the position indication</a:t>
            </a:r>
          </a:p>
          <a:p>
            <a:pPr lvl="1"/>
            <a:r>
              <a:rPr lang="en-GB" sz="2100" dirty="0"/>
              <a:t>Groundspeed, right of the position indicator</a:t>
            </a:r>
          </a:p>
          <a:p>
            <a:pPr lvl="1"/>
            <a:r>
              <a:rPr lang="en-GB" sz="2100" dirty="0"/>
              <a:t>A compass rose, orientable either ‘Track up’ (default) or ‘North up’.</a:t>
            </a:r>
          </a:p>
          <a:p>
            <a:pPr lvl="1"/>
            <a:r>
              <a:rPr lang="en-GB" sz="2100" dirty="0"/>
              <a:t>The relative location of the selected TACAN and Waypoint, if available.</a:t>
            </a:r>
          </a:p>
          <a:p>
            <a:pPr lvl="1"/>
            <a:r>
              <a:rPr lang="en-GB" sz="2100" dirty="0"/>
              <a:t>The route between </a:t>
            </a:r>
            <a:r>
              <a:rPr lang="en-GB" sz="2100" dirty="0" err="1"/>
              <a:t>steerpoints</a:t>
            </a:r>
            <a:r>
              <a:rPr lang="en-GB" sz="2100" dirty="0"/>
              <a:t> in a sequence, if selected.</a:t>
            </a:r>
          </a:p>
          <a:p>
            <a:r>
              <a:rPr lang="en-GB" sz="2300" dirty="0"/>
              <a:t>A full depiction of the information available on the HSI Main Page is available in Part 15, Section 3 of Chuck’s Guide.</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494(P)-AVI-01</a:t>
            </a:r>
          </a:p>
        </p:txBody>
      </p:sp>
    </p:spTree>
    <p:extLst>
      <p:ext uri="{BB962C8B-B14F-4D97-AF65-F5344CB8AC3E}">
        <p14:creationId xmlns:p14="http://schemas.microsoft.com/office/powerpoint/2010/main" val="2056472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Understanding the HSI</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wrap="square">
            <a:normAutofit/>
          </a:bodyPr>
          <a:lstStyle/>
          <a:p>
            <a:r>
              <a:rPr lang="en-GB" sz="2300" dirty="0"/>
              <a:t>Data relating to the HSI can be configured using the ‘DATA’ page, accessed using OSB 10. The HSI Main Page can be accessed by pressing OSB 10 again.</a:t>
            </a:r>
          </a:p>
          <a:p>
            <a:r>
              <a:rPr lang="en-GB" sz="2300" dirty="0"/>
              <a:t>The HSI Data page displays:</a:t>
            </a:r>
          </a:p>
          <a:p>
            <a:pPr lvl="1"/>
            <a:r>
              <a:rPr lang="en-GB" sz="1900" dirty="0"/>
              <a:t>The Latitude and Longitude of the currently selected waypoint.</a:t>
            </a:r>
          </a:p>
          <a:p>
            <a:pPr lvl="1"/>
            <a:r>
              <a:rPr lang="en-GB" sz="1900" dirty="0"/>
              <a:t>The MGRS Grid reference for the currently selected waypoint.</a:t>
            </a:r>
          </a:p>
          <a:p>
            <a:pPr lvl="1"/>
            <a:r>
              <a:rPr lang="en-GB" sz="1900" dirty="0"/>
              <a:t>The elevation of the currently selected waypoint</a:t>
            </a:r>
          </a:p>
          <a:p>
            <a:pPr lvl="1"/>
            <a:r>
              <a:rPr lang="en-GB" sz="1900" dirty="0"/>
              <a:t>Offset range, bearing, grid and elevation information for the currently selected waypoint (not currently functional).</a:t>
            </a:r>
          </a:p>
          <a:p>
            <a:r>
              <a:rPr lang="en-GB" sz="2300" dirty="0"/>
              <a:t>The HSI Data page can also be used to configure a number of options for the HSI.</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494(P)-AVI-01</a:t>
            </a:r>
          </a:p>
        </p:txBody>
      </p:sp>
    </p:spTree>
    <p:extLst>
      <p:ext uri="{BB962C8B-B14F-4D97-AF65-F5344CB8AC3E}">
        <p14:creationId xmlns:p14="http://schemas.microsoft.com/office/powerpoint/2010/main" val="3692225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Understanding the HSI</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wrap="square">
            <a:normAutofit/>
          </a:bodyPr>
          <a:lstStyle/>
          <a:p>
            <a:r>
              <a:rPr lang="en-GB" sz="2300" dirty="0"/>
              <a:t>The HSI provides capabilities for managing waypoints in the following formats:</a:t>
            </a:r>
          </a:p>
          <a:p>
            <a:pPr lvl="1"/>
            <a:r>
              <a:rPr lang="en-GB" sz="1900" dirty="0"/>
              <a:t>Degrees Decimal Minutes (DD MM.MM”) to two decimal places</a:t>
            </a:r>
          </a:p>
          <a:p>
            <a:pPr lvl="1"/>
            <a:r>
              <a:rPr lang="en-GB" sz="1900" dirty="0"/>
              <a:t>Degrees Decimal Minutes (DD MM.MMMM”) up to four decimal places</a:t>
            </a:r>
          </a:p>
          <a:p>
            <a:pPr lvl="1"/>
            <a:r>
              <a:rPr lang="en-GB" sz="1900" dirty="0"/>
              <a:t>Degrees Minutes Seconds (DMS – DD MM’ SS”)</a:t>
            </a:r>
          </a:p>
          <a:p>
            <a:r>
              <a:rPr lang="en-GB" sz="2300" dirty="0"/>
              <a:t>The HSI can store up to 60 conventional waypoints (0-59 inclusive) and up to 9 </a:t>
            </a:r>
            <a:r>
              <a:rPr lang="en-GB" sz="2300" dirty="0" err="1"/>
              <a:t>Markpoints</a:t>
            </a:r>
            <a:r>
              <a:rPr lang="en-GB" sz="2300" dirty="0"/>
              <a:t>.</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494(P)-AVI-01</a:t>
            </a:r>
          </a:p>
        </p:txBody>
      </p:sp>
    </p:spTree>
    <p:extLst>
      <p:ext uri="{BB962C8B-B14F-4D97-AF65-F5344CB8AC3E}">
        <p14:creationId xmlns:p14="http://schemas.microsoft.com/office/powerpoint/2010/main" val="3787901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Configuring the HSI</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a:xfrm>
            <a:off x="755576" y="1628801"/>
            <a:ext cx="3744416" cy="4351338"/>
          </a:xfrm>
        </p:spPr>
        <p:txBody>
          <a:bodyPr wrap="square">
            <a:normAutofit fontScale="92500" lnSpcReduction="10000"/>
          </a:bodyPr>
          <a:lstStyle/>
          <a:p>
            <a:r>
              <a:rPr lang="en-GB" sz="2300" dirty="0"/>
              <a:t>The ‘MODE’ option from the HSI Main page allows the HSI display itself to be configured. Options are available for Track Up, North Up, Map toggle (only available if HSI is displayed on the AMPCD), Decluttered view and ‘Slew’ (not implemented).</a:t>
            </a:r>
          </a:p>
          <a:p>
            <a:r>
              <a:rPr lang="en-GB" sz="2300" dirty="0"/>
              <a:t>The Decluttered view (DCTR) positions the aircraft’s location on the bottom of the HSI display, depicting the space ‘ahead’ of the aircraft in a cone of approximately 80 degrees.</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494(P)-AVI-01</a:t>
            </a:r>
          </a:p>
        </p:txBody>
      </p:sp>
      <p:pic>
        <p:nvPicPr>
          <p:cNvPr id="3" name="Picture 2">
            <a:extLst>
              <a:ext uri="{FF2B5EF4-FFF2-40B4-BE49-F238E27FC236}">
                <a16:creationId xmlns:a16="http://schemas.microsoft.com/office/drawing/2014/main" id="{A3523326-BC9C-4B84-A3FA-146D6862D398}"/>
              </a:ext>
            </a:extLst>
          </p:cNvPr>
          <p:cNvPicPr>
            <a:picLocks noChangeAspect="1"/>
          </p:cNvPicPr>
          <p:nvPr/>
        </p:nvPicPr>
        <p:blipFill>
          <a:blip r:embed="rId2"/>
          <a:stretch>
            <a:fillRect/>
          </a:stretch>
        </p:blipFill>
        <p:spPr>
          <a:xfrm>
            <a:off x="4593726" y="1394960"/>
            <a:ext cx="4353613" cy="4819019"/>
          </a:xfrm>
          <a:prstGeom prst="rect">
            <a:avLst/>
          </a:prstGeom>
        </p:spPr>
      </p:pic>
    </p:spTree>
    <p:extLst>
      <p:ext uri="{BB962C8B-B14F-4D97-AF65-F5344CB8AC3E}">
        <p14:creationId xmlns:p14="http://schemas.microsoft.com/office/powerpoint/2010/main" val="45747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Configuring the HSI</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wrap="square">
            <a:normAutofit/>
          </a:bodyPr>
          <a:lstStyle/>
          <a:p>
            <a:r>
              <a:rPr lang="en-GB" sz="2300" dirty="0"/>
              <a:t>When both TACAN and Waypoint information is correctly configured, ‘TCN’ (OSB 5) or ‘WYPT’ (OSB 11) can be selected (or ‘boxed’) to select that navigational aid for navigation.</a:t>
            </a:r>
          </a:p>
          <a:p>
            <a:r>
              <a:rPr lang="en-GB" sz="2300" dirty="0"/>
              <a:t>Only one navigation aid can be boxed at a time. The boxed aid will add a caret to the HUD heading tape, indicating the relative bearing directly to the navigation aid.</a:t>
            </a:r>
          </a:p>
          <a:p>
            <a:r>
              <a:rPr lang="en-GB" sz="2300" dirty="0"/>
              <a:t>The scale or display range of the HSI can be cycled by pressing OSB 8. The minimum range is 5 nautical miles; the maximum is 160.</a:t>
            </a:r>
          </a:p>
          <a:p>
            <a:endParaRPr lang="en-GB" sz="23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494(P)-AVI-01</a:t>
            </a:r>
          </a:p>
        </p:txBody>
      </p:sp>
    </p:spTree>
    <p:extLst>
      <p:ext uri="{BB962C8B-B14F-4D97-AF65-F5344CB8AC3E}">
        <p14:creationId xmlns:p14="http://schemas.microsoft.com/office/powerpoint/2010/main" val="281142701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1526</TotalTime>
  <Words>2576</Words>
  <Application>Microsoft Office PowerPoint</Application>
  <PresentationFormat>On-screen Show (4:3)</PresentationFormat>
  <Paragraphs>210</Paragraphs>
  <Slides>30</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30</vt:i4>
      </vt:variant>
    </vt:vector>
  </HeadingPairs>
  <TitlesOfParts>
    <vt:vector size="36" baseType="lpstr">
      <vt:lpstr>Arial</vt:lpstr>
      <vt:lpstr>Calibri</vt:lpstr>
      <vt:lpstr>Calibri Light</vt:lpstr>
      <vt:lpstr>Custom Design</vt:lpstr>
      <vt:lpstr>2_Custom Design</vt:lpstr>
      <vt:lpstr>1_Custom Design</vt:lpstr>
      <vt:lpstr>PowerPoint Presentation</vt:lpstr>
      <vt:lpstr>Lesson Overview</vt:lpstr>
      <vt:lpstr>Using the HSI</vt:lpstr>
      <vt:lpstr>Understanding the HSI</vt:lpstr>
      <vt:lpstr>Understanding the HSI</vt:lpstr>
      <vt:lpstr>Understanding the HSI</vt:lpstr>
      <vt:lpstr>Understanding the HSI</vt:lpstr>
      <vt:lpstr>Configuring the HSI</vt:lpstr>
      <vt:lpstr>Configuring the HSI</vt:lpstr>
      <vt:lpstr>Configuring the HSI</vt:lpstr>
      <vt:lpstr>Configuring the HSI</vt:lpstr>
      <vt:lpstr>Configuring the HSI</vt:lpstr>
      <vt:lpstr>Configuring the HSI</vt:lpstr>
      <vt:lpstr>Aligning the INS</vt:lpstr>
      <vt:lpstr>Understanding INS’ </vt:lpstr>
      <vt:lpstr>Understanding INS’ </vt:lpstr>
      <vt:lpstr>Full Alignment</vt:lpstr>
      <vt:lpstr>Stored Heading Alignment</vt:lpstr>
      <vt:lpstr>Configuring TACAN</vt:lpstr>
      <vt:lpstr>Selecting a Channel</vt:lpstr>
      <vt:lpstr>Setting a TACAN radial</vt:lpstr>
      <vt:lpstr>PowerPoint Presentation</vt:lpstr>
      <vt:lpstr>Configuring the HUD</vt:lpstr>
      <vt:lpstr>HUD Display</vt:lpstr>
      <vt:lpstr>Altimeter Outputs</vt:lpstr>
      <vt:lpstr>Using the IFEI</vt:lpstr>
      <vt:lpstr>Understanding the IFEI</vt:lpstr>
      <vt:lpstr>Setting Bingo Fuel</vt:lpstr>
      <vt:lpstr>Reading Fuel Quantities</vt:lpstr>
      <vt:lpstr>Working with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Arkley</dc:creator>
  <cp:lastModifiedBy>Adam Arkley</cp:lastModifiedBy>
  <cp:revision>2</cp:revision>
  <dcterms:created xsi:type="dcterms:W3CDTF">2020-09-12T13:36:59Z</dcterms:created>
  <dcterms:modified xsi:type="dcterms:W3CDTF">2020-09-29T20:19:08Z</dcterms:modified>
</cp:coreProperties>
</file>