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8"/>
  </p:notesMasterIdLst>
  <p:sldIdLst>
    <p:sldId id="256" r:id="rId4"/>
    <p:sldId id="257" r:id="rId5"/>
    <p:sldId id="262" r:id="rId6"/>
    <p:sldId id="264" r:id="rId7"/>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F5A4A1-DF30-4B69-AC66-77443A33EABA}">
          <p14:sldIdLst>
            <p14:sldId id="256"/>
            <p14:sldId id="257"/>
          </p14:sldIdLst>
        </p14:section>
        <p14:section name="Rules of the Air" id="{65B62E73-C2B0-4264-9C6A-38C42A85DD41}">
          <p14:sldIdLst>
            <p14:sldId id="262"/>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8A119-85F5-4242-973C-94C6A4B7E57A}" v="21" dt="2020-09-29T19:44:05.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57F8A119-85F5-4242-973C-94C6A4B7E57A}"/>
    <pc:docChg chg="undo custSel addSld delSld modSld sldOrd addSection modSection">
      <pc:chgData name="Adam Arkley" userId="d399d8a812f0f754" providerId="LiveId" clId="{57F8A119-85F5-4242-973C-94C6A4B7E57A}" dt="2020-09-29T19:46:43.652" v="10293" actId="255"/>
      <pc:docMkLst>
        <pc:docMk/>
      </pc:docMkLst>
      <pc:sldChg chg="modSp">
        <pc:chgData name="Adam Arkley" userId="d399d8a812f0f754" providerId="LiveId" clId="{57F8A119-85F5-4242-973C-94C6A4B7E57A}" dt="2020-09-29T18:38:44.673" v="7654"/>
        <pc:sldMkLst>
          <pc:docMk/>
          <pc:sldMk cId="591849276" sldId="257"/>
        </pc:sldMkLst>
        <pc:spChg chg="mod">
          <ac:chgData name="Adam Arkley" userId="d399d8a812f0f754" providerId="LiveId" clId="{57F8A119-85F5-4242-973C-94C6A4B7E57A}" dt="2020-09-29T18:38:44.673" v="7654"/>
          <ac:spMkLst>
            <pc:docMk/>
            <pc:sldMk cId="591849276" sldId="257"/>
            <ac:spMk id="6" creationId="{E1CC5CBC-7FFB-44CA-B3ED-FD229E0BDE86}"/>
          </ac:spMkLst>
        </pc:spChg>
      </pc:sldChg>
      <pc:sldChg chg="modSp">
        <pc:chgData name="Adam Arkley" userId="d399d8a812f0f754" providerId="LiveId" clId="{57F8A119-85F5-4242-973C-94C6A4B7E57A}" dt="2020-09-29T18:38:44.673" v="7654"/>
        <pc:sldMkLst>
          <pc:docMk/>
          <pc:sldMk cId="4228031967" sldId="258"/>
        </pc:sldMkLst>
        <pc:spChg chg="mod">
          <ac:chgData name="Adam Arkley" userId="d399d8a812f0f754" providerId="LiveId" clId="{57F8A119-85F5-4242-973C-94C6A4B7E57A}" dt="2020-09-29T18:38:44.673" v="7654"/>
          <ac:spMkLst>
            <pc:docMk/>
            <pc:sldMk cId="4228031967" sldId="258"/>
            <ac:spMk id="6" creationId="{E1CC5CBC-7FFB-44CA-B3ED-FD229E0BDE86}"/>
          </ac:spMkLst>
        </pc:spChg>
      </pc:sldChg>
      <pc:sldChg chg="modSp mod">
        <pc:chgData name="Adam Arkley" userId="d399d8a812f0f754" providerId="LiveId" clId="{57F8A119-85F5-4242-973C-94C6A4B7E57A}" dt="2020-09-29T18:38:44.673" v="7654"/>
        <pc:sldMkLst>
          <pc:docMk/>
          <pc:sldMk cId="3925457643" sldId="260"/>
        </pc:sldMkLst>
        <pc:spChg chg="mod">
          <ac:chgData name="Adam Arkley" userId="d399d8a812f0f754" providerId="LiveId" clId="{57F8A119-85F5-4242-973C-94C6A4B7E57A}" dt="2020-09-29T11:06:22.123" v="3248" actId="20577"/>
          <ac:spMkLst>
            <pc:docMk/>
            <pc:sldMk cId="3925457643" sldId="260"/>
            <ac:spMk id="6" creationId="{C5372D0A-E260-4F85-BA5F-02B997435337}"/>
          </ac:spMkLst>
        </pc:spChg>
        <pc:spChg chg="mod">
          <ac:chgData name="Adam Arkley" userId="d399d8a812f0f754" providerId="LiveId" clId="{57F8A119-85F5-4242-973C-94C6A4B7E57A}" dt="2020-09-29T11:16:58.782" v="3847" actId="20577"/>
          <ac:spMkLst>
            <pc:docMk/>
            <pc:sldMk cId="3925457643" sldId="260"/>
            <ac:spMk id="7" creationId="{81C08BC2-19A8-464B-A2C7-FE134A960E49}"/>
          </ac:spMkLst>
        </pc:spChg>
        <pc:spChg chg="mod">
          <ac:chgData name="Adam Arkley" userId="d399d8a812f0f754" providerId="LiveId" clId="{57F8A119-85F5-4242-973C-94C6A4B7E57A}" dt="2020-09-29T18:38:44.673" v="7654"/>
          <ac:spMkLst>
            <pc:docMk/>
            <pc:sldMk cId="3925457643" sldId="260"/>
            <ac:spMk id="9" creationId="{2D93FB91-1CCB-4F40-8110-791759806717}"/>
          </ac:spMkLst>
        </pc:spChg>
      </pc:sldChg>
      <pc:sldChg chg="modSp mod ord">
        <pc:chgData name="Adam Arkley" userId="d399d8a812f0f754" providerId="LiveId" clId="{57F8A119-85F5-4242-973C-94C6A4B7E57A}" dt="2020-09-29T18:38:44.673" v="7654"/>
        <pc:sldMkLst>
          <pc:docMk/>
          <pc:sldMk cId="1570467698" sldId="261"/>
        </pc:sldMkLst>
        <pc:spChg chg="mod">
          <ac:chgData name="Adam Arkley" userId="d399d8a812f0f754" providerId="LiveId" clId="{57F8A119-85F5-4242-973C-94C6A4B7E57A}" dt="2020-09-29T16:36:03.084" v="5053" actId="20577"/>
          <ac:spMkLst>
            <pc:docMk/>
            <pc:sldMk cId="1570467698" sldId="261"/>
            <ac:spMk id="7" creationId="{81C08BC2-19A8-464B-A2C7-FE134A960E49}"/>
          </ac:spMkLst>
        </pc:spChg>
        <pc:spChg chg="mod">
          <ac:chgData name="Adam Arkley" userId="d399d8a812f0f754" providerId="LiveId" clId="{57F8A119-85F5-4242-973C-94C6A4B7E57A}" dt="2020-09-29T18:38:44.673" v="7654"/>
          <ac:spMkLst>
            <pc:docMk/>
            <pc:sldMk cId="1570467698" sldId="261"/>
            <ac:spMk id="9" creationId="{2D93FB91-1CCB-4F40-8110-791759806717}"/>
          </ac:spMkLst>
        </pc:spChg>
      </pc:sldChg>
      <pc:sldChg chg="modSp">
        <pc:chgData name="Adam Arkley" userId="d399d8a812f0f754" providerId="LiveId" clId="{57F8A119-85F5-4242-973C-94C6A4B7E57A}" dt="2020-09-29T18:38:44.673" v="7654"/>
        <pc:sldMkLst>
          <pc:docMk/>
          <pc:sldMk cId="1861751771" sldId="262"/>
        </pc:sldMkLst>
        <pc:spChg chg="mod">
          <ac:chgData name="Adam Arkley" userId="d399d8a812f0f754" providerId="LiveId" clId="{57F8A119-85F5-4242-973C-94C6A4B7E57A}" dt="2020-09-29T18:38:44.673" v="7654"/>
          <ac:spMkLst>
            <pc:docMk/>
            <pc:sldMk cId="1861751771" sldId="262"/>
            <ac:spMk id="6" creationId="{E1CC5CBC-7FFB-44CA-B3ED-FD229E0BDE86}"/>
          </ac:spMkLst>
        </pc:spChg>
      </pc:sldChg>
      <pc:sldChg chg="modSp">
        <pc:chgData name="Adam Arkley" userId="d399d8a812f0f754" providerId="LiveId" clId="{57F8A119-85F5-4242-973C-94C6A4B7E57A}" dt="2020-09-29T18:38:44.673" v="7654"/>
        <pc:sldMkLst>
          <pc:docMk/>
          <pc:sldMk cId="918901797" sldId="263"/>
        </pc:sldMkLst>
        <pc:spChg chg="mod">
          <ac:chgData name="Adam Arkley" userId="d399d8a812f0f754" providerId="LiveId" clId="{57F8A119-85F5-4242-973C-94C6A4B7E57A}" dt="2020-09-29T18:38:44.673" v="7654"/>
          <ac:spMkLst>
            <pc:docMk/>
            <pc:sldMk cId="918901797" sldId="263"/>
            <ac:spMk id="9" creationId="{2D93FB91-1CCB-4F40-8110-791759806717}"/>
          </ac:spMkLst>
        </pc:spChg>
      </pc:sldChg>
      <pc:sldChg chg="modSp">
        <pc:chgData name="Adam Arkley" userId="d399d8a812f0f754" providerId="LiveId" clId="{57F8A119-85F5-4242-973C-94C6A4B7E57A}" dt="2020-09-29T18:38:44.673" v="7654"/>
        <pc:sldMkLst>
          <pc:docMk/>
          <pc:sldMk cId="2056472189" sldId="264"/>
        </pc:sldMkLst>
        <pc:spChg chg="mod">
          <ac:chgData name="Adam Arkley" userId="d399d8a812f0f754" providerId="LiveId" clId="{57F8A119-85F5-4242-973C-94C6A4B7E57A}" dt="2020-09-29T18:38:44.673" v="7654"/>
          <ac:spMkLst>
            <pc:docMk/>
            <pc:sldMk cId="2056472189" sldId="264"/>
            <ac:spMk id="9" creationId="{2D93FB91-1CCB-4F40-8110-791759806717}"/>
          </ac:spMkLst>
        </pc:spChg>
      </pc:sldChg>
      <pc:sldChg chg="modSp">
        <pc:chgData name="Adam Arkley" userId="d399d8a812f0f754" providerId="LiveId" clId="{57F8A119-85F5-4242-973C-94C6A4B7E57A}" dt="2020-09-29T18:38:44.673" v="7654"/>
        <pc:sldMkLst>
          <pc:docMk/>
          <pc:sldMk cId="3692225299" sldId="265"/>
        </pc:sldMkLst>
        <pc:spChg chg="mod">
          <ac:chgData name="Adam Arkley" userId="d399d8a812f0f754" providerId="LiveId" clId="{57F8A119-85F5-4242-973C-94C6A4B7E57A}" dt="2020-09-29T18:38:44.673" v="7654"/>
          <ac:spMkLst>
            <pc:docMk/>
            <pc:sldMk cId="3692225299" sldId="265"/>
            <ac:spMk id="9" creationId="{2D93FB91-1CCB-4F40-8110-791759806717}"/>
          </ac:spMkLst>
        </pc:spChg>
      </pc:sldChg>
      <pc:sldChg chg="modSp">
        <pc:chgData name="Adam Arkley" userId="d399d8a812f0f754" providerId="LiveId" clId="{57F8A119-85F5-4242-973C-94C6A4B7E57A}" dt="2020-09-29T18:38:44.673" v="7654"/>
        <pc:sldMkLst>
          <pc:docMk/>
          <pc:sldMk cId="3787901241" sldId="266"/>
        </pc:sldMkLst>
        <pc:spChg chg="mod">
          <ac:chgData name="Adam Arkley" userId="d399d8a812f0f754" providerId="LiveId" clId="{57F8A119-85F5-4242-973C-94C6A4B7E57A}" dt="2020-09-29T18:38:44.673" v="7654"/>
          <ac:spMkLst>
            <pc:docMk/>
            <pc:sldMk cId="3787901241" sldId="266"/>
            <ac:spMk id="9" creationId="{2D93FB91-1CCB-4F40-8110-791759806717}"/>
          </ac:spMkLst>
        </pc:spChg>
      </pc:sldChg>
      <pc:sldChg chg="modSp">
        <pc:chgData name="Adam Arkley" userId="d399d8a812f0f754" providerId="LiveId" clId="{57F8A119-85F5-4242-973C-94C6A4B7E57A}" dt="2020-09-29T18:38:44.673" v="7654"/>
        <pc:sldMkLst>
          <pc:docMk/>
          <pc:sldMk cId="45747960" sldId="267"/>
        </pc:sldMkLst>
        <pc:spChg chg="mod">
          <ac:chgData name="Adam Arkley" userId="d399d8a812f0f754" providerId="LiveId" clId="{57F8A119-85F5-4242-973C-94C6A4B7E57A}" dt="2020-09-29T18:38:44.673" v="7654"/>
          <ac:spMkLst>
            <pc:docMk/>
            <pc:sldMk cId="45747960" sldId="267"/>
            <ac:spMk id="9" creationId="{2D93FB91-1CCB-4F40-8110-791759806717}"/>
          </ac:spMkLst>
        </pc:spChg>
      </pc:sldChg>
      <pc:sldChg chg="modSp mod">
        <pc:chgData name="Adam Arkley" userId="d399d8a812f0f754" providerId="LiveId" clId="{57F8A119-85F5-4242-973C-94C6A4B7E57A}" dt="2020-09-29T18:38:44.673" v="7654"/>
        <pc:sldMkLst>
          <pc:docMk/>
          <pc:sldMk cId="2811427012" sldId="268"/>
        </pc:sldMkLst>
        <pc:spChg chg="mod">
          <ac:chgData name="Adam Arkley" userId="d399d8a812f0f754" providerId="LiveId" clId="{57F8A119-85F5-4242-973C-94C6A4B7E57A}" dt="2020-09-28T20:47:48.978" v="209" actId="20577"/>
          <ac:spMkLst>
            <pc:docMk/>
            <pc:sldMk cId="2811427012" sldId="268"/>
            <ac:spMk id="7" creationId="{81C08BC2-19A8-464B-A2C7-FE134A960E49}"/>
          </ac:spMkLst>
        </pc:spChg>
        <pc:spChg chg="mod">
          <ac:chgData name="Adam Arkley" userId="d399d8a812f0f754" providerId="LiveId" clId="{57F8A119-85F5-4242-973C-94C6A4B7E57A}" dt="2020-09-29T18:38:44.673" v="7654"/>
          <ac:spMkLst>
            <pc:docMk/>
            <pc:sldMk cId="2811427012" sldId="268"/>
            <ac:spMk id="9" creationId="{2D93FB91-1CCB-4F40-8110-791759806717}"/>
          </ac:spMkLst>
        </pc:spChg>
      </pc:sldChg>
      <pc:sldChg chg="modSp add mod">
        <pc:chgData name="Adam Arkley" userId="d399d8a812f0f754" providerId="LiveId" clId="{57F8A119-85F5-4242-973C-94C6A4B7E57A}" dt="2020-09-29T18:38:44.673" v="7654"/>
        <pc:sldMkLst>
          <pc:docMk/>
          <pc:sldMk cId="4210038922" sldId="269"/>
        </pc:sldMkLst>
        <pc:spChg chg="mod">
          <ac:chgData name="Adam Arkley" userId="d399d8a812f0f754" providerId="LiveId" clId="{57F8A119-85F5-4242-973C-94C6A4B7E57A}" dt="2020-09-28T20:59:05.549" v="797" actId="20577"/>
          <ac:spMkLst>
            <pc:docMk/>
            <pc:sldMk cId="4210038922" sldId="269"/>
            <ac:spMk id="7" creationId="{81C08BC2-19A8-464B-A2C7-FE134A960E49}"/>
          </ac:spMkLst>
        </pc:spChg>
        <pc:spChg chg="mod">
          <ac:chgData name="Adam Arkley" userId="d399d8a812f0f754" providerId="LiveId" clId="{57F8A119-85F5-4242-973C-94C6A4B7E57A}" dt="2020-09-29T18:38:44.673" v="7654"/>
          <ac:spMkLst>
            <pc:docMk/>
            <pc:sldMk cId="4210038922" sldId="269"/>
            <ac:spMk id="9" creationId="{2D93FB91-1CCB-4F40-8110-791759806717}"/>
          </ac:spMkLst>
        </pc:spChg>
      </pc:sldChg>
      <pc:sldChg chg="modSp add mod">
        <pc:chgData name="Adam Arkley" userId="d399d8a812f0f754" providerId="LiveId" clId="{57F8A119-85F5-4242-973C-94C6A4B7E57A}" dt="2020-09-29T18:38:44.673" v="7654"/>
        <pc:sldMkLst>
          <pc:docMk/>
          <pc:sldMk cId="2485717514" sldId="270"/>
        </pc:sldMkLst>
        <pc:spChg chg="mod">
          <ac:chgData name="Adam Arkley" userId="d399d8a812f0f754" providerId="LiveId" clId="{57F8A119-85F5-4242-973C-94C6A4B7E57A}" dt="2020-09-28T21:05:35.234" v="1892" actId="20577"/>
          <ac:spMkLst>
            <pc:docMk/>
            <pc:sldMk cId="2485717514" sldId="270"/>
            <ac:spMk id="7" creationId="{81C08BC2-19A8-464B-A2C7-FE134A960E49}"/>
          </ac:spMkLst>
        </pc:spChg>
        <pc:spChg chg="mod">
          <ac:chgData name="Adam Arkley" userId="d399d8a812f0f754" providerId="LiveId" clId="{57F8A119-85F5-4242-973C-94C6A4B7E57A}" dt="2020-09-29T18:38:44.673" v="7654"/>
          <ac:spMkLst>
            <pc:docMk/>
            <pc:sldMk cId="2485717514" sldId="270"/>
            <ac:spMk id="9" creationId="{2D93FB91-1CCB-4F40-8110-791759806717}"/>
          </ac:spMkLst>
        </pc:spChg>
      </pc:sldChg>
      <pc:sldChg chg="modSp add mod">
        <pc:chgData name="Adam Arkley" userId="d399d8a812f0f754" providerId="LiveId" clId="{57F8A119-85F5-4242-973C-94C6A4B7E57A}" dt="2020-09-29T18:38:44.673" v="7654"/>
        <pc:sldMkLst>
          <pc:docMk/>
          <pc:sldMk cId="1531185560" sldId="271"/>
        </pc:sldMkLst>
        <pc:spChg chg="mod">
          <ac:chgData name="Adam Arkley" userId="d399d8a812f0f754" providerId="LiveId" clId="{57F8A119-85F5-4242-973C-94C6A4B7E57A}" dt="2020-09-29T11:01:37.142" v="2638" actId="20577"/>
          <ac:spMkLst>
            <pc:docMk/>
            <pc:sldMk cId="1531185560" sldId="271"/>
            <ac:spMk id="7" creationId="{81C08BC2-19A8-464B-A2C7-FE134A960E49}"/>
          </ac:spMkLst>
        </pc:spChg>
        <pc:spChg chg="mod">
          <ac:chgData name="Adam Arkley" userId="d399d8a812f0f754" providerId="LiveId" clId="{57F8A119-85F5-4242-973C-94C6A4B7E57A}" dt="2020-09-29T18:38:44.673" v="7654"/>
          <ac:spMkLst>
            <pc:docMk/>
            <pc:sldMk cId="1531185560" sldId="271"/>
            <ac:spMk id="9" creationId="{2D93FB91-1CCB-4F40-8110-791759806717}"/>
          </ac:spMkLst>
        </pc:spChg>
      </pc:sldChg>
      <pc:sldChg chg="modSp add mod">
        <pc:chgData name="Adam Arkley" userId="d399d8a812f0f754" providerId="LiveId" clId="{57F8A119-85F5-4242-973C-94C6A4B7E57A}" dt="2020-09-29T18:38:44.673" v="7654"/>
        <pc:sldMkLst>
          <pc:docMk/>
          <pc:sldMk cId="3850673635" sldId="272"/>
        </pc:sldMkLst>
        <pc:spChg chg="mod">
          <ac:chgData name="Adam Arkley" userId="d399d8a812f0f754" providerId="LiveId" clId="{57F8A119-85F5-4242-973C-94C6A4B7E57A}" dt="2020-09-29T11:06:12.893" v="3228" actId="20577"/>
          <ac:spMkLst>
            <pc:docMk/>
            <pc:sldMk cId="3850673635" sldId="272"/>
            <ac:spMk id="7" creationId="{81C08BC2-19A8-464B-A2C7-FE134A960E49}"/>
          </ac:spMkLst>
        </pc:spChg>
        <pc:spChg chg="mod">
          <ac:chgData name="Adam Arkley" userId="d399d8a812f0f754" providerId="LiveId" clId="{57F8A119-85F5-4242-973C-94C6A4B7E57A}" dt="2020-09-29T18:38:44.673" v="7654"/>
          <ac:spMkLst>
            <pc:docMk/>
            <pc:sldMk cId="3850673635" sldId="272"/>
            <ac:spMk id="9" creationId="{2D93FB91-1CCB-4F40-8110-791759806717}"/>
          </ac:spMkLst>
        </pc:spChg>
      </pc:sldChg>
      <pc:sldChg chg="modSp add">
        <pc:chgData name="Adam Arkley" userId="d399d8a812f0f754" providerId="LiveId" clId="{57F8A119-85F5-4242-973C-94C6A4B7E57A}" dt="2020-09-29T18:38:44.673" v="7654"/>
        <pc:sldMkLst>
          <pc:docMk/>
          <pc:sldMk cId="2937272670" sldId="273"/>
        </pc:sldMkLst>
        <pc:spChg chg="mod">
          <ac:chgData name="Adam Arkley" userId="d399d8a812f0f754" providerId="LiveId" clId="{57F8A119-85F5-4242-973C-94C6A4B7E57A}" dt="2020-09-29T18:38:44.673" v="7654"/>
          <ac:spMkLst>
            <pc:docMk/>
            <pc:sldMk cId="2937272670" sldId="273"/>
            <ac:spMk id="9" creationId="{2D93FB91-1CCB-4F40-8110-791759806717}"/>
          </ac:spMkLst>
        </pc:spChg>
      </pc:sldChg>
      <pc:sldChg chg="modSp add mod">
        <pc:chgData name="Adam Arkley" userId="d399d8a812f0f754" providerId="LiveId" clId="{57F8A119-85F5-4242-973C-94C6A4B7E57A}" dt="2020-09-29T18:38:44.673" v="7654"/>
        <pc:sldMkLst>
          <pc:docMk/>
          <pc:sldMk cId="1433041978" sldId="274"/>
        </pc:sldMkLst>
        <pc:spChg chg="mod">
          <ac:chgData name="Adam Arkley" userId="d399d8a812f0f754" providerId="LiveId" clId="{57F8A119-85F5-4242-973C-94C6A4B7E57A}" dt="2020-09-29T12:49:38.808" v="3863" actId="20577"/>
          <ac:spMkLst>
            <pc:docMk/>
            <pc:sldMk cId="1433041978" sldId="274"/>
            <ac:spMk id="6" creationId="{C5372D0A-E260-4F85-BA5F-02B997435337}"/>
          </ac:spMkLst>
        </pc:spChg>
        <pc:spChg chg="mod">
          <ac:chgData name="Adam Arkley" userId="d399d8a812f0f754" providerId="LiveId" clId="{57F8A119-85F5-4242-973C-94C6A4B7E57A}" dt="2020-09-29T16:30:11.672" v="4510" actId="20577"/>
          <ac:spMkLst>
            <pc:docMk/>
            <pc:sldMk cId="1433041978" sldId="274"/>
            <ac:spMk id="7" creationId="{81C08BC2-19A8-464B-A2C7-FE134A960E49}"/>
          </ac:spMkLst>
        </pc:spChg>
        <pc:spChg chg="mod">
          <ac:chgData name="Adam Arkley" userId="d399d8a812f0f754" providerId="LiveId" clId="{57F8A119-85F5-4242-973C-94C6A4B7E57A}" dt="2020-09-29T18:38:44.673" v="7654"/>
          <ac:spMkLst>
            <pc:docMk/>
            <pc:sldMk cId="1433041978" sldId="274"/>
            <ac:spMk id="9" creationId="{2D93FB91-1CCB-4F40-8110-791759806717}"/>
          </ac:spMkLst>
        </pc:spChg>
      </pc:sldChg>
      <pc:sldChg chg="modSp add mod">
        <pc:chgData name="Adam Arkley" userId="d399d8a812f0f754" providerId="LiveId" clId="{57F8A119-85F5-4242-973C-94C6A4B7E57A}" dt="2020-09-29T18:38:44.673" v="7654"/>
        <pc:sldMkLst>
          <pc:docMk/>
          <pc:sldMk cId="1211861009" sldId="275"/>
        </pc:sldMkLst>
        <pc:spChg chg="mod">
          <ac:chgData name="Adam Arkley" userId="d399d8a812f0f754" providerId="LiveId" clId="{57F8A119-85F5-4242-973C-94C6A4B7E57A}" dt="2020-09-29T16:30:24.812" v="4547" actId="20577"/>
          <ac:spMkLst>
            <pc:docMk/>
            <pc:sldMk cId="1211861009" sldId="275"/>
            <ac:spMk id="6" creationId="{C5372D0A-E260-4F85-BA5F-02B997435337}"/>
          </ac:spMkLst>
        </pc:spChg>
        <pc:spChg chg="mod">
          <ac:chgData name="Adam Arkley" userId="d399d8a812f0f754" providerId="LiveId" clId="{57F8A119-85F5-4242-973C-94C6A4B7E57A}" dt="2020-09-29T16:32:46.300" v="4924" actId="20577"/>
          <ac:spMkLst>
            <pc:docMk/>
            <pc:sldMk cId="1211861009" sldId="275"/>
            <ac:spMk id="7" creationId="{81C08BC2-19A8-464B-A2C7-FE134A960E49}"/>
          </ac:spMkLst>
        </pc:spChg>
        <pc:spChg chg="mod">
          <ac:chgData name="Adam Arkley" userId="d399d8a812f0f754" providerId="LiveId" clId="{57F8A119-85F5-4242-973C-94C6A4B7E57A}" dt="2020-09-29T18:38:44.673" v="7654"/>
          <ac:spMkLst>
            <pc:docMk/>
            <pc:sldMk cId="1211861009" sldId="275"/>
            <ac:spMk id="9" creationId="{2D93FB91-1CCB-4F40-8110-791759806717}"/>
          </ac:spMkLst>
        </pc:spChg>
      </pc:sldChg>
      <pc:sldChg chg="modSp add mod ord">
        <pc:chgData name="Adam Arkley" userId="d399d8a812f0f754" providerId="LiveId" clId="{57F8A119-85F5-4242-973C-94C6A4B7E57A}" dt="2020-09-29T18:38:44.673" v="7654"/>
        <pc:sldMkLst>
          <pc:docMk/>
          <pc:sldMk cId="1171388678" sldId="276"/>
        </pc:sldMkLst>
        <pc:spChg chg="mod">
          <ac:chgData name="Adam Arkley" userId="d399d8a812f0f754" providerId="LiveId" clId="{57F8A119-85F5-4242-973C-94C6A4B7E57A}" dt="2020-09-29T18:38:44.673" v="7654"/>
          <ac:spMkLst>
            <pc:docMk/>
            <pc:sldMk cId="1171388678" sldId="276"/>
            <ac:spMk id="6" creationId="{E1CC5CBC-7FFB-44CA-B3ED-FD229E0BDE86}"/>
          </ac:spMkLst>
        </pc:spChg>
        <pc:spChg chg="mod">
          <ac:chgData name="Adam Arkley" userId="d399d8a812f0f754" providerId="LiveId" clId="{57F8A119-85F5-4242-973C-94C6A4B7E57A}" dt="2020-09-29T16:34:06.951" v="4946" actId="20577"/>
          <ac:spMkLst>
            <pc:docMk/>
            <pc:sldMk cId="1171388678" sldId="276"/>
            <ac:spMk id="7" creationId="{264D352A-6490-4480-892C-323D5009DE9E}"/>
          </ac:spMkLst>
        </pc:spChg>
        <pc:spChg chg="mod">
          <ac:chgData name="Adam Arkley" userId="d399d8a812f0f754" providerId="LiveId" clId="{57F8A119-85F5-4242-973C-94C6A4B7E57A}" dt="2020-09-29T16:34:27.458" v="5038" actId="20577"/>
          <ac:spMkLst>
            <pc:docMk/>
            <pc:sldMk cId="1171388678" sldId="276"/>
            <ac:spMk id="8" creationId="{BE0E3DF2-7D61-4E65-B9C8-8C8786AC82BB}"/>
          </ac:spMkLst>
        </pc:spChg>
      </pc:sldChg>
      <pc:sldChg chg="modSp add mod ord">
        <pc:chgData name="Adam Arkley" userId="d399d8a812f0f754" providerId="LiveId" clId="{57F8A119-85F5-4242-973C-94C6A4B7E57A}" dt="2020-09-29T18:38:44.673" v="7654"/>
        <pc:sldMkLst>
          <pc:docMk/>
          <pc:sldMk cId="1348095064" sldId="277"/>
        </pc:sldMkLst>
        <pc:spChg chg="mod">
          <ac:chgData name="Adam Arkley" userId="d399d8a812f0f754" providerId="LiveId" clId="{57F8A119-85F5-4242-973C-94C6A4B7E57A}" dt="2020-09-29T16:38:00.971" v="5078" actId="20577"/>
          <ac:spMkLst>
            <pc:docMk/>
            <pc:sldMk cId="1348095064" sldId="277"/>
            <ac:spMk id="6" creationId="{C5372D0A-E260-4F85-BA5F-02B997435337}"/>
          </ac:spMkLst>
        </pc:spChg>
        <pc:spChg chg="mod">
          <ac:chgData name="Adam Arkley" userId="d399d8a812f0f754" providerId="LiveId" clId="{57F8A119-85F5-4242-973C-94C6A4B7E57A}" dt="2020-09-29T16:44:15.429" v="5887" actId="27636"/>
          <ac:spMkLst>
            <pc:docMk/>
            <pc:sldMk cId="1348095064" sldId="277"/>
            <ac:spMk id="7" creationId="{81C08BC2-19A8-464B-A2C7-FE134A960E49}"/>
          </ac:spMkLst>
        </pc:spChg>
        <pc:spChg chg="mod">
          <ac:chgData name="Adam Arkley" userId="d399d8a812f0f754" providerId="LiveId" clId="{57F8A119-85F5-4242-973C-94C6A4B7E57A}" dt="2020-09-29T18:38:44.673" v="7654"/>
          <ac:spMkLst>
            <pc:docMk/>
            <pc:sldMk cId="1348095064" sldId="277"/>
            <ac:spMk id="9" creationId="{2D93FB91-1CCB-4F40-8110-791759806717}"/>
          </ac:spMkLst>
        </pc:spChg>
      </pc:sldChg>
      <pc:sldChg chg="add del">
        <pc:chgData name="Adam Arkley" userId="d399d8a812f0f754" providerId="LiveId" clId="{57F8A119-85F5-4242-973C-94C6A4B7E57A}" dt="2020-09-29T16:35:26.062" v="5040" actId="47"/>
        <pc:sldMkLst>
          <pc:docMk/>
          <pc:sldMk cId="1693359044" sldId="277"/>
        </pc:sldMkLst>
      </pc:sldChg>
      <pc:sldChg chg="modSp add mod">
        <pc:chgData name="Adam Arkley" userId="d399d8a812f0f754" providerId="LiveId" clId="{57F8A119-85F5-4242-973C-94C6A4B7E57A}" dt="2020-09-29T18:38:44.673" v="7654"/>
        <pc:sldMkLst>
          <pc:docMk/>
          <pc:sldMk cId="3898771234" sldId="278"/>
        </pc:sldMkLst>
        <pc:spChg chg="mod">
          <ac:chgData name="Adam Arkley" userId="d399d8a812f0f754" providerId="LiveId" clId="{57F8A119-85F5-4242-973C-94C6A4B7E57A}" dt="2020-09-29T16:44:35.172" v="5920" actId="20577"/>
          <ac:spMkLst>
            <pc:docMk/>
            <pc:sldMk cId="3898771234" sldId="278"/>
            <ac:spMk id="6" creationId="{C5372D0A-E260-4F85-BA5F-02B997435337}"/>
          </ac:spMkLst>
        </pc:spChg>
        <pc:spChg chg="mod">
          <ac:chgData name="Adam Arkley" userId="d399d8a812f0f754" providerId="LiveId" clId="{57F8A119-85F5-4242-973C-94C6A4B7E57A}" dt="2020-09-29T16:46:37.581" v="6370" actId="20577"/>
          <ac:spMkLst>
            <pc:docMk/>
            <pc:sldMk cId="3898771234" sldId="278"/>
            <ac:spMk id="7" creationId="{81C08BC2-19A8-464B-A2C7-FE134A960E49}"/>
          </ac:spMkLst>
        </pc:spChg>
        <pc:spChg chg="mod">
          <ac:chgData name="Adam Arkley" userId="d399d8a812f0f754" providerId="LiveId" clId="{57F8A119-85F5-4242-973C-94C6A4B7E57A}" dt="2020-09-29T18:38:44.673" v="7654"/>
          <ac:spMkLst>
            <pc:docMk/>
            <pc:sldMk cId="3898771234" sldId="278"/>
            <ac:spMk id="9" creationId="{2D93FB91-1CCB-4F40-8110-791759806717}"/>
          </ac:spMkLst>
        </pc:spChg>
      </pc:sldChg>
      <pc:sldChg chg="modSp add mod ord">
        <pc:chgData name="Adam Arkley" userId="d399d8a812f0f754" providerId="LiveId" clId="{57F8A119-85F5-4242-973C-94C6A4B7E57A}" dt="2020-09-29T18:38:44.673" v="7654"/>
        <pc:sldMkLst>
          <pc:docMk/>
          <pc:sldMk cId="220820179" sldId="279"/>
        </pc:sldMkLst>
        <pc:spChg chg="mod">
          <ac:chgData name="Adam Arkley" userId="d399d8a812f0f754" providerId="LiveId" clId="{57F8A119-85F5-4242-973C-94C6A4B7E57A}" dt="2020-09-29T18:38:44.673" v="7654"/>
          <ac:spMkLst>
            <pc:docMk/>
            <pc:sldMk cId="220820179" sldId="279"/>
            <ac:spMk id="6" creationId="{E1CC5CBC-7FFB-44CA-B3ED-FD229E0BDE86}"/>
          </ac:spMkLst>
        </pc:spChg>
        <pc:spChg chg="mod">
          <ac:chgData name="Adam Arkley" userId="d399d8a812f0f754" providerId="LiveId" clId="{57F8A119-85F5-4242-973C-94C6A4B7E57A}" dt="2020-09-29T16:47:20.637" v="6395" actId="20577"/>
          <ac:spMkLst>
            <pc:docMk/>
            <pc:sldMk cId="220820179" sldId="279"/>
            <ac:spMk id="7" creationId="{264D352A-6490-4480-892C-323D5009DE9E}"/>
          </ac:spMkLst>
        </pc:spChg>
        <pc:spChg chg="mod">
          <ac:chgData name="Adam Arkley" userId="d399d8a812f0f754" providerId="LiveId" clId="{57F8A119-85F5-4242-973C-94C6A4B7E57A}" dt="2020-09-29T16:47:39.346" v="6433" actId="20577"/>
          <ac:spMkLst>
            <pc:docMk/>
            <pc:sldMk cId="220820179" sldId="279"/>
            <ac:spMk id="8" creationId="{BE0E3DF2-7D61-4E65-B9C8-8C8786AC82BB}"/>
          </ac:spMkLst>
        </pc:spChg>
      </pc:sldChg>
      <pc:sldChg chg="modSp add mod ord">
        <pc:chgData name="Adam Arkley" userId="d399d8a812f0f754" providerId="LiveId" clId="{57F8A119-85F5-4242-973C-94C6A4B7E57A}" dt="2020-09-29T18:38:44.673" v="7654"/>
        <pc:sldMkLst>
          <pc:docMk/>
          <pc:sldMk cId="599969813" sldId="280"/>
        </pc:sldMkLst>
        <pc:spChg chg="mod">
          <ac:chgData name="Adam Arkley" userId="d399d8a812f0f754" providerId="LiveId" clId="{57F8A119-85F5-4242-973C-94C6A4B7E57A}" dt="2020-09-29T16:51:02.142" v="6444" actId="20577"/>
          <ac:spMkLst>
            <pc:docMk/>
            <pc:sldMk cId="599969813" sldId="280"/>
            <ac:spMk id="6" creationId="{C5372D0A-E260-4F85-BA5F-02B997435337}"/>
          </ac:spMkLst>
        </pc:spChg>
        <pc:spChg chg="mod">
          <ac:chgData name="Adam Arkley" userId="d399d8a812f0f754" providerId="LiveId" clId="{57F8A119-85F5-4242-973C-94C6A4B7E57A}" dt="2020-09-29T18:36:20.523" v="7174" actId="20577"/>
          <ac:spMkLst>
            <pc:docMk/>
            <pc:sldMk cId="599969813" sldId="280"/>
            <ac:spMk id="7" creationId="{81C08BC2-19A8-464B-A2C7-FE134A960E49}"/>
          </ac:spMkLst>
        </pc:spChg>
        <pc:spChg chg="mod">
          <ac:chgData name="Adam Arkley" userId="d399d8a812f0f754" providerId="LiveId" clId="{57F8A119-85F5-4242-973C-94C6A4B7E57A}" dt="2020-09-29T18:38:44.673" v="7654"/>
          <ac:spMkLst>
            <pc:docMk/>
            <pc:sldMk cId="599969813" sldId="280"/>
            <ac:spMk id="9" creationId="{2D93FB91-1CCB-4F40-8110-791759806717}"/>
          </ac:spMkLst>
        </pc:spChg>
      </pc:sldChg>
      <pc:sldChg chg="modSp add mod">
        <pc:chgData name="Adam Arkley" userId="d399d8a812f0f754" providerId="LiveId" clId="{57F8A119-85F5-4242-973C-94C6A4B7E57A}" dt="2020-09-29T18:38:44.673" v="7654"/>
        <pc:sldMkLst>
          <pc:docMk/>
          <pc:sldMk cId="1897451912" sldId="281"/>
        </pc:sldMkLst>
        <pc:spChg chg="mod">
          <ac:chgData name="Adam Arkley" userId="d399d8a812f0f754" providerId="LiveId" clId="{57F8A119-85F5-4242-973C-94C6A4B7E57A}" dt="2020-09-29T18:37:48.856" v="7623" actId="20577"/>
          <ac:spMkLst>
            <pc:docMk/>
            <pc:sldMk cId="1897451912" sldId="281"/>
            <ac:spMk id="6" creationId="{C5372D0A-E260-4F85-BA5F-02B997435337}"/>
          </ac:spMkLst>
        </pc:spChg>
        <pc:spChg chg="mod">
          <ac:chgData name="Adam Arkley" userId="d399d8a812f0f754" providerId="LiveId" clId="{57F8A119-85F5-4242-973C-94C6A4B7E57A}" dt="2020-09-29T18:37:39.763" v="7604" actId="20577"/>
          <ac:spMkLst>
            <pc:docMk/>
            <pc:sldMk cId="1897451912" sldId="281"/>
            <ac:spMk id="7" creationId="{81C08BC2-19A8-464B-A2C7-FE134A960E49}"/>
          </ac:spMkLst>
        </pc:spChg>
        <pc:spChg chg="mod">
          <ac:chgData name="Adam Arkley" userId="d399d8a812f0f754" providerId="LiveId" clId="{57F8A119-85F5-4242-973C-94C6A4B7E57A}" dt="2020-09-29T18:38:44.673" v="7654"/>
          <ac:spMkLst>
            <pc:docMk/>
            <pc:sldMk cId="1897451912" sldId="281"/>
            <ac:spMk id="9" creationId="{2D93FB91-1CCB-4F40-8110-791759806717}"/>
          </ac:spMkLst>
        </pc:spChg>
      </pc:sldChg>
      <pc:sldChg chg="modSp add mod ord">
        <pc:chgData name="Adam Arkley" userId="d399d8a812f0f754" providerId="LiveId" clId="{57F8A119-85F5-4242-973C-94C6A4B7E57A}" dt="2020-09-29T18:42:02" v="7771" actId="20577"/>
        <pc:sldMkLst>
          <pc:docMk/>
          <pc:sldMk cId="3165221986" sldId="282"/>
        </pc:sldMkLst>
        <pc:spChg chg="mod">
          <ac:chgData name="Adam Arkley" userId="d399d8a812f0f754" providerId="LiveId" clId="{57F8A119-85F5-4242-973C-94C6A4B7E57A}" dt="2020-09-29T18:38:44.673" v="7654"/>
          <ac:spMkLst>
            <pc:docMk/>
            <pc:sldMk cId="3165221986" sldId="282"/>
            <ac:spMk id="6" creationId="{E1CC5CBC-7FFB-44CA-B3ED-FD229E0BDE86}"/>
          </ac:spMkLst>
        </pc:spChg>
        <pc:spChg chg="mod">
          <ac:chgData name="Adam Arkley" userId="d399d8a812f0f754" providerId="LiveId" clId="{57F8A119-85F5-4242-973C-94C6A4B7E57A}" dt="2020-09-29T18:38:09.350" v="7650" actId="20577"/>
          <ac:spMkLst>
            <pc:docMk/>
            <pc:sldMk cId="3165221986" sldId="282"/>
            <ac:spMk id="7" creationId="{264D352A-6490-4480-892C-323D5009DE9E}"/>
          </ac:spMkLst>
        </pc:spChg>
        <pc:spChg chg="mod">
          <ac:chgData name="Adam Arkley" userId="d399d8a812f0f754" providerId="LiveId" clId="{57F8A119-85F5-4242-973C-94C6A4B7E57A}" dt="2020-09-29T18:42:02" v="7771" actId="20577"/>
          <ac:spMkLst>
            <pc:docMk/>
            <pc:sldMk cId="3165221986" sldId="282"/>
            <ac:spMk id="8" creationId="{BE0E3DF2-7D61-4E65-B9C8-8C8786AC82BB}"/>
          </ac:spMkLst>
        </pc:spChg>
      </pc:sldChg>
      <pc:sldChg chg="modSp add mod ord">
        <pc:chgData name="Adam Arkley" userId="d399d8a812f0f754" providerId="LiveId" clId="{57F8A119-85F5-4242-973C-94C6A4B7E57A}" dt="2020-09-29T18:48:53.103" v="8622" actId="20577"/>
        <pc:sldMkLst>
          <pc:docMk/>
          <pc:sldMk cId="2393485542" sldId="283"/>
        </pc:sldMkLst>
        <pc:spChg chg="mod">
          <ac:chgData name="Adam Arkley" userId="d399d8a812f0f754" providerId="LiveId" clId="{57F8A119-85F5-4242-973C-94C6A4B7E57A}" dt="2020-09-29T18:42:06.969" v="7793" actId="20577"/>
          <ac:spMkLst>
            <pc:docMk/>
            <pc:sldMk cId="2393485542" sldId="283"/>
            <ac:spMk id="6" creationId="{C5372D0A-E260-4F85-BA5F-02B997435337}"/>
          </ac:spMkLst>
        </pc:spChg>
        <pc:spChg chg="mod">
          <ac:chgData name="Adam Arkley" userId="d399d8a812f0f754" providerId="LiveId" clId="{57F8A119-85F5-4242-973C-94C6A4B7E57A}" dt="2020-09-29T18:48:53.103" v="8622" actId="20577"/>
          <ac:spMkLst>
            <pc:docMk/>
            <pc:sldMk cId="2393485542" sldId="283"/>
            <ac:spMk id="7" creationId="{81C08BC2-19A8-464B-A2C7-FE134A960E49}"/>
          </ac:spMkLst>
        </pc:spChg>
        <pc:spChg chg="mod">
          <ac:chgData name="Adam Arkley" userId="d399d8a812f0f754" providerId="LiveId" clId="{57F8A119-85F5-4242-973C-94C6A4B7E57A}" dt="2020-09-29T18:38:44.673" v="7654"/>
          <ac:spMkLst>
            <pc:docMk/>
            <pc:sldMk cId="2393485542" sldId="283"/>
            <ac:spMk id="9" creationId="{2D93FB91-1CCB-4F40-8110-791759806717}"/>
          </ac:spMkLst>
        </pc:spChg>
      </pc:sldChg>
      <pc:sldChg chg="addSp modSp add mod ord">
        <pc:chgData name="Adam Arkley" userId="d399d8a812f0f754" providerId="LiveId" clId="{57F8A119-85F5-4242-973C-94C6A4B7E57A}" dt="2020-09-29T19:44:29.041" v="9877"/>
        <pc:sldMkLst>
          <pc:docMk/>
          <pc:sldMk cId="1476985592" sldId="284"/>
        </pc:sldMkLst>
        <pc:spChg chg="mod">
          <ac:chgData name="Adam Arkley" userId="d399d8a812f0f754" providerId="LiveId" clId="{57F8A119-85F5-4242-973C-94C6A4B7E57A}" dt="2020-09-29T19:44:26.342" v="9875" actId="20577"/>
          <ac:spMkLst>
            <pc:docMk/>
            <pc:sldMk cId="1476985592" sldId="284"/>
            <ac:spMk id="6" creationId="{C5372D0A-E260-4F85-BA5F-02B997435337}"/>
          </ac:spMkLst>
        </pc:spChg>
        <pc:spChg chg="mod">
          <ac:chgData name="Adam Arkley" userId="d399d8a812f0f754" providerId="LiveId" clId="{57F8A119-85F5-4242-973C-94C6A4B7E57A}" dt="2020-09-29T19:42:26.543" v="9375" actId="27636"/>
          <ac:spMkLst>
            <pc:docMk/>
            <pc:sldMk cId="1476985592" sldId="284"/>
            <ac:spMk id="7" creationId="{81C08BC2-19A8-464B-A2C7-FE134A960E49}"/>
          </ac:spMkLst>
        </pc:spChg>
        <pc:graphicFrameChg chg="add mod modGraphic">
          <ac:chgData name="Adam Arkley" userId="d399d8a812f0f754" providerId="LiveId" clId="{57F8A119-85F5-4242-973C-94C6A4B7E57A}" dt="2020-09-29T19:42:32.443" v="9376" actId="1076"/>
          <ac:graphicFrameMkLst>
            <pc:docMk/>
            <pc:sldMk cId="1476985592" sldId="284"/>
            <ac:graphicFrameMk id="2" creationId="{EF581657-8F19-4355-80C5-9EBFFC86B625}"/>
          </ac:graphicFrameMkLst>
        </pc:graphicFrameChg>
      </pc:sldChg>
      <pc:sldChg chg="modSp add mod ord">
        <pc:chgData name="Adam Arkley" userId="d399d8a812f0f754" providerId="LiveId" clId="{57F8A119-85F5-4242-973C-94C6A4B7E57A}" dt="2020-09-29T19:44:02.884" v="9828" actId="20577"/>
        <pc:sldMkLst>
          <pc:docMk/>
          <pc:sldMk cId="906687609" sldId="285"/>
        </pc:sldMkLst>
        <pc:spChg chg="mod">
          <ac:chgData name="Adam Arkley" userId="d399d8a812f0f754" providerId="LiveId" clId="{57F8A119-85F5-4242-973C-94C6A4B7E57A}" dt="2020-09-29T19:42:46.284" v="9397" actId="20577"/>
          <ac:spMkLst>
            <pc:docMk/>
            <pc:sldMk cId="906687609" sldId="285"/>
            <ac:spMk id="6" creationId="{C5372D0A-E260-4F85-BA5F-02B997435337}"/>
          </ac:spMkLst>
        </pc:spChg>
        <pc:spChg chg="mod">
          <ac:chgData name="Adam Arkley" userId="d399d8a812f0f754" providerId="LiveId" clId="{57F8A119-85F5-4242-973C-94C6A4B7E57A}" dt="2020-09-29T19:44:02.884" v="9828" actId="20577"/>
          <ac:spMkLst>
            <pc:docMk/>
            <pc:sldMk cId="906687609" sldId="285"/>
            <ac:spMk id="7" creationId="{81C08BC2-19A8-464B-A2C7-FE134A960E49}"/>
          </ac:spMkLst>
        </pc:spChg>
      </pc:sldChg>
      <pc:sldChg chg="modSp add mod">
        <pc:chgData name="Adam Arkley" userId="d399d8a812f0f754" providerId="LiveId" clId="{57F8A119-85F5-4242-973C-94C6A4B7E57A}" dt="2020-09-29T19:46:43.652" v="10293" actId="255"/>
        <pc:sldMkLst>
          <pc:docMk/>
          <pc:sldMk cId="1654133638" sldId="286"/>
        </pc:sldMkLst>
        <pc:spChg chg="mod">
          <ac:chgData name="Adam Arkley" userId="d399d8a812f0f754" providerId="LiveId" clId="{57F8A119-85F5-4242-973C-94C6A4B7E57A}" dt="2020-09-29T19:44:33.074" v="9894" actId="20577"/>
          <ac:spMkLst>
            <pc:docMk/>
            <pc:sldMk cId="1654133638" sldId="286"/>
            <ac:spMk id="6" creationId="{C5372D0A-E260-4F85-BA5F-02B997435337}"/>
          </ac:spMkLst>
        </pc:spChg>
        <pc:spChg chg="mod">
          <ac:chgData name="Adam Arkley" userId="d399d8a812f0f754" providerId="LiveId" clId="{57F8A119-85F5-4242-973C-94C6A4B7E57A}" dt="2020-09-29T19:46:43.652" v="10293" actId="255"/>
          <ac:spMkLst>
            <pc:docMk/>
            <pc:sldMk cId="1654133638" sldId="286"/>
            <ac:spMk id="7" creationId="{81C08BC2-19A8-464B-A2C7-FE134A960E49}"/>
          </ac:spMkLst>
        </pc:spChg>
      </pc:sldChg>
    </pc:docChg>
  </pc:docChgLst>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318470DB-3724-44D0-9575-9B1659E68395}"/>
    <pc:docChg chg="custSel delSld modSld addSection delSection modSection">
      <pc:chgData name="Adam Arkley" userId="d399d8a812f0f754" providerId="LiveId" clId="{318470DB-3724-44D0-9575-9B1659E68395}" dt="2020-09-30T11:23:50.717" v="828" actId="20577"/>
      <pc:docMkLst>
        <pc:docMk/>
      </pc:docMkLst>
      <pc:sldChg chg="modSp mod">
        <pc:chgData name="Adam Arkley" userId="d399d8a812f0f754" providerId="LiveId" clId="{318470DB-3724-44D0-9575-9B1659E68395}" dt="2020-09-29T20:18:44.100" v="21" actId="20577"/>
        <pc:sldMkLst>
          <pc:docMk/>
          <pc:sldMk cId="2701037055" sldId="256"/>
        </pc:sldMkLst>
        <pc:spChg chg="mod">
          <ac:chgData name="Adam Arkley" userId="d399d8a812f0f754" providerId="LiveId" clId="{318470DB-3724-44D0-9575-9B1659E68395}" dt="2020-09-29T20:18:44.100" v="21" actId="20577"/>
          <ac:spMkLst>
            <pc:docMk/>
            <pc:sldMk cId="2701037055" sldId="256"/>
            <ac:spMk id="2" creationId="{B85CA9A3-4DC8-45AC-92F2-BEE16ECE63EB}"/>
          </ac:spMkLst>
        </pc:spChg>
      </pc:sldChg>
      <pc:sldChg chg="modSp mod">
        <pc:chgData name="Adam Arkley" userId="d399d8a812f0f754" providerId="LiveId" clId="{318470DB-3724-44D0-9575-9B1659E68395}" dt="2020-09-30T11:23:50.717" v="828" actId="20577"/>
        <pc:sldMkLst>
          <pc:docMk/>
          <pc:sldMk cId="591849276" sldId="257"/>
        </pc:sldMkLst>
        <pc:spChg chg="mod">
          <ac:chgData name="Adam Arkley" userId="d399d8a812f0f754" providerId="LiveId" clId="{318470DB-3724-44D0-9575-9B1659E68395}" dt="2020-09-29T20:20:31.115" v="146" actId="6549"/>
          <ac:spMkLst>
            <pc:docMk/>
            <pc:sldMk cId="591849276" sldId="257"/>
            <ac:spMk id="6" creationId="{E1CC5CBC-7FFB-44CA-B3ED-FD229E0BDE86}"/>
          </ac:spMkLst>
        </pc:spChg>
        <pc:spChg chg="mod">
          <ac:chgData name="Adam Arkley" userId="d399d8a812f0f754" providerId="LiveId" clId="{318470DB-3724-44D0-9575-9B1659E68395}" dt="2020-09-30T11:23:50.717" v="828" actId="20577"/>
          <ac:spMkLst>
            <pc:docMk/>
            <pc:sldMk cId="591849276" sldId="257"/>
            <ac:spMk id="8" creationId="{BE0E3DF2-7D61-4E65-B9C8-8C8786AC82BB}"/>
          </ac:spMkLst>
        </pc:spChg>
      </pc:sldChg>
      <pc:sldChg chg="del">
        <pc:chgData name="Adam Arkley" userId="d399d8a812f0f754" providerId="LiveId" clId="{318470DB-3724-44D0-9575-9B1659E68395}" dt="2020-09-29T20:20:41.651" v="148" actId="47"/>
        <pc:sldMkLst>
          <pc:docMk/>
          <pc:sldMk cId="4228031967" sldId="258"/>
        </pc:sldMkLst>
      </pc:sldChg>
      <pc:sldChg chg="del">
        <pc:chgData name="Adam Arkley" userId="d399d8a812f0f754" providerId="LiveId" clId="{318470DB-3724-44D0-9575-9B1659E68395}" dt="2020-09-29T20:20:41.651" v="148" actId="47"/>
        <pc:sldMkLst>
          <pc:docMk/>
          <pc:sldMk cId="3925457643" sldId="260"/>
        </pc:sldMkLst>
      </pc:sldChg>
      <pc:sldChg chg="del">
        <pc:chgData name="Adam Arkley" userId="d399d8a812f0f754" providerId="LiveId" clId="{318470DB-3724-44D0-9575-9B1659E68395}" dt="2020-09-29T20:20:41.651" v="148" actId="47"/>
        <pc:sldMkLst>
          <pc:docMk/>
          <pc:sldMk cId="1570467698" sldId="261"/>
        </pc:sldMkLst>
      </pc:sldChg>
      <pc:sldChg chg="modSp mod">
        <pc:chgData name="Adam Arkley" userId="d399d8a812f0f754" providerId="LiveId" clId="{318470DB-3724-44D0-9575-9B1659E68395}" dt="2020-09-29T20:24:27.882" v="345" actId="20577"/>
        <pc:sldMkLst>
          <pc:docMk/>
          <pc:sldMk cId="1861751771" sldId="262"/>
        </pc:sldMkLst>
        <pc:spChg chg="mod">
          <ac:chgData name="Adam Arkley" userId="d399d8a812f0f754" providerId="LiveId" clId="{318470DB-3724-44D0-9575-9B1659E68395}" dt="2020-09-29T20:23:37.999" v="277" actId="20577"/>
          <ac:spMkLst>
            <pc:docMk/>
            <pc:sldMk cId="1861751771" sldId="262"/>
            <ac:spMk id="6" creationId="{E1CC5CBC-7FFB-44CA-B3ED-FD229E0BDE86}"/>
          </ac:spMkLst>
        </pc:spChg>
        <pc:spChg chg="mod">
          <ac:chgData name="Adam Arkley" userId="d399d8a812f0f754" providerId="LiveId" clId="{318470DB-3724-44D0-9575-9B1659E68395}" dt="2020-09-29T20:23:06.004" v="169" actId="20577"/>
          <ac:spMkLst>
            <pc:docMk/>
            <pc:sldMk cId="1861751771" sldId="262"/>
            <ac:spMk id="7" creationId="{264D352A-6490-4480-892C-323D5009DE9E}"/>
          </ac:spMkLst>
        </pc:spChg>
        <pc:spChg chg="mod">
          <ac:chgData name="Adam Arkley" userId="d399d8a812f0f754" providerId="LiveId" clId="{318470DB-3724-44D0-9575-9B1659E68395}" dt="2020-09-29T20:24:27.882" v="345" actId="20577"/>
          <ac:spMkLst>
            <pc:docMk/>
            <pc:sldMk cId="1861751771" sldId="262"/>
            <ac:spMk id="8" creationId="{BE0E3DF2-7D61-4E65-B9C8-8C8786AC82BB}"/>
          </ac:spMkLst>
        </pc:spChg>
      </pc:sldChg>
      <pc:sldChg chg="del">
        <pc:chgData name="Adam Arkley" userId="d399d8a812f0f754" providerId="LiveId" clId="{318470DB-3724-44D0-9575-9B1659E68395}" dt="2020-09-29T20:20:35.237" v="147" actId="47"/>
        <pc:sldMkLst>
          <pc:docMk/>
          <pc:sldMk cId="918901797" sldId="263"/>
        </pc:sldMkLst>
      </pc:sldChg>
      <pc:sldChg chg="modSp mod">
        <pc:chgData name="Adam Arkley" userId="d399d8a812f0f754" providerId="LiveId" clId="{318470DB-3724-44D0-9575-9B1659E68395}" dt="2020-09-30T11:23:34.282" v="809" actId="20577"/>
        <pc:sldMkLst>
          <pc:docMk/>
          <pc:sldMk cId="2056472189" sldId="264"/>
        </pc:sldMkLst>
        <pc:spChg chg="mod">
          <ac:chgData name="Adam Arkley" userId="d399d8a812f0f754" providerId="LiveId" clId="{318470DB-3724-44D0-9575-9B1659E68395}" dt="2020-09-29T20:24:34.164" v="377" actId="20577"/>
          <ac:spMkLst>
            <pc:docMk/>
            <pc:sldMk cId="2056472189" sldId="264"/>
            <ac:spMk id="6" creationId="{C5372D0A-E260-4F85-BA5F-02B997435337}"/>
          </ac:spMkLst>
        </pc:spChg>
        <pc:spChg chg="mod">
          <ac:chgData name="Adam Arkley" userId="d399d8a812f0f754" providerId="LiveId" clId="{318470DB-3724-44D0-9575-9B1659E68395}" dt="2020-09-30T11:23:34.282" v="809" actId="20577"/>
          <ac:spMkLst>
            <pc:docMk/>
            <pc:sldMk cId="2056472189" sldId="264"/>
            <ac:spMk id="7" creationId="{81C08BC2-19A8-464B-A2C7-FE134A960E49}"/>
          </ac:spMkLst>
        </pc:spChg>
        <pc:spChg chg="mod">
          <ac:chgData name="Adam Arkley" userId="d399d8a812f0f754" providerId="LiveId" clId="{318470DB-3724-44D0-9575-9B1659E68395}" dt="2020-09-29T20:23:44.091" v="283" actId="20577"/>
          <ac:spMkLst>
            <pc:docMk/>
            <pc:sldMk cId="2056472189" sldId="264"/>
            <ac:spMk id="9" creationId="{2D93FB91-1CCB-4F40-8110-791759806717}"/>
          </ac:spMkLst>
        </pc:spChg>
      </pc:sldChg>
      <pc:sldChg chg="del">
        <pc:chgData name="Adam Arkley" userId="d399d8a812f0f754" providerId="LiveId" clId="{318470DB-3724-44D0-9575-9B1659E68395}" dt="2020-09-29T20:20:41.651" v="148" actId="47"/>
        <pc:sldMkLst>
          <pc:docMk/>
          <pc:sldMk cId="3692225299" sldId="265"/>
        </pc:sldMkLst>
      </pc:sldChg>
      <pc:sldChg chg="del">
        <pc:chgData name="Adam Arkley" userId="d399d8a812f0f754" providerId="LiveId" clId="{318470DB-3724-44D0-9575-9B1659E68395}" dt="2020-09-29T20:20:41.651" v="148" actId="47"/>
        <pc:sldMkLst>
          <pc:docMk/>
          <pc:sldMk cId="3787901241" sldId="266"/>
        </pc:sldMkLst>
      </pc:sldChg>
      <pc:sldChg chg="del">
        <pc:chgData name="Adam Arkley" userId="d399d8a812f0f754" providerId="LiveId" clId="{318470DB-3724-44D0-9575-9B1659E68395}" dt="2020-09-29T20:20:41.651" v="148" actId="47"/>
        <pc:sldMkLst>
          <pc:docMk/>
          <pc:sldMk cId="45747960" sldId="267"/>
        </pc:sldMkLst>
      </pc:sldChg>
      <pc:sldChg chg="del">
        <pc:chgData name="Adam Arkley" userId="d399d8a812f0f754" providerId="LiveId" clId="{318470DB-3724-44D0-9575-9B1659E68395}" dt="2020-09-29T20:20:41.651" v="148" actId="47"/>
        <pc:sldMkLst>
          <pc:docMk/>
          <pc:sldMk cId="2811427012" sldId="268"/>
        </pc:sldMkLst>
      </pc:sldChg>
      <pc:sldChg chg="del">
        <pc:chgData name="Adam Arkley" userId="d399d8a812f0f754" providerId="LiveId" clId="{318470DB-3724-44D0-9575-9B1659E68395}" dt="2020-09-29T20:20:41.651" v="148" actId="47"/>
        <pc:sldMkLst>
          <pc:docMk/>
          <pc:sldMk cId="4210038922" sldId="269"/>
        </pc:sldMkLst>
      </pc:sldChg>
      <pc:sldChg chg="del">
        <pc:chgData name="Adam Arkley" userId="d399d8a812f0f754" providerId="LiveId" clId="{318470DB-3724-44D0-9575-9B1659E68395}" dt="2020-09-29T20:20:41.651" v="148" actId="47"/>
        <pc:sldMkLst>
          <pc:docMk/>
          <pc:sldMk cId="2485717514" sldId="270"/>
        </pc:sldMkLst>
      </pc:sldChg>
      <pc:sldChg chg="del">
        <pc:chgData name="Adam Arkley" userId="d399d8a812f0f754" providerId="LiveId" clId="{318470DB-3724-44D0-9575-9B1659E68395}" dt="2020-09-29T20:20:41.651" v="148" actId="47"/>
        <pc:sldMkLst>
          <pc:docMk/>
          <pc:sldMk cId="1531185560" sldId="271"/>
        </pc:sldMkLst>
      </pc:sldChg>
      <pc:sldChg chg="del">
        <pc:chgData name="Adam Arkley" userId="d399d8a812f0f754" providerId="LiveId" clId="{318470DB-3724-44D0-9575-9B1659E68395}" dt="2020-09-29T20:20:41.651" v="148" actId="47"/>
        <pc:sldMkLst>
          <pc:docMk/>
          <pc:sldMk cId="3850673635" sldId="272"/>
        </pc:sldMkLst>
      </pc:sldChg>
      <pc:sldChg chg="del">
        <pc:chgData name="Adam Arkley" userId="d399d8a812f0f754" providerId="LiveId" clId="{318470DB-3724-44D0-9575-9B1659E68395}" dt="2020-09-29T20:20:41.651" v="148" actId="47"/>
        <pc:sldMkLst>
          <pc:docMk/>
          <pc:sldMk cId="2937272670" sldId="273"/>
        </pc:sldMkLst>
      </pc:sldChg>
      <pc:sldChg chg="del">
        <pc:chgData name="Adam Arkley" userId="d399d8a812f0f754" providerId="LiveId" clId="{318470DB-3724-44D0-9575-9B1659E68395}" dt="2020-09-29T20:20:41.651" v="148" actId="47"/>
        <pc:sldMkLst>
          <pc:docMk/>
          <pc:sldMk cId="1433041978" sldId="274"/>
        </pc:sldMkLst>
      </pc:sldChg>
      <pc:sldChg chg="del">
        <pc:chgData name="Adam Arkley" userId="d399d8a812f0f754" providerId="LiveId" clId="{318470DB-3724-44D0-9575-9B1659E68395}" dt="2020-09-29T20:20:41.651" v="148" actId="47"/>
        <pc:sldMkLst>
          <pc:docMk/>
          <pc:sldMk cId="1211861009" sldId="275"/>
        </pc:sldMkLst>
      </pc:sldChg>
      <pc:sldChg chg="del">
        <pc:chgData name="Adam Arkley" userId="d399d8a812f0f754" providerId="LiveId" clId="{318470DB-3724-44D0-9575-9B1659E68395}" dt="2020-09-29T20:20:41.651" v="148" actId="47"/>
        <pc:sldMkLst>
          <pc:docMk/>
          <pc:sldMk cId="1171388678" sldId="276"/>
        </pc:sldMkLst>
      </pc:sldChg>
      <pc:sldChg chg="del">
        <pc:chgData name="Adam Arkley" userId="d399d8a812f0f754" providerId="LiveId" clId="{318470DB-3724-44D0-9575-9B1659E68395}" dt="2020-09-29T20:20:41.651" v="148" actId="47"/>
        <pc:sldMkLst>
          <pc:docMk/>
          <pc:sldMk cId="1348095064" sldId="277"/>
        </pc:sldMkLst>
      </pc:sldChg>
      <pc:sldChg chg="del">
        <pc:chgData name="Adam Arkley" userId="d399d8a812f0f754" providerId="LiveId" clId="{318470DB-3724-44D0-9575-9B1659E68395}" dt="2020-09-29T20:20:41.651" v="148" actId="47"/>
        <pc:sldMkLst>
          <pc:docMk/>
          <pc:sldMk cId="3898771234" sldId="278"/>
        </pc:sldMkLst>
      </pc:sldChg>
      <pc:sldChg chg="del">
        <pc:chgData name="Adam Arkley" userId="d399d8a812f0f754" providerId="LiveId" clId="{318470DB-3724-44D0-9575-9B1659E68395}" dt="2020-09-29T20:20:41.651" v="148" actId="47"/>
        <pc:sldMkLst>
          <pc:docMk/>
          <pc:sldMk cId="220820179" sldId="279"/>
        </pc:sldMkLst>
      </pc:sldChg>
      <pc:sldChg chg="del">
        <pc:chgData name="Adam Arkley" userId="d399d8a812f0f754" providerId="LiveId" clId="{318470DB-3724-44D0-9575-9B1659E68395}" dt="2020-09-29T20:20:41.651" v="148" actId="47"/>
        <pc:sldMkLst>
          <pc:docMk/>
          <pc:sldMk cId="599969813" sldId="280"/>
        </pc:sldMkLst>
      </pc:sldChg>
      <pc:sldChg chg="del">
        <pc:chgData name="Adam Arkley" userId="d399d8a812f0f754" providerId="LiveId" clId="{318470DB-3724-44D0-9575-9B1659E68395}" dt="2020-09-29T20:20:41.651" v="148" actId="47"/>
        <pc:sldMkLst>
          <pc:docMk/>
          <pc:sldMk cId="1897451912" sldId="281"/>
        </pc:sldMkLst>
      </pc:sldChg>
      <pc:sldChg chg="del">
        <pc:chgData name="Adam Arkley" userId="d399d8a812f0f754" providerId="LiveId" clId="{318470DB-3724-44D0-9575-9B1659E68395}" dt="2020-09-29T20:20:41.651" v="148" actId="47"/>
        <pc:sldMkLst>
          <pc:docMk/>
          <pc:sldMk cId="3165221986" sldId="282"/>
        </pc:sldMkLst>
      </pc:sldChg>
      <pc:sldChg chg="del">
        <pc:chgData name="Adam Arkley" userId="d399d8a812f0f754" providerId="LiveId" clId="{318470DB-3724-44D0-9575-9B1659E68395}" dt="2020-09-29T20:20:41.651" v="148" actId="47"/>
        <pc:sldMkLst>
          <pc:docMk/>
          <pc:sldMk cId="2393485542" sldId="283"/>
        </pc:sldMkLst>
      </pc:sldChg>
      <pc:sldChg chg="del">
        <pc:chgData name="Adam Arkley" userId="d399d8a812f0f754" providerId="LiveId" clId="{318470DB-3724-44D0-9575-9B1659E68395}" dt="2020-09-29T20:20:41.651" v="148" actId="47"/>
        <pc:sldMkLst>
          <pc:docMk/>
          <pc:sldMk cId="1476985592" sldId="284"/>
        </pc:sldMkLst>
      </pc:sldChg>
      <pc:sldChg chg="del">
        <pc:chgData name="Adam Arkley" userId="d399d8a812f0f754" providerId="LiveId" clId="{318470DB-3724-44D0-9575-9B1659E68395}" dt="2020-09-29T20:20:41.651" v="148" actId="47"/>
        <pc:sldMkLst>
          <pc:docMk/>
          <pc:sldMk cId="906687609" sldId="285"/>
        </pc:sldMkLst>
      </pc:sldChg>
      <pc:sldChg chg="del">
        <pc:chgData name="Adam Arkley" userId="d399d8a812f0f754" providerId="LiveId" clId="{318470DB-3724-44D0-9575-9B1659E68395}" dt="2020-09-29T20:20:41.651" v="148" actId="47"/>
        <pc:sldMkLst>
          <pc:docMk/>
          <pc:sldMk cId="1654133638" sldId="286"/>
        </pc:sldMkLst>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AF39BF87-FAE3-4C10-9631-362AD380C99B}"/>
    <pc:docChg chg="undo custSel addSld delSld modSld sldOrd addSection delSection modSection">
      <pc:chgData name="Adam Arkley" userId="d399d8a812f0f754" providerId="LiveId" clId="{AF39BF87-FAE3-4C10-9631-362AD380C99B}" dt="2020-09-28T18:51:02.470" v="3684" actId="20577"/>
      <pc:docMkLst>
        <pc:docMk/>
      </pc:docMkLst>
      <pc:sldChg chg="addSp delSp modSp mod">
        <pc:chgData name="Adam Arkley" userId="d399d8a812f0f754" providerId="LiveId" clId="{AF39BF87-FAE3-4C10-9631-362AD380C99B}" dt="2020-09-26T17:24:00.787" v="55" actId="20577"/>
        <pc:sldMkLst>
          <pc:docMk/>
          <pc:sldMk cId="2701037055" sldId="256"/>
        </pc:sldMkLst>
        <pc:spChg chg="mod">
          <ac:chgData name="Adam Arkley" userId="d399d8a812f0f754" providerId="LiveId" clId="{AF39BF87-FAE3-4C10-9631-362AD380C99B}" dt="2020-09-26T17:23:50.604" v="43" actId="20577"/>
          <ac:spMkLst>
            <pc:docMk/>
            <pc:sldMk cId="2701037055" sldId="256"/>
            <ac:spMk id="2" creationId="{B85CA9A3-4DC8-45AC-92F2-BEE16ECE63EB}"/>
          </ac:spMkLst>
        </pc:spChg>
        <pc:spChg chg="add del mod">
          <ac:chgData name="Adam Arkley" userId="d399d8a812f0f754" providerId="LiveId" clId="{AF39BF87-FAE3-4C10-9631-362AD380C99B}" dt="2020-09-26T17:23:59.318" v="53" actId="20577"/>
          <ac:spMkLst>
            <pc:docMk/>
            <pc:sldMk cId="2701037055" sldId="256"/>
            <ac:spMk id="4" creationId="{0F370610-8E27-43C6-88E0-34FB0AF38598}"/>
          </ac:spMkLst>
        </pc:spChg>
        <pc:spChg chg="add del mod">
          <ac:chgData name="Adam Arkley" userId="d399d8a812f0f754" providerId="LiveId" clId="{AF39BF87-FAE3-4C10-9631-362AD380C99B}" dt="2020-09-26T17:24:00.787" v="55" actId="20577"/>
          <ac:spMkLst>
            <pc:docMk/>
            <pc:sldMk cId="2701037055" sldId="256"/>
            <ac:spMk id="6" creationId="{424E565A-5570-49BD-91D8-FCEE7A8CF147}"/>
          </ac:spMkLst>
        </pc:spChg>
      </pc:sldChg>
      <pc:sldChg chg="modSp mod">
        <pc:chgData name="Adam Arkley" userId="d399d8a812f0f754" providerId="LiveId" clId="{AF39BF87-FAE3-4C10-9631-362AD380C99B}" dt="2020-09-28T18:11:13.701" v="288" actId="6549"/>
        <pc:sldMkLst>
          <pc:docMk/>
          <pc:sldMk cId="591849276" sldId="257"/>
        </pc:sldMkLst>
        <pc:spChg chg="mod">
          <ac:chgData name="Adam Arkley" userId="d399d8a812f0f754" providerId="LiveId" clId="{AF39BF87-FAE3-4C10-9631-362AD380C99B}" dt="2020-09-28T18:11:13.701" v="288" actId="6549"/>
          <ac:spMkLst>
            <pc:docMk/>
            <pc:sldMk cId="591849276" sldId="257"/>
            <ac:spMk id="8" creationId="{BE0E3DF2-7D61-4E65-B9C8-8C8786AC82BB}"/>
          </ac:spMkLst>
        </pc:spChg>
      </pc:sldChg>
      <pc:sldChg chg="modSp mod">
        <pc:chgData name="Adam Arkley" userId="d399d8a812f0f754" providerId="LiveId" clId="{AF39BF87-FAE3-4C10-9631-362AD380C99B}" dt="2020-09-28T18:11:02.474" v="281" actId="20577"/>
        <pc:sldMkLst>
          <pc:docMk/>
          <pc:sldMk cId="4228031967" sldId="258"/>
        </pc:sldMkLst>
        <pc:spChg chg="mod">
          <ac:chgData name="Adam Arkley" userId="d399d8a812f0f754" providerId="LiveId" clId="{AF39BF87-FAE3-4C10-9631-362AD380C99B}" dt="2020-09-26T19:07:20.694" v="199" actId="20577"/>
          <ac:spMkLst>
            <pc:docMk/>
            <pc:sldMk cId="4228031967" sldId="258"/>
            <ac:spMk id="7" creationId="{264D352A-6490-4480-892C-323D5009DE9E}"/>
          </ac:spMkLst>
        </pc:spChg>
        <pc:spChg chg="mod">
          <ac:chgData name="Adam Arkley" userId="d399d8a812f0f754" providerId="LiveId" clId="{AF39BF87-FAE3-4C10-9631-362AD380C99B}" dt="2020-09-28T18:11:02.474" v="281" actId="20577"/>
          <ac:spMkLst>
            <pc:docMk/>
            <pc:sldMk cId="4228031967" sldId="258"/>
            <ac:spMk id="8" creationId="{BE0E3DF2-7D61-4E65-B9C8-8C8786AC82BB}"/>
          </ac:spMkLst>
        </pc:spChg>
      </pc:sldChg>
      <pc:sldChg chg="delSp modSp mod">
        <pc:chgData name="Adam Arkley" userId="d399d8a812f0f754" providerId="LiveId" clId="{AF39BF87-FAE3-4C10-9631-362AD380C99B}" dt="2020-09-26T19:24:08.749" v="202" actId="20577"/>
        <pc:sldMkLst>
          <pc:docMk/>
          <pc:sldMk cId="3925457643" sldId="260"/>
        </pc:sldMkLst>
        <pc:spChg chg="mod">
          <ac:chgData name="Adam Arkley" userId="d399d8a812f0f754" providerId="LiveId" clId="{AF39BF87-FAE3-4C10-9631-362AD380C99B}" dt="2020-09-26T19:24:08.749" v="202" actId="20577"/>
          <ac:spMkLst>
            <pc:docMk/>
            <pc:sldMk cId="3925457643" sldId="260"/>
            <ac:spMk id="7" creationId="{81C08BC2-19A8-464B-A2C7-FE134A960E49}"/>
          </ac:spMkLst>
        </pc:spChg>
        <pc:picChg chg="del">
          <ac:chgData name="Adam Arkley" userId="d399d8a812f0f754" providerId="LiveId" clId="{AF39BF87-FAE3-4C10-9631-362AD380C99B}" dt="2020-09-26T19:24:07.462" v="201" actId="478"/>
          <ac:picMkLst>
            <pc:docMk/>
            <pc:sldMk cId="3925457643" sldId="260"/>
            <ac:picMk id="1026" creationId="{8296CEC3-B6A3-4085-9F6A-7138056D148D}"/>
          </ac:picMkLst>
        </pc:picChg>
      </pc:sldChg>
      <pc:sldChg chg="del">
        <pc:chgData name="Adam Arkley" userId="d399d8a812f0f754" providerId="LiveId" clId="{AF39BF87-FAE3-4C10-9631-362AD380C99B}" dt="2020-09-26T17:24:11.125" v="56" actId="47"/>
        <pc:sldMkLst>
          <pc:docMk/>
          <pc:sldMk cId="819662670" sldId="261"/>
        </pc:sldMkLst>
      </pc:sldChg>
      <pc:sldChg chg="addSp delSp modSp add mod">
        <pc:chgData name="Adam Arkley" userId="d399d8a812f0f754" providerId="LiveId" clId="{AF39BF87-FAE3-4C10-9631-362AD380C99B}" dt="2020-09-26T17:25:06.178" v="69" actId="14100"/>
        <pc:sldMkLst>
          <pc:docMk/>
          <pc:sldMk cId="1570467698" sldId="261"/>
        </pc:sldMkLst>
        <pc:spChg chg="add del mod">
          <ac:chgData name="Adam Arkley" userId="d399d8a812f0f754" providerId="LiveId" clId="{AF39BF87-FAE3-4C10-9631-362AD380C99B}" dt="2020-09-26T17:25:01.314" v="67" actId="478"/>
          <ac:spMkLst>
            <pc:docMk/>
            <pc:sldMk cId="1570467698" sldId="261"/>
            <ac:spMk id="3" creationId="{4262248C-9749-4F32-A899-9A1B08FC8539}"/>
          </ac:spMkLst>
        </pc:spChg>
        <pc:spChg chg="del">
          <ac:chgData name="Adam Arkley" userId="d399d8a812f0f754" providerId="LiveId" clId="{AF39BF87-FAE3-4C10-9631-362AD380C99B}" dt="2020-09-26T17:24:59.439" v="66" actId="478"/>
          <ac:spMkLst>
            <pc:docMk/>
            <pc:sldMk cId="1570467698" sldId="261"/>
            <ac:spMk id="6" creationId="{C5372D0A-E260-4F85-BA5F-02B997435337}"/>
          </ac:spMkLst>
        </pc:spChg>
        <pc:spChg chg="mod">
          <ac:chgData name="Adam Arkley" userId="d399d8a812f0f754" providerId="LiveId" clId="{AF39BF87-FAE3-4C10-9631-362AD380C99B}" dt="2020-09-26T17:25:06.178" v="69" actId="14100"/>
          <ac:spMkLst>
            <pc:docMk/>
            <pc:sldMk cId="1570467698" sldId="261"/>
            <ac:spMk id="7" creationId="{81C08BC2-19A8-464B-A2C7-FE134A960E49}"/>
          </ac:spMkLst>
        </pc:spChg>
        <pc:picChg chg="del">
          <ac:chgData name="Adam Arkley" userId="d399d8a812f0f754" providerId="LiveId" clId="{AF39BF87-FAE3-4C10-9631-362AD380C99B}" dt="2020-09-26T17:24:20.776" v="59" actId="478"/>
          <ac:picMkLst>
            <pc:docMk/>
            <pc:sldMk cId="1570467698" sldId="261"/>
            <ac:picMk id="1026" creationId="{8296CEC3-B6A3-4085-9F6A-7138056D148D}"/>
          </ac:picMkLst>
        </pc:picChg>
      </pc:sldChg>
      <pc:sldChg chg="modSp add mod ord">
        <pc:chgData name="Adam Arkley" userId="d399d8a812f0f754" providerId="LiveId" clId="{AF39BF87-FAE3-4C10-9631-362AD380C99B}" dt="2020-09-28T18:15:02.002" v="457" actId="20577"/>
        <pc:sldMkLst>
          <pc:docMk/>
          <pc:sldMk cId="1861751771" sldId="262"/>
        </pc:sldMkLst>
        <pc:spChg chg="mod">
          <ac:chgData name="Adam Arkley" userId="d399d8a812f0f754" providerId="LiveId" clId="{AF39BF87-FAE3-4C10-9631-362AD380C99B}" dt="2020-09-28T18:11:22.132" v="304" actId="20577"/>
          <ac:spMkLst>
            <pc:docMk/>
            <pc:sldMk cId="1861751771" sldId="262"/>
            <ac:spMk id="7" creationId="{264D352A-6490-4480-892C-323D5009DE9E}"/>
          </ac:spMkLst>
        </pc:spChg>
        <pc:spChg chg="mod">
          <ac:chgData name="Adam Arkley" userId="d399d8a812f0f754" providerId="LiveId" clId="{AF39BF87-FAE3-4C10-9631-362AD380C99B}" dt="2020-09-28T18:15:02.002" v="457" actId="20577"/>
          <ac:spMkLst>
            <pc:docMk/>
            <pc:sldMk cId="1861751771" sldId="262"/>
            <ac:spMk id="8" creationId="{BE0E3DF2-7D61-4E65-B9C8-8C8786AC82BB}"/>
          </ac:spMkLst>
        </pc:spChg>
      </pc:sldChg>
      <pc:sldChg chg="del">
        <pc:chgData name="Adam Arkley" userId="d399d8a812f0f754" providerId="LiveId" clId="{AF39BF87-FAE3-4C10-9631-362AD380C99B}" dt="2020-09-26T17:24:11.125" v="56" actId="47"/>
        <pc:sldMkLst>
          <pc:docMk/>
          <pc:sldMk cId="2884530957" sldId="262"/>
        </pc:sldMkLst>
      </pc:sldChg>
      <pc:sldChg chg="addSp modSp add mod ord">
        <pc:chgData name="Adam Arkley" userId="d399d8a812f0f754" providerId="LiveId" clId="{AF39BF87-FAE3-4C10-9631-362AD380C99B}" dt="2020-09-28T18:21:27.483" v="753" actId="20577"/>
        <pc:sldMkLst>
          <pc:docMk/>
          <pc:sldMk cId="918901797" sldId="263"/>
        </pc:sldMkLst>
        <pc:spChg chg="mod">
          <ac:chgData name="Adam Arkley" userId="d399d8a812f0f754" providerId="LiveId" clId="{AF39BF87-FAE3-4C10-9631-362AD380C99B}" dt="2020-09-28T18:19:57.740" v="490" actId="20577"/>
          <ac:spMkLst>
            <pc:docMk/>
            <pc:sldMk cId="918901797" sldId="263"/>
            <ac:spMk id="6" creationId="{C5372D0A-E260-4F85-BA5F-02B997435337}"/>
          </ac:spMkLst>
        </pc:spChg>
        <pc:spChg chg="mod">
          <ac:chgData name="Adam Arkley" userId="d399d8a812f0f754" providerId="LiveId" clId="{AF39BF87-FAE3-4C10-9631-362AD380C99B}" dt="2020-09-28T18:21:27.483" v="753" actId="20577"/>
          <ac:spMkLst>
            <pc:docMk/>
            <pc:sldMk cId="918901797" sldId="263"/>
            <ac:spMk id="7" creationId="{81C08BC2-19A8-464B-A2C7-FE134A960E49}"/>
          </ac:spMkLst>
        </pc:spChg>
        <pc:picChg chg="add mod">
          <ac:chgData name="Adam Arkley" userId="d399d8a812f0f754" providerId="LiveId" clId="{AF39BF87-FAE3-4C10-9631-362AD380C99B}" dt="2020-09-28T18:20:19.628" v="496" actId="1076"/>
          <ac:picMkLst>
            <pc:docMk/>
            <pc:sldMk cId="918901797" sldId="263"/>
            <ac:picMk id="3" creationId="{8E0FDD50-FB20-440F-929D-A33A72B3B13B}"/>
          </ac:picMkLst>
        </pc:picChg>
      </pc:sldChg>
      <pc:sldChg chg="del">
        <pc:chgData name="Adam Arkley" userId="d399d8a812f0f754" providerId="LiveId" clId="{AF39BF87-FAE3-4C10-9631-362AD380C99B}" dt="2020-09-26T17:24:11.125" v="56" actId="47"/>
        <pc:sldMkLst>
          <pc:docMk/>
          <pc:sldMk cId="1429103734" sldId="263"/>
        </pc:sldMkLst>
      </pc:sldChg>
      <pc:sldChg chg="modSp add mod ord">
        <pc:chgData name="Adam Arkley" userId="d399d8a812f0f754" providerId="LiveId" clId="{AF39BF87-FAE3-4C10-9631-362AD380C99B}" dt="2020-09-28T18:47:25.431" v="3248" actId="20577"/>
        <pc:sldMkLst>
          <pc:docMk/>
          <pc:sldMk cId="2056472189" sldId="264"/>
        </pc:sldMkLst>
        <pc:spChg chg="mod">
          <ac:chgData name="Adam Arkley" userId="d399d8a812f0f754" providerId="LiveId" clId="{AF39BF87-FAE3-4C10-9631-362AD380C99B}" dt="2020-09-28T18:21:36.828" v="777" actId="20577"/>
          <ac:spMkLst>
            <pc:docMk/>
            <pc:sldMk cId="2056472189" sldId="264"/>
            <ac:spMk id="6" creationId="{C5372D0A-E260-4F85-BA5F-02B997435337}"/>
          </ac:spMkLst>
        </pc:spChg>
        <pc:spChg chg="mod">
          <ac:chgData name="Adam Arkley" userId="d399d8a812f0f754" providerId="LiveId" clId="{AF39BF87-FAE3-4C10-9631-362AD380C99B}" dt="2020-09-28T18:47:25.431" v="3248" actId="20577"/>
          <ac:spMkLst>
            <pc:docMk/>
            <pc:sldMk cId="2056472189" sldId="264"/>
            <ac:spMk id="7" creationId="{81C08BC2-19A8-464B-A2C7-FE134A960E49}"/>
          </ac:spMkLst>
        </pc:spChg>
      </pc:sldChg>
      <pc:sldChg chg="del">
        <pc:chgData name="Adam Arkley" userId="d399d8a812f0f754" providerId="LiveId" clId="{AF39BF87-FAE3-4C10-9631-362AD380C99B}" dt="2020-09-26T17:24:11.125" v="56" actId="47"/>
        <pc:sldMkLst>
          <pc:docMk/>
          <pc:sldMk cId="2726419961" sldId="264"/>
        </pc:sldMkLst>
      </pc:sldChg>
      <pc:sldChg chg="del">
        <pc:chgData name="Adam Arkley" userId="d399d8a812f0f754" providerId="LiveId" clId="{AF39BF87-FAE3-4C10-9631-362AD380C99B}" dt="2020-09-26T17:24:11.125" v="56" actId="47"/>
        <pc:sldMkLst>
          <pc:docMk/>
          <pc:sldMk cId="2083405939" sldId="265"/>
        </pc:sldMkLst>
      </pc:sldChg>
      <pc:sldChg chg="modSp add mod">
        <pc:chgData name="Adam Arkley" userId="d399d8a812f0f754" providerId="LiveId" clId="{AF39BF87-FAE3-4C10-9631-362AD380C99B}" dt="2020-09-28T18:35:08.032" v="2214" actId="3064"/>
        <pc:sldMkLst>
          <pc:docMk/>
          <pc:sldMk cId="3692225299" sldId="265"/>
        </pc:sldMkLst>
        <pc:spChg chg="mod">
          <ac:chgData name="Adam Arkley" userId="d399d8a812f0f754" providerId="LiveId" clId="{AF39BF87-FAE3-4C10-9631-362AD380C99B}" dt="2020-09-28T18:35:08.032" v="2214" actId="3064"/>
          <ac:spMkLst>
            <pc:docMk/>
            <pc:sldMk cId="3692225299" sldId="265"/>
            <ac:spMk id="7" creationId="{81C08BC2-19A8-464B-A2C7-FE134A960E49}"/>
          </ac:spMkLst>
        </pc:spChg>
      </pc:sldChg>
      <pc:sldChg chg="del">
        <pc:chgData name="Adam Arkley" userId="d399d8a812f0f754" providerId="LiveId" clId="{AF39BF87-FAE3-4C10-9631-362AD380C99B}" dt="2020-09-26T17:24:11.125" v="56" actId="47"/>
        <pc:sldMkLst>
          <pc:docMk/>
          <pc:sldMk cId="2261273534" sldId="266"/>
        </pc:sldMkLst>
      </pc:sldChg>
      <pc:sldChg chg="modSp add mod">
        <pc:chgData name="Adam Arkley" userId="d399d8a812f0f754" providerId="LiveId" clId="{AF39BF87-FAE3-4C10-9631-362AD380C99B}" dt="2020-09-28T18:37:51.351" v="2662" actId="20577"/>
        <pc:sldMkLst>
          <pc:docMk/>
          <pc:sldMk cId="3787901241" sldId="266"/>
        </pc:sldMkLst>
        <pc:spChg chg="mod">
          <ac:chgData name="Adam Arkley" userId="d399d8a812f0f754" providerId="LiveId" clId="{AF39BF87-FAE3-4C10-9631-362AD380C99B}" dt="2020-09-28T18:37:51.351" v="2662" actId="20577"/>
          <ac:spMkLst>
            <pc:docMk/>
            <pc:sldMk cId="3787901241" sldId="266"/>
            <ac:spMk id="7" creationId="{81C08BC2-19A8-464B-A2C7-FE134A960E49}"/>
          </ac:spMkLst>
        </pc:spChg>
      </pc:sldChg>
      <pc:sldChg chg="addSp modSp add mod">
        <pc:chgData name="Adam Arkley" userId="d399d8a812f0f754" providerId="LiveId" clId="{AF39BF87-FAE3-4C10-9631-362AD380C99B}" dt="2020-09-28T18:46:34.276" v="3188" actId="1076"/>
        <pc:sldMkLst>
          <pc:docMk/>
          <pc:sldMk cId="45747960" sldId="267"/>
        </pc:sldMkLst>
        <pc:spChg chg="mod">
          <ac:chgData name="Adam Arkley" userId="d399d8a812f0f754" providerId="LiveId" clId="{AF39BF87-FAE3-4C10-9631-362AD380C99B}" dt="2020-09-28T18:40:30.909" v="2682" actId="20577"/>
          <ac:spMkLst>
            <pc:docMk/>
            <pc:sldMk cId="45747960" sldId="267"/>
            <ac:spMk id="6" creationId="{C5372D0A-E260-4F85-BA5F-02B997435337}"/>
          </ac:spMkLst>
        </pc:spChg>
        <pc:spChg chg="mod">
          <ac:chgData name="Adam Arkley" userId="d399d8a812f0f754" providerId="LiveId" clId="{AF39BF87-FAE3-4C10-9631-362AD380C99B}" dt="2020-09-28T18:46:17.875" v="3183" actId="27636"/>
          <ac:spMkLst>
            <pc:docMk/>
            <pc:sldMk cId="45747960" sldId="267"/>
            <ac:spMk id="7" creationId="{81C08BC2-19A8-464B-A2C7-FE134A960E49}"/>
          </ac:spMkLst>
        </pc:spChg>
        <pc:picChg chg="add mod">
          <ac:chgData name="Adam Arkley" userId="d399d8a812f0f754" providerId="LiveId" clId="{AF39BF87-FAE3-4C10-9631-362AD380C99B}" dt="2020-09-28T18:46:34.276" v="3188" actId="1076"/>
          <ac:picMkLst>
            <pc:docMk/>
            <pc:sldMk cId="45747960" sldId="267"/>
            <ac:picMk id="3" creationId="{A3523326-BC9C-4B84-A3FA-146D6862D398}"/>
          </ac:picMkLst>
        </pc:picChg>
      </pc:sldChg>
      <pc:sldChg chg="del">
        <pc:chgData name="Adam Arkley" userId="d399d8a812f0f754" providerId="LiveId" clId="{AF39BF87-FAE3-4C10-9631-362AD380C99B}" dt="2020-09-26T17:24:11.125" v="56" actId="47"/>
        <pc:sldMkLst>
          <pc:docMk/>
          <pc:sldMk cId="2035405712" sldId="267"/>
        </pc:sldMkLst>
      </pc:sldChg>
      <pc:sldChg chg="del">
        <pc:chgData name="Adam Arkley" userId="d399d8a812f0f754" providerId="LiveId" clId="{AF39BF87-FAE3-4C10-9631-362AD380C99B}" dt="2020-09-26T17:24:11.125" v="56" actId="47"/>
        <pc:sldMkLst>
          <pc:docMk/>
          <pc:sldMk cId="631216122" sldId="268"/>
        </pc:sldMkLst>
      </pc:sldChg>
      <pc:sldChg chg="modSp add mod ord">
        <pc:chgData name="Adam Arkley" userId="d399d8a812f0f754" providerId="LiveId" clId="{AF39BF87-FAE3-4C10-9631-362AD380C99B}" dt="2020-09-28T18:51:02.470" v="3684" actId="20577"/>
        <pc:sldMkLst>
          <pc:docMk/>
          <pc:sldMk cId="2811427012" sldId="268"/>
        </pc:sldMkLst>
        <pc:spChg chg="mod">
          <ac:chgData name="Adam Arkley" userId="d399d8a812f0f754" providerId="LiveId" clId="{AF39BF87-FAE3-4C10-9631-362AD380C99B}" dt="2020-09-28T18:47:36.681" v="3267" actId="20577"/>
          <ac:spMkLst>
            <pc:docMk/>
            <pc:sldMk cId="2811427012" sldId="268"/>
            <ac:spMk id="6" creationId="{C5372D0A-E260-4F85-BA5F-02B997435337}"/>
          </ac:spMkLst>
        </pc:spChg>
        <pc:spChg chg="mod">
          <ac:chgData name="Adam Arkley" userId="d399d8a812f0f754" providerId="LiveId" clId="{AF39BF87-FAE3-4C10-9631-362AD380C99B}" dt="2020-09-28T18:51:02.470" v="3684" actId="20577"/>
          <ac:spMkLst>
            <pc:docMk/>
            <pc:sldMk cId="2811427012" sldId="268"/>
            <ac:spMk id="7" creationId="{81C08BC2-19A8-464B-A2C7-FE134A960E49}"/>
          </ac:spMkLst>
        </pc:spChg>
      </pc:sldChg>
      <pc:sldChg chg="del">
        <pc:chgData name="Adam Arkley" userId="d399d8a812f0f754" providerId="LiveId" clId="{AF39BF87-FAE3-4C10-9631-362AD380C99B}" dt="2020-09-26T17:24:11.125" v="56" actId="47"/>
        <pc:sldMkLst>
          <pc:docMk/>
          <pc:sldMk cId="1368245579" sldId="269"/>
        </pc:sldMkLst>
      </pc:sldChg>
      <pc:sldChg chg="del">
        <pc:chgData name="Adam Arkley" userId="d399d8a812f0f754" providerId="LiveId" clId="{AF39BF87-FAE3-4C10-9631-362AD380C99B}" dt="2020-09-26T17:24:11.125" v="56" actId="47"/>
        <pc:sldMkLst>
          <pc:docMk/>
          <pc:sldMk cId="3310817434" sldId="270"/>
        </pc:sldMkLst>
      </pc:sldChg>
      <pc:sldChg chg="del">
        <pc:chgData name="Adam Arkley" userId="d399d8a812f0f754" providerId="LiveId" clId="{AF39BF87-FAE3-4C10-9631-362AD380C99B}" dt="2020-09-26T17:24:11.125" v="56" actId="47"/>
        <pc:sldMkLst>
          <pc:docMk/>
          <pc:sldMk cId="1231261234" sldId="271"/>
        </pc:sldMkLst>
      </pc:sldChg>
      <pc:sldChg chg="del">
        <pc:chgData name="Adam Arkley" userId="d399d8a812f0f754" providerId="LiveId" clId="{AF39BF87-FAE3-4C10-9631-362AD380C99B}" dt="2020-09-26T17:24:11.125" v="56" actId="47"/>
        <pc:sldMkLst>
          <pc:docMk/>
          <pc:sldMk cId="698324063" sldId="272"/>
        </pc:sldMkLst>
      </pc:sldChg>
      <pc:sldChg chg="del">
        <pc:chgData name="Adam Arkley" userId="d399d8a812f0f754" providerId="LiveId" clId="{AF39BF87-FAE3-4C10-9631-362AD380C99B}" dt="2020-09-26T17:24:11.125" v="56" actId="47"/>
        <pc:sldMkLst>
          <pc:docMk/>
          <pc:sldMk cId="2774473190" sldId="273"/>
        </pc:sldMkLst>
      </pc:sldChg>
      <pc:sldChg chg="del">
        <pc:chgData name="Adam Arkley" userId="d399d8a812f0f754" providerId="LiveId" clId="{AF39BF87-FAE3-4C10-9631-362AD380C99B}" dt="2020-09-26T17:24:11.125" v="56" actId="47"/>
        <pc:sldMkLst>
          <pc:docMk/>
          <pc:sldMk cId="3192106701" sldId="274"/>
        </pc:sldMkLst>
      </pc:sldChg>
      <pc:sldChg chg="del">
        <pc:chgData name="Adam Arkley" userId="d399d8a812f0f754" providerId="LiveId" clId="{AF39BF87-FAE3-4C10-9631-362AD380C99B}" dt="2020-09-26T17:24:11.125" v="56" actId="47"/>
        <pc:sldMkLst>
          <pc:docMk/>
          <pc:sldMk cId="937784872" sldId="275"/>
        </pc:sldMkLst>
      </pc:sldChg>
      <pc:sldChg chg="del">
        <pc:chgData name="Adam Arkley" userId="d399d8a812f0f754" providerId="LiveId" clId="{AF39BF87-FAE3-4C10-9631-362AD380C99B}" dt="2020-09-26T17:24:11.125" v="56" actId="47"/>
        <pc:sldMkLst>
          <pc:docMk/>
          <pc:sldMk cId="476173773" sldId="276"/>
        </pc:sldMkLst>
      </pc:sldChg>
      <pc:sldChg chg="del">
        <pc:chgData name="Adam Arkley" userId="d399d8a812f0f754" providerId="LiveId" clId="{AF39BF87-FAE3-4C10-9631-362AD380C99B}" dt="2020-09-26T17:24:11.125" v="56" actId="47"/>
        <pc:sldMkLst>
          <pc:docMk/>
          <pc:sldMk cId="3185293295" sldId="277"/>
        </pc:sldMkLst>
      </pc:sldChg>
      <pc:sldChg chg="del">
        <pc:chgData name="Adam Arkley" userId="d399d8a812f0f754" providerId="LiveId" clId="{AF39BF87-FAE3-4C10-9631-362AD380C99B}" dt="2020-09-26T17:24:11.125" v="56" actId="47"/>
        <pc:sldMkLst>
          <pc:docMk/>
          <pc:sldMk cId="1443851149" sldId="278"/>
        </pc:sldMkLst>
      </pc:sldChg>
      <pc:sldChg chg="del">
        <pc:chgData name="Adam Arkley" userId="d399d8a812f0f754" providerId="LiveId" clId="{AF39BF87-FAE3-4C10-9631-362AD380C99B}" dt="2020-09-26T17:24:11.125" v="56" actId="47"/>
        <pc:sldMkLst>
          <pc:docMk/>
          <pc:sldMk cId="2050159396" sldId="279"/>
        </pc:sldMkLst>
      </pc:sldChg>
      <pc:sldChg chg="del">
        <pc:chgData name="Adam Arkley" userId="d399d8a812f0f754" providerId="LiveId" clId="{AF39BF87-FAE3-4C10-9631-362AD380C99B}" dt="2020-09-26T17:24:11.125" v="56" actId="47"/>
        <pc:sldMkLst>
          <pc:docMk/>
          <pc:sldMk cId="842297462" sldId="280"/>
        </pc:sldMkLst>
      </pc:sldChg>
      <pc:sldChg chg="del">
        <pc:chgData name="Adam Arkley" userId="d399d8a812f0f754" providerId="LiveId" clId="{AF39BF87-FAE3-4C10-9631-362AD380C99B}" dt="2020-09-26T17:24:11.125" v="56" actId="47"/>
        <pc:sldMkLst>
          <pc:docMk/>
          <pc:sldMk cId="1894822069" sldId="281"/>
        </pc:sldMkLst>
      </pc:sldChg>
      <pc:sldChg chg="del">
        <pc:chgData name="Adam Arkley" userId="d399d8a812f0f754" providerId="LiveId" clId="{AF39BF87-FAE3-4C10-9631-362AD380C99B}" dt="2020-09-26T17:24:11.125" v="56" actId="47"/>
        <pc:sldMkLst>
          <pc:docMk/>
          <pc:sldMk cId="862832244" sldId="282"/>
        </pc:sldMkLst>
      </pc:sldChg>
      <pc:sldChg chg="del">
        <pc:chgData name="Adam Arkley" userId="d399d8a812f0f754" providerId="LiveId" clId="{AF39BF87-FAE3-4C10-9631-362AD380C99B}" dt="2020-09-26T17:24:11.125" v="56" actId="47"/>
        <pc:sldMkLst>
          <pc:docMk/>
          <pc:sldMk cId="3477152732" sldId="283"/>
        </pc:sldMkLst>
      </pc:sldChg>
      <pc:sldChg chg="del">
        <pc:chgData name="Adam Arkley" userId="d399d8a812f0f754" providerId="LiveId" clId="{AF39BF87-FAE3-4C10-9631-362AD380C99B}" dt="2020-09-26T17:24:11.125" v="56" actId="47"/>
        <pc:sldMkLst>
          <pc:docMk/>
          <pc:sldMk cId="383464206" sldId="284"/>
        </pc:sldMkLst>
      </pc:sldChg>
      <pc:sldChg chg="del">
        <pc:chgData name="Adam Arkley" userId="d399d8a812f0f754" providerId="LiveId" clId="{AF39BF87-FAE3-4C10-9631-362AD380C99B}" dt="2020-09-26T17:24:11.125" v="56" actId="47"/>
        <pc:sldMkLst>
          <pc:docMk/>
          <pc:sldMk cId="41099643" sldId="285"/>
        </pc:sldMkLst>
      </pc:sldChg>
      <pc:sldChg chg="del">
        <pc:chgData name="Adam Arkley" userId="d399d8a812f0f754" providerId="LiveId" clId="{AF39BF87-FAE3-4C10-9631-362AD380C99B}" dt="2020-09-26T17:24:11.125" v="56" actId="47"/>
        <pc:sldMkLst>
          <pc:docMk/>
          <pc:sldMk cId="2213527629" sldId="286"/>
        </pc:sldMkLst>
      </pc:sldChg>
      <pc:sldChg chg="del">
        <pc:chgData name="Adam Arkley" userId="d399d8a812f0f754" providerId="LiveId" clId="{AF39BF87-FAE3-4C10-9631-362AD380C99B}" dt="2020-09-26T17:24:11.125" v="56" actId="47"/>
        <pc:sldMkLst>
          <pc:docMk/>
          <pc:sldMk cId="1966687124" sldId="287"/>
        </pc:sldMkLst>
      </pc:sldChg>
      <pc:sldChg chg="del">
        <pc:chgData name="Adam Arkley" userId="d399d8a812f0f754" providerId="LiveId" clId="{AF39BF87-FAE3-4C10-9631-362AD380C99B}" dt="2020-09-26T17:24:11.125" v="56" actId="47"/>
        <pc:sldMkLst>
          <pc:docMk/>
          <pc:sldMk cId="424534578" sldId="288"/>
        </pc:sldMkLst>
      </pc:sldChg>
      <pc:sldChg chg="del">
        <pc:chgData name="Adam Arkley" userId="d399d8a812f0f754" providerId="LiveId" clId="{AF39BF87-FAE3-4C10-9631-362AD380C99B}" dt="2020-09-26T17:24:11.125" v="56" actId="47"/>
        <pc:sldMkLst>
          <pc:docMk/>
          <pc:sldMk cId="3942793224" sldId="289"/>
        </pc:sldMkLst>
      </pc:sldChg>
      <pc:sldChg chg="del">
        <pc:chgData name="Adam Arkley" userId="d399d8a812f0f754" providerId="LiveId" clId="{AF39BF87-FAE3-4C10-9631-362AD380C99B}" dt="2020-09-26T17:24:11.125" v="56" actId="47"/>
        <pc:sldMkLst>
          <pc:docMk/>
          <pc:sldMk cId="1298131675" sldId="290"/>
        </pc:sldMkLst>
      </pc:sldChg>
      <pc:sldChg chg="del">
        <pc:chgData name="Adam Arkley" userId="d399d8a812f0f754" providerId="LiveId" clId="{AF39BF87-FAE3-4C10-9631-362AD380C99B}" dt="2020-09-26T17:24:11.125" v="56" actId="47"/>
        <pc:sldMkLst>
          <pc:docMk/>
          <pc:sldMk cId="1126652675" sldId="291"/>
        </pc:sldMkLst>
      </pc:sldChg>
      <pc:sldChg chg="del">
        <pc:chgData name="Adam Arkley" userId="d399d8a812f0f754" providerId="LiveId" clId="{AF39BF87-FAE3-4C10-9631-362AD380C99B}" dt="2020-09-26T17:24:11.125" v="56" actId="47"/>
        <pc:sldMkLst>
          <pc:docMk/>
          <pc:sldMk cId="4159823134" sldId="292"/>
        </pc:sldMkLst>
      </pc:sldChg>
      <pc:sldChg chg="del">
        <pc:chgData name="Adam Arkley" userId="d399d8a812f0f754" providerId="LiveId" clId="{AF39BF87-FAE3-4C10-9631-362AD380C99B}" dt="2020-09-26T17:24:11.125" v="56" actId="47"/>
        <pc:sldMkLst>
          <pc:docMk/>
          <pc:sldMk cId="1706075808" sldId="293"/>
        </pc:sldMkLst>
      </pc:sldChg>
      <pc:sldChg chg="del">
        <pc:chgData name="Adam Arkley" userId="d399d8a812f0f754" providerId="LiveId" clId="{AF39BF87-FAE3-4C10-9631-362AD380C99B}" dt="2020-09-26T17:24:11.125" v="56" actId="47"/>
        <pc:sldMkLst>
          <pc:docMk/>
          <pc:sldMk cId="2356349418" sldId="294"/>
        </pc:sldMkLst>
      </pc:sldChg>
      <pc:sldChg chg="del">
        <pc:chgData name="Adam Arkley" userId="d399d8a812f0f754" providerId="LiveId" clId="{AF39BF87-FAE3-4C10-9631-362AD380C99B}" dt="2020-09-26T17:24:11.125" v="56" actId="47"/>
        <pc:sldMkLst>
          <pc:docMk/>
          <pc:sldMk cId="769937497" sldId="295"/>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29.09.2020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29.09.2020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29.09.2020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29/09/2020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494(P)-NAV-01: Basic Navigation</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a:t>
            </a:r>
          </a:p>
        </p:txBody>
      </p:sp>
    </p:spTree>
    <p:extLst>
      <p:ext uri="{BB962C8B-B14F-4D97-AF65-F5344CB8AC3E}">
        <p14:creationId xmlns:p14="http://schemas.microsoft.com/office/powerpoint/2010/main" val="270103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Rules of the Air</a:t>
            </a:r>
          </a:p>
          <a:p>
            <a:r>
              <a:rPr lang="en-GB" sz="2600" dirty="0"/>
              <a:t>Navigation Principles</a:t>
            </a:r>
          </a:p>
          <a:p>
            <a:r>
              <a:rPr lang="en-GB" sz="2600" dirty="0"/>
              <a:t>Basic Altimetry</a:t>
            </a:r>
          </a:p>
          <a:p>
            <a:r>
              <a:rPr lang="en-GB" sz="2600" dirty="0"/>
              <a:t>Dead Reckoning/VFR Navigation</a:t>
            </a:r>
          </a:p>
          <a:p>
            <a:r>
              <a:rPr lang="en-GB" sz="2600" dirty="0"/>
              <a:t>Flying a Waypoint Sequence</a:t>
            </a:r>
          </a:p>
          <a:p>
            <a:r>
              <a:rPr lang="en-GB" sz="2600" dirty="0"/>
              <a:t>Instrument Flight</a:t>
            </a:r>
          </a:p>
          <a:p>
            <a:endParaRPr lang="en-GB" sz="2600" dirty="0"/>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59184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Rules of the Air</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Rules of the Air</a:t>
            </a:r>
          </a:p>
          <a:p>
            <a:r>
              <a:rPr lang="en-GB" sz="2600" dirty="0"/>
              <a:t>Common Speed Restrictions</a:t>
            </a:r>
          </a:p>
          <a:p>
            <a:r>
              <a:rPr lang="en-GB" sz="2600" dirty="0"/>
              <a:t>Understanding Aircraft Lighting</a:t>
            </a:r>
          </a:p>
          <a:p>
            <a:r>
              <a:rPr lang="en-GB" sz="2600" dirty="0"/>
              <a:t>Right of Way</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186175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Rules of the Air</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normAutofit/>
          </a:bodyPr>
          <a:lstStyle/>
          <a:p>
            <a:r>
              <a:rPr lang="en-GB" sz="2300" dirty="0"/>
              <a:t>Rules of the Air exist to ensure that all users of airspace are able to operate safely in the proximity of each other, particularly where no control service is available to support separation.</a:t>
            </a:r>
          </a:p>
          <a:p>
            <a:r>
              <a:rPr lang="en-GB" sz="2300" dirty="0"/>
              <a:t>Given that military jets are typically of significantly higher performance than civilian jets, having a simple framework in place greatly enhances safety.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494(P)-NAV-01</a:t>
            </a:r>
          </a:p>
        </p:txBody>
      </p:sp>
    </p:spTree>
    <p:extLst>
      <p:ext uri="{BB962C8B-B14F-4D97-AF65-F5344CB8AC3E}">
        <p14:creationId xmlns:p14="http://schemas.microsoft.com/office/powerpoint/2010/main" val="20564721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2431</TotalTime>
  <Words>131</Words>
  <Application>Microsoft Office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vt:i4>
      </vt:variant>
    </vt:vector>
  </HeadingPairs>
  <TitlesOfParts>
    <vt:vector size="10" baseType="lpstr">
      <vt:lpstr>Arial</vt:lpstr>
      <vt:lpstr>Calibri</vt:lpstr>
      <vt:lpstr>Calibri Light</vt:lpstr>
      <vt:lpstr>Custom Design</vt:lpstr>
      <vt:lpstr>2_Custom Design</vt:lpstr>
      <vt:lpstr>1_Custom Design</vt:lpstr>
      <vt:lpstr>PowerPoint Presentation</vt:lpstr>
      <vt:lpstr>Lesson Overview</vt:lpstr>
      <vt:lpstr>Rules of the Air</vt:lpstr>
      <vt:lpstr>Understanding Rules of the Air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2020-09-30T11:24:01Z</dcterms:modified>
</cp:coreProperties>
</file>