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99" r:id="rId2"/>
    <p:sldMasterId id="2147483686" r:id="rId3"/>
  </p:sldMasterIdLst>
  <p:notesMasterIdLst>
    <p:notesMasterId r:id="rId30"/>
  </p:notesMasterIdLst>
  <p:sldIdLst>
    <p:sldId id="256" r:id="rId4"/>
    <p:sldId id="257" r:id="rId5"/>
    <p:sldId id="262"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86" r:id="rId21"/>
    <p:sldId id="278" r:id="rId22"/>
    <p:sldId id="279" r:id="rId23"/>
    <p:sldId id="280" r:id="rId24"/>
    <p:sldId id="281" r:id="rId25"/>
    <p:sldId id="282" r:id="rId26"/>
    <p:sldId id="283" r:id="rId27"/>
    <p:sldId id="284" r:id="rId28"/>
    <p:sldId id="285" r:id="rId29"/>
  </p:sldIdLst>
  <p:sldSz cx="9144000" cy="6858000" type="screen4x3"/>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8F5A4A1-DF30-4B69-AC66-77443A33EABA}">
          <p14:sldIdLst>
            <p14:sldId id="256"/>
            <p14:sldId id="257"/>
          </p14:sldIdLst>
        </p14:section>
        <p14:section name="Rules of the Air" id="{65B62E73-C2B0-4264-9C6A-38C42A85DD41}">
          <p14:sldIdLst>
            <p14:sldId id="262"/>
            <p14:sldId id="264"/>
            <p14:sldId id="265"/>
            <p14:sldId id="266"/>
            <p14:sldId id="267"/>
          </p14:sldIdLst>
        </p14:section>
        <p14:section name="Navigation Principles" id="{046F4F97-AB7E-4F63-8D9B-E335712DFD64}">
          <p14:sldIdLst>
            <p14:sldId id="268"/>
            <p14:sldId id="269"/>
            <p14:sldId id="270"/>
            <p14:sldId id="271"/>
            <p14:sldId id="272"/>
          </p14:sldIdLst>
        </p14:section>
        <p14:section name="Basic Altimetry" id="{9FE137D6-B894-4768-9733-D79F10CC1959}">
          <p14:sldIdLst>
            <p14:sldId id="273"/>
            <p14:sldId id="274"/>
            <p14:sldId id="275"/>
            <p14:sldId id="276"/>
            <p14:sldId id="277"/>
            <p14:sldId id="286"/>
            <p14:sldId id="278"/>
          </p14:sldIdLst>
        </p14:section>
        <p14:section name="VFR Nav" id="{61AC1759-4121-4C59-9E5E-3F5CF333831C}">
          <p14:sldIdLst>
            <p14:sldId id="279"/>
            <p14:sldId id="280"/>
            <p14:sldId id="281"/>
            <p14:sldId id="282"/>
          </p14:sldIdLst>
        </p14:section>
        <p14:section name="Flying Precision" id="{B37AEFB3-73B5-4E4B-837A-0D767A5A60B9}">
          <p14:sldIdLst>
            <p14:sldId id="283"/>
            <p14:sldId id="284"/>
            <p14:sldId id="28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8470DB-3724-44D0-9575-9B1659E68395}" v="19" dt="2020-10-03T12:46:57.1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p:cViewPr varScale="1">
        <p:scale>
          <a:sx n="129" d="100"/>
          <a:sy n="129" d="100"/>
        </p:scale>
        <p:origin x="222" y="72"/>
      </p:cViewPr>
      <p:guideLst>
        <p:guide orient="horz" pos="2160"/>
        <p:guide pos="2880"/>
      </p:guideLst>
    </p:cSldViewPr>
  </p:slideViewPr>
  <p:notesTextViewPr>
    <p:cViewPr>
      <p:scale>
        <a:sx n="100" d="100"/>
        <a:sy n="100" d="100"/>
      </p:scale>
      <p:origin x="0" y="0"/>
    </p:cViewPr>
  </p:notesTextViewPr>
  <p:notesViewPr>
    <p:cSldViewPr>
      <p:cViewPr varScale="1">
        <p:scale>
          <a:sx n="84" d="100"/>
          <a:sy n="84" d="100"/>
        </p:scale>
        <p:origin x="-2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Arkley" userId="d399d8a812f0f754" providerId="LiveId" clId="{5DA6F803-D590-40BC-9578-3C76A3B4A6FA}"/>
    <pc:docChg chg="custSel addSld modSld">
      <pc:chgData name="Adam Arkley" userId="d399d8a812f0f754" providerId="LiveId" clId="{5DA6F803-D590-40BC-9578-3C76A3B4A6FA}" dt="2020-09-22T21:06:01.337" v="170" actId="20577"/>
      <pc:docMkLst>
        <pc:docMk/>
      </pc:docMkLst>
      <pc:sldChg chg="modSp mod">
        <pc:chgData name="Adam Arkley" userId="d399d8a812f0f754" providerId="LiveId" clId="{5DA6F803-D590-40BC-9578-3C76A3B4A6FA}" dt="2020-09-22T21:05:24.885" v="166" actId="20577"/>
        <pc:sldMkLst>
          <pc:docMk/>
          <pc:sldMk cId="4228031967" sldId="258"/>
        </pc:sldMkLst>
        <pc:spChg chg="mod">
          <ac:chgData name="Adam Arkley" userId="d399d8a812f0f754" providerId="LiveId" clId="{5DA6F803-D590-40BC-9578-3C76A3B4A6FA}" dt="2020-09-22T21:03:58.487" v="20" actId="20577"/>
          <ac:spMkLst>
            <pc:docMk/>
            <pc:sldMk cId="4228031967" sldId="258"/>
            <ac:spMk id="7" creationId="{264D352A-6490-4480-892C-323D5009DE9E}"/>
          </ac:spMkLst>
        </pc:spChg>
        <pc:spChg chg="mod">
          <ac:chgData name="Adam Arkley" userId="d399d8a812f0f754" providerId="LiveId" clId="{5DA6F803-D590-40BC-9578-3C76A3B4A6FA}" dt="2020-09-22T21:05:24.885" v="166" actId="20577"/>
          <ac:spMkLst>
            <pc:docMk/>
            <pc:sldMk cId="4228031967" sldId="258"/>
            <ac:spMk id="8" creationId="{BE0E3DF2-7D61-4E65-B9C8-8C8786AC82BB}"/>
          </ac:spMkLst>
        </pc:spChg>
      </pc:sldChg>
      <pc:sldChg chg="modSp add mod modClrScheme chgLayout">
        <pc:chgData name="Adam Arkley" userId="d399d8a812f0f754" providerId="LiveId" clId="{5DA6F803-D590-40BC-9578-3C76A3B4A6FA}" dt="2020-09-22T21:06:01.337" v="170" actId="20577"/>
        <pc:sldMkLst>
          <pc:docMk/>
          <pc:sldMk cId="3925457643" sldId="260"/>
        </pc:sldMkLst>
        <pc:spChg chg="mod ord">
          <ac:chgData name="Adam Arkley" userId="d399d8a812f0f754" providerId="LiveId" clId="{5DA6F803-D590-40BC-9578-3C76A3B4A6FA}" dt="2020-09-22T21:05:55.809" v="168" actId="700"/>
          <ac:spMkLst>
            <pc:docMk/>
            <pc:sldMk cId="3925457643" sldId="260"/>
            <ac:spMk id="6" creationId="{C5372D0A-E260-4F85-BA5F-02B997435337}"/>
          </ac:spMkLst>
        </pc:spChg>
        <pc:spChg chg="mod ord">
          <ac:chgData name="Adam Arkley" userId="d399d8a812f0f754" providerId="LiveId" clId="{5DA6F803-D590-40BC-9578-3C76A3B4A6FA}" dt="2020-09-22T21:05:55.809" v="168" actId="700"/>
          <ac:spMkLst>
            <pc:docMk/>
            <pc:sldMk cId="3925457643" sldId="260"/>
            <ac:spMk id="7" creationId="{81C08BC2-19A8-464B-A2C7-FE134A960E49}"/>
          </ac:spMkLst>
        </pc:spChg>
        <pc:spChg chg="mod">
          <ac:chgData name="Adam Arkley" userId="d399d8a812f0f754" providerId="LiveId" clId="{5DA6F803-D590-40BC-9578-3C76A3B4A6FA}" dt="2020-09-22T21:06:01.337" v="170" actId="20577"/>
          <ac:spMkLst>
            <pc:docMk/>
            <pc:sldMk cId="3925457643" sldId="260"/>
            <ac:spMk id="9" creationId="{2D93FB91-1CCB-4F40-8110-791759806717}"/>
          </ac:spMkLst>
        </pc:spChg>
      </pc:sldChg>
    </pc:docChg>
  </pc:docChgLst>
  <pc:docChgLst>
    <pc:chgData name="Adam Arkley" userId="d399d8a812f0f754" providerId="LiveId" clId="{57F8A119-85F5-4242-973C-94C6A4B7E57A}"/>
    <pc:docChg chg="undo custSel addSld delSld modSld sldOrd addSection modSection">
      <pc:chgData name="Adam Arkley" userId="d399d8a812f0f754" providerId="LiveId" clId="{57F8A119-85F5-4242-973C-94C6A4B7E57A}" dt="2020-09-29T19:46:43.652" v="10293" actId="255"/>
      <pc:docMkLst>
        <pc:docMk/>
      </pc:docMkLst>
      <pc:sldChg chg="modSp">
        <pc:chgData name="Adam Arkley" userId="d399d8a812f0f754" providerId="LiveId" clId="{57F8A119-85F5-4242-973C-94C6A4B7E57A}" dt="2020-09-29T18:38:44.673" v="7654"/>
        <pc:sldMkLst>
          <pc:docMk/>
          <pc:sldMk cId="591849276" sldId="257"/>
        </pc:sldMkLst>
        <pc:spChg chg="mod">
          <ac:chgData name="Adam Arkley" userId="d399d8a812f0f754" providerId="LiveId" clId="{57F8A119-85F5-4242-973C-94C6A4B7E57A}" dt="2020-09-29T18:38:44.673" v="7654"/>
          <ac:spMkLst>
            <pc:docMk/>
            <pc:sldMk cId="591849276" sldId="257"/>
            <ac:spMk id="6" creationId="{E1CC5CBC-7FFB-44CA-B3ED-FD229E0BDE86}"/>
          </ac:spMkLst>
        </pc:spChg>
      </pc:sldChg>
      <pc:sldChg chg="modSp">
        <pc:chgData name="Adam Arkley" userId="d399d8a812f0f754" providerId="LiveId" clId="{57F8A119-85F5-4242-973C-94C6A4B7E57A}" dt="2020-09-29T18:38:44.673" v="7654"/>
        <pc:sldMkLst>
          <pc:docMk/>
          <pc:sldMk cId="4228031967" sldId="258"/>
        </pc:sldMkLst>
        <pc:spChg chg="mod">
          <ac:chgData name="Adam Arkley" userId="d399d8a812f0f754" providerId="LiveId" clId="{57F8A119-85F5-4242-973C-94C6A4B7E57A}" dt="2020-09-29T18:38:44.673" v="7654"/>
          <ac:spMkLst>
            <pc:docMk/>
            <pc:sldMk cId="4228031967" sldId="258"/>
            <ac:spMk id="6" creationId="{E1CC5CBC-7FFB-44CA-B3ED-FD229E0BDE86}"/>
          </ac:spMkLst>
        </pc:spChg>
      </pc:sldChg>
      <pc:sldChg chg="modSp mod">
        <pc:chgData name="Adam Arkley" userId="d399d8a812f0f754" providerId="LiveId" clId="{57F8A119-85F5-4242-973C-94C6A4B7E57A}" dt="2020-09-29T18:38:44.673" v="7654"/>
        <pc:sldMkLst>
          <pc:docMk/>
          <pc:sldMk cId="3925457643" sldId="260"/>
        </pc:sldMkLst>
        <pc:spChg chg="mod">
          <ac:chgData name="Adam Arkley" userId="d399d8a812f0f754" providerId="LiveId" clId="{57F8A119-85F5-4242-973C-94C6A4B7E57A}" dt="2020-09-29T11:06:22.123" v="3248" actId="20577"/>
          <ac:spMkLst>
            <pc:docMk/>
            <pc:sldMk cId="3925457643" sldId="260"/>
            <ac:spMk id="6" creationId="{C5372D0A-E260-4F85-BA5F-02B997435337}"/>
          </ac:spMkLst>
        </pc:spChg>
        <pc:spChg chg="mod">
          <ac:chgData name="Adam Arkley" userId="d399d8a812f0f754" providerId="LiveId" clId="{57F8A119-85F5-4242-973C-94C6A4B7E57A}" dt="2020-09-29T11:16:58.782" v="3847" actId="20577"/>
          <ac:spMkLst>
            <pc:docMk/>
            <pc:sldMk cId="3925457643" sldId="260"/>
            <ac:spMk id="7" creationId="{81C08BC2-19A8-464B-A2C7-FE134A960E49}"/>
          </ac:spMkLst>
        </pc:spChg>
        <pc:spChg chg="mod">
          <ac:chgData name="Adam Arkley" userId="d399d8a812f0f754" providerId="LiveId" clId="{57F8A119-85F5-4242-973C-94C6A4B7E57A}" dt="2020-09-29T18:38:44.673" v="7654"/>
          <ac:spMkLst>
            <pc:docMk/>
            <pc:sldMk cId="3925457643" sldId="260"/>
            <ac:spMk id="9" creationId="{2D93FB91-1CCB-4F40-8110-791759806717}"/>
          </ac:spMkLst>
        </pc:spChg>
      </pc:sldChg>
      <pc:sldChg chg="modSp mod ord">
        <pc:chgData name="Adam Arkley" userId="d399d8a812f0f754" providerId="LiveId" clId="{57F8A119-85F5-4242-973C-94C6A4B7E57A}" dt="2020-09-29T18:38:44.673" v="7654"/>
        <pc:sldMkLst>
          <pc:docMk/>
          <pc:sldMk cId="1570467698" sldId="261"/>
        </pc:sldMkLst>
        <pc:spChg chg="mod">
          <ac:chgData name="Adam Arkley" userId="d399d8a812f0f754" providerId="LiveId" clId="{57F8A119-85F5-4242-973C-94C6A4B7E57A}" dt="2020-09-29T16:36:03.084" v="5053" actId="20577"/>
          <ac:spMkLst>
            <pc:docMk/>
            <pc:sldMk cId="1570467698" sldId="261"/>
            <ac:spMk id="7" creationId="{81C08BC2-19A8-464B-A2C7-FE134A960E49}"/>
          </ac:spMkLst>
        </pc:spChg>
        <pc:spChg chg="mod">
          <ac:chgData name="Adam Arkley" userId="d399d8a812f0f754" providerId="LiveId" clId="{57F8A119-85F5-4242-973C-94C6A4B7E57A}" dt="2020-09-29T18:38:44.673" v="7654"/>
          <ac:spMkLst>
            <pc:docMk/>
            <pc:sldMk cId="1570467698" sldId="261"/>
            <ac:spMk id="9" creationId="{2D93FB91-1CCB-4F40-8110-791759806717}"/>
          </ac:spMkLst>
        </pc:spChg>
      </pc:sldChg>
      <pc:sldChg chg="modSp">
        <pc:chgData name="Adam Arkley" userId="d399d8a812f0f754" providerId="LiveId" clId="{57F8A119-85F5-4242-973C-94C6A4B7E57A}" dt="2020-09-29T18:38:44.673" v="7654"/>
        <pc:sldMkLst>
          <pc:docMk/>
          <pc:sldMk cId="1861751771" sldId="262"/>
        </pc:sldMkLst>
        <pc:spChg chg="mod">
          <ac:chgData name="Adam Arkley" userId="d399d8a812f0f754" providerId="LiveId" clId="{57F8A119-85F5-4242-973C-94C6A4B7E57A}" dt="2020-09-29T18:38:44.673" v="7654"/>
          <ac:spMkLst>
            <pc:docMk/>
            <pc:sldMk cId="1861751771" sldId="262"/>
            <ac:spMk id="6" creationId="{E1CC5CBC-7FFB-44CA-B3ED-FD229E0BDE86}"/>
          </ac:spMkLst>
        </pc:spChg>
      </pc:sldChg>
      <pc:sldChg chg="modSp">
        <pc:chgData name="Adam Arkley" userId="d399d8a812f0f754" providerId="LiveId" clId="{57F8A119-85F5-4242-973C-94C6A4B7E57A}" dt="2020-09-29T18:38:44.673" v="7654"/>
        <pc:sldMkLst>
          <pc:docMk/>
          <pc:sldMk cId="918901797" sldId="263"/>
        </pc:sldMkLst>
        <pc:spChg chg="mod">
          <ac:chgData name="Adam Arkley" userId="d399d8a812f0f754" providerId="LiveId" clId="{57F8A119-85F5-4242-973C-94C6A4B7E57A}" dt="2020-09-29T18:38:44.673" v="7654"/>
          <ac:spMkLst>
            <pc:docMk/>
            <pc:sldMk cId="918901797" sldId="263"/>
            <ac:spMk id="9" creationId="{2D93FB91-1CCB-4F40-8110-791759806717}"/>
          </ac:spMkLst>
        </pc:spChg>
      </pc:sldChg>
      <pc:sldChg chg="modSp">
        <pc:chgData name="Adam Arkley" userId="d399d8a812f0f754" providerId="LiveId" clId="{57F8A119-85F5-4242-973C-94C6A4B7E57A}" dt="2020-09-29T18:38:44.673" v="7654"/>
        <pc:sldMkLst>
          <pc:docMk/>
          <pc:sldMk cId="2056472189" sldId="264"/>
        </pc:sldMkLst>
        <pc:spChg chg="mod">
          <ac:chgData name="Adam Arkley" userId="d399d8a812f0f754" providerId="LiveId" clId="{57F8A119-85F5-4242-973C-94C6A4B7E57A}" dt="2020-09-29T18:38:44.673" v="7654"/>
          <ac:spMkLst>
            <pc:docMk/>
            <pc:sldMk cId="2056472189" sldId="264"/>
            <ac:spMk id="9" creationId="{2D93FB91-1CCB-4F40-8110-791759806717}"/>
          </ac:spMkLst>
        </pc:spChg>
      </pc:sldChg>
      <pc:sldChg chg="modSp">
        <pc:chgData name="Adam Arkley" userId="d399d8a812f0f754" providerId="LiveId" clId="{57F8A119-85F5-4242-973C-94C6A4B7E57A}" dt="2020-09-29T18:38:44.673" v="7654"/>
        <pc:sldMkLst>
          <pc:docMk/>
          <pc:sldMk cId="3692225299" sldId="265"/>
        </pc:sldMkLst>
        <pc:spChg chg="mod">
          <ac:chgData name="Adam Arkley" userId="d399d8a812f0f754" providerId="LiveId" clId="{57F8A119-85F5-4242-973C-94C6A4B7E57A}" dt="2020-09-29T18:38:44.673" v="7654"/>
          <ac:spMkLst>
            <pc:docMk/>
            <pc:sldMk cId="3692225299" sldId="265"/>
            <ac:spMk id="9" creationId="{2D93FB91-1CCB-4F40-8110-791759806717}"/>
          </ac:spMkLst>
        </pc:spChg>
      </pc:sldChg>
      <pc:sldChg chg="modSp">
        <pc:chgData name="Adam Arkley" userId="d399d8a812f0f754" providerId="LiveId" clId="{57F8A119-85F5-4242-973C-94C6A4B7E57A}" dt="2020-09-29T18:38:44.673" v="7654"/>
        <pc:sldMkLst>
          <pc:docMk/>
          <pc:sldMk cId="3787901241" sldId="266"/>
        </pc:sldMkLst>
        <pc:spChg chg="mod">
          <ac:chgData name="Adam Arkley" userId="d399d8a812f0f754" providerId="LiveId" clId="{57F8A119-85F5-4242-973C-94C6A4B7E57A}" dt="2020-09-29T18:38:44.673" v="7654"/>
          <ac:spMkLst>
            <pc:docMk/>
            <pc:sldMk cId="3787901241" sldId="266"/>
            <ac:spMk id="9" creationId="{2D93FB91-1CCB-4F40-8110-791759806717}"/>
          </ac:spMkLst>
        </pc:spChg>
      </pc:sldChg>
      <pc:sldChg chg="modSp">
        <pc:chgData name="Adam Arkley" userId="d399d8a812f0f754" providerId="LiveId" clId="{57F8A119-85F5-4242-973C-94C6A4B7E57A}" dt="2020-09-29T18:38:44.673" v="7654"/>
        <pc:sldMkLst>
          <pc:docMk/>
          <pc:sldMk cId="45747960" sldId="267"/>
        </pc:sldMkLst>
        <pc:spChg chg="mod">
          <ac:chgData name="Adam Arkley" userId="d399d8a812f0f754" providerId="LiveId" clId="{57F8A119-85F5-4242-973C-94C6A4B7E57A}" dt="2020-09-29T18:38:44.673" v="7654"/>
          <ac:spMkLst>
            <pc:docMk/>
            <pc:sldMk cId="45747960" sldId="267"/>
            <ac:spMk id="9" creationId="{2D93FB91-1CCB-4F40-8110-791759806717}"/>
          </ac:spMkLst>
        </pc:spChg>
      </pc:sldChg>
      <pc:sldChg chg="modSp mod">
        <pc:chgData name="Adam Arkley" userId="d399d8a812f0f754" providerId="LiveId" clId="{57F8A119-85F5-4242-973C-94C6A4B7E57A}" dt="2020-09-29T18:38:44.673" v="7654"/>
        <pc:sldMkLst>
          <pc:docMk/>
          <pc:sldMk cId="2811427012" sldId="268"/>
        </pc:sldMkLst>
        <pc:spChg chg="mod">
          <ac:chgData name="Adam Arkley" userId="d399d8a812f0f754" providerId="LiveId" clId="{57F8A119-85F5-4242-973C-94C6A4B7E57A}" dt="2020-09-28T20:47:48.978" v="209" actId="20577"/>
          <ac:spMkLst>
            <pc:docMk/>
            <pc:sldMk cId="2811427012" sldId="268"/>
            <ac:spMk id="7" creationId="{81C08BC2-19A8-464B-A2C7-FE134A960E49}"/>
          </ac:spMkLst>
        </pc:spChg>
        <pc:spChg chg="mod">
          <ac:chgData name="Adam Arkley" userId="d399d8a812f0f754" providerId="LiveId" clId="{57F8A119-85F5-4242-973C-94C6A4B7E57A}" dt="2020-09-29T18:38:44.673" v="7654"/>
          <ac:spMkLst>
            <pc:docMk/>
            <pc:sldMk cId="2811427012" sldId="268"/>
            <ac:spMk id="9" creationId="{2D93FB91-1CCB-4F40-8110-791759806717}"/>
          </ac:spMkLst>
        </pc:spChg>
      </pc:sldChg>
      <pc:sldChg chg="modSp add mod">
        <pc:chgData name="Adam Arkley" userId="d399d8a812f0f754" providerId="LiveId" clId="{57F8A119-85F5-4242-973C-94C6A4B7E57A}" dt="2020-09-29T18:38:44.673" v="7654"/>
        <pc:sldMkLst>
          <pc:docMk/>
          <pc:sldMk cId="4210038922" sldId="269"/>
        </pc:sldMkLst>
        <pc:spChg chg="mod">
          <ac:chgData name="Adam Arkley" userId="d399d8a812f0f754" providerId="LiveId" clId="{57F8A119-85F5-4242-973C-94C6A4B7E57A}" dt="2020-09-28T20:59:05.549" v="797" actId="20577"/>
          <ac:spMkLst>
            <pc:docMk/>
            <pc:sldMk cId="4210038922" sldId="269"/>
            <ac:spMk id="7" creationId="{81C08BC2-19A8-464B-A2C7-FE134A960E49}"/>
          </ac:spMkLst>
        </pc:spChg>
        <pc:spChg chg="mod">
          <ac:chgData name="Adam Arkley" userId="d399d8a812f0f754" providerId="LiveId" clId="{57F8A119-85F5-4242-973C-94C6A4B7E57A}" dt="2020-09-29T18:38:44.673" v="7654"/>
          <ac:spMkLst>
            <pc:docMk/>
            <pc:sldMk cId="4210038922" sldId="269"/>
            <ac:spMk id="9" creationId="{2D93FB91-1CCB-4F40-8110-791759806717}"/>
          </ac:spMkLst>
        </pc:spChg>
      </pc:sldChg>
      <pc:sldChg chg="modSp add mod">
        <pc:chgData name="Adam Arkley" userId="d399d8a812f0f754" providerId="LiveId" clId="{57F8A119-85F5-4242-973C-94C6A4B7E57A}" dt="2020-09-29T18:38:44.673" v="7654"/>
        <pc:sldMkLst>
          <pc:docMk/>
          <pc:sldMk cId="2485717514" sldId="270"/>
        </pc:sldMkLst>
        <pc:spChg chg="mod">
          <ac:chgData name="Adam Arkley" userId="d399d8a812f0f754" providerId="LiveId" clId="{57F8A119-85F5-4242-973C-94C6A4B7E57A}" dt="2020-09-28T21:05:35.234" v="1892" actId="20577"/>
          <ac:spMkLst>
            <pc:docMk/>
            <pc:sldMk cId="2485717514" sldId="270"/>
            <ac:spMk id="7" creationId="{81C08BC2-19A8-464B-A2C7-FE134A960E49}"/>
          </ac:spMkLst>
        </pc:spChg>
        <pc:spChg chg="mod">
          <ac:chgData name="Adam Arkley" userId="d399d8a812f0f754" providerId="LiveId" clId="{57F8A119-85F5-4242-973C-94C6A4B7E57A}" dt="2020-09-29T18:38:44.673" v="7654"/>
          <ac:spMkLst>
            <pc:docMk/>
            <pc:sldMk cId="2485717514" sldId="270"/>
            <ac:spMk id="9" creationId="{2D93FB91-1CCB-4F40-8110-791759806717}"/>
          </ac:spMkLst>
        </pc:spChg>
      </pc:sldChg>
      <pc:sldChg chg="modSp add mod">
        <pc:chgData name="Adam Arkley" userId="d399d8a812f0f754" providerId="LiveId" clId="{57F8A119-85F5-4242-973C-94C6A4B7E57A}" dt="2020-09-29T18:38:44.673" v="7654"/>
        <pc:sldMkLst>
          <pc:docMk/>
          <pc:sldMk cId="1531185560" sldId="271"/>
        </pc:sldMkLst>
        <pc:spChg chg="mod">
          <ac:chgData name="Adam Arkley" userId="d399d8a812f0f754" providerId="LiveId" clId="{57F8A119-85F5-4242-973C-94C6A4B7E57A}" dt="2020-09-29T11:01:37.142" v="2638" actId="20577"/>
          <ac:spMkLst>
            <pc:docMk/>
            <pc:sldMk cId="1531185560" sldId="271"/>
            <ac:spMk id="7" creationId="{81C08BC2-19A8-464B-A2C7-FE134A960E49}"/>
          </ac:spMkLst>
        </pc:spChg>
        <pc:spChg chg="mod">
          <ac:chgData name="Adam Arkley" userId="d399d8a812f0f754" providerId="LiveId" clId="{57F8A119-85F5-4242-973C-94C6A4B7E57A}" dt="2020-09-29T18:38:44.673" v="7654"/>
          <ac:spMkLst>
            <pc:docMk/>
            <pc:sldMk cId="1531185560" sldId="271"/>
            <ac:spMk id="9" creationId="{2D93FB91-1CCB-4F40-8110-791759806717}"/>
          </ac:spMkLst>
        </pc:spChg>
      </pc:sldChg>
      <pc:sldChg chg="modSp add mod">
        <pc:chgData name="Adam Arkley" userId="d399d8a812f0f754" providerId="LiveId" clId="{57F8A119-85F5-4242-973C-94C6A4B7E57A}" dt="2020-09-29T18:38:44.673" v="7654"/>
        <pc:sldMkLst>
          <pc:docMk/>
          <pc:sldMk cId="3850673635" sldId="272"/>
        </pc:sldMkLst>
        <pc:spChg chg="mod">
          <ac:chgData name="Adam Arkley" userId="d399d8a812f0f754" providerId="LiveId" clId="{57F8A119-85F5-4242-973C-94C6A4B7E57A}" dt="2020-09-29T11:06:12.893" v="3228" actId="20577"/>
          <ac:spMkLst>
            <pc:docMk/>
            <pc:sldMk cId="3850673635" sldId="272"/>
            <ac:spMk id="7" creationId="{81C08BC2-19A8-464B-A2C7-FE134A960E49}"/>
          </ac:spMkLst>
        </pc:spChg>
        <pc:spChg chg="mod">
          <ac:chgData name="Adam Arkley" userId="d399d8a812f0f754" providerId="LiveId" clId="{57F8A119-85F5-4242-973C-94C6A4B7E57A}" dt="2020-09-29T18:38:44.673" v="7654"/>
          <ac:spMkLst>
            <pc:docMk/>
            <pc:sldMk cId="3850673635" sldId="272"/>
            <ac:spMk id="9" creationId="{2D93FB91-1CCB-4F40-8110-791759806717}"/>
          </ac:spMkLst>
        </pc:spChg>
      </pc:sldChg>
      <pc:sldChg chg="modSp add">
        <pc:chgData name="Adam Arkley" userId="d399d8a812f0f754" providerId="LiveId" clId="{57F8A119-85F5-4242-973C-94C6A4B7E57A}" dt="2020-09-29T18:38:44.673" v="7654"/>
        <pc:sldMkLst>
          <pc:docMk/>
          <pc:sldMk cId="2937272670" sldId="273"/>
        </pc:sldMkLst>
        <pc:spChg chg="mod">
          <ac:chgData name="Adam Arkley" userId="d399d8a812f0f754" providerId="LiveId" clId="{57F8A119-85F5-4242-973C-94C6A4B7E57A}" dt="2020-09-29T18:38:44.673" v="7654"/>
          <ac:spMkLst>
            <pc:docMk/>
            <pc:sldMk cId="2937272670" sldId="273"/>
            <ac:spMk id="9" creationId="{2D93FB91-1CCB-4F40-8110-791759806717}"/>
          </ac:spMkLst>
        </pc:spChg>
      </pc:sldChg>
      <pc:sldChg chg="modSp add mod">
        <pc:chgData name="Adam Arkley" userId="d399d8a812f0f754" providerId="LiveId" clId="{57F8A119-85F5-4242-973C-94C6A4B7E57A}" dt="2020-09-29T18:38:44.673" v="7654"/>
        <pc:sldMkLst>
          <pc:docMk/>
          <pc:sldMk cId="1433041978" sldId="274"/>
        </pc:sldMkLst>
        <pc:spChg chg="mod">
          <ac:chgData name="Adam Arkley" userId="d399d8a812f0f754" providerId="LiveId" clId="{57F8A119-85F5-4242-973C-94C6A4B7E57A}" dt="2020-09-29T12:49:38.808" v="3863" actId="20577"/>
          <ac:spMkLst>
            <pc:docMk/>
            <pc:sldMk cId="1433041978" sldId="274"/>
            <ac:spMk id="6" creationId="{C5372D0A-E260-4F85-BA5F-02B997435337}"/>
          </ac:spMkLst>
        </pc:spChg>
        <pc:spChg chg="mod">
          <ac:chgData name="Adam Arkley" userId="d399d8a812f0f754" providerId="LiveId" clId="{57F8A119-85F5-4242-973C-94C6A4B7E57A}" dt="2020-09-29T16:30:11.672" v="4510" actId="20577"/>
          <ac:spMkLst>
            <pc:docMk/>
            <pc:sldMk cId="1433041978" sldId="274"/>
            <ac:spMk id="7" creationId="{81C08BC2-19A8-464B-A2C7-FE134A960E49}"/>
          </ac:spMkLst>
        </pc:spChg>
        <pc:spChg chg="mod">
          <ac:chgData name="Adam Arkley" userId="d399d8a812f0f754" providerId="LiveId" clId="{57F8A119-85F5-4242-973C-94C6A4B7E57A}" dt="2020-09-29T18:38:44.673" v="7654"/>
          <ac:spMkLst>
            <pc:docMk/>
            <pc:sldMk cId="1433041978" sldId="274"/>
            <ac:spMk id="9" creationId="{2D93FB91-1CCB-4F40-8110-791759806717}"/>
          </ac:spMkLst>
        </pc:spChg>
      </pc:sldChg>
      <pc:sldChg chg="modSp add mod">
        <pc:chgData name="Adam Arkley" userId="d399d8a812f0f754" providerId="LiveId" clId="{57F8A119-85F5-4242-973C-94C6A4B7E57A}" dt="2020-09-29T18:38:44.673" v="7654"/>
        <pc:sldMkLst>
          <pc:docMk/>
          <pc:sldMk cId="1211861009" sldId="275"/>
        </pc:sldMkLst>
        <pc:spChg chg="mod">
          <ac:chgData name="Adam Arkley" userId="d399d8a812f0f754" providerId="LiveId" clId="{57F8A119-85F5-4242-973C-94C6A4B7E57A}" dt="2020-09-29T16:30:24.812" v="4547" actId="20577"/>
          <ac:spMkLst>
            <pc:docMk/>
            <pc:sldMk cId="1211861009" sldId="275"/>
            <ac:spMk id="6" creationId="{C5372D0A-E260-4F85-BA5F-02B997435337}"/>
          </ac:spMkLst>
        </pc:spChg>
        <pc:spChg chg="mod">
          <ac:chgData name="Adam Arkley" userId="d399d8a812f0f754" providerId="LiveId" clId="{57F8A119-85F5-4242-973C-94C6A4B7E57A}" dt="2020-09-29T16:32:46.300" v="4924" actId="20577"/>
          <ac:spMkLst>
            <pc:docMk/>
            <pc:sldMk cId="1211861009" sldId="275"/>
            <ac:spMk id="7" creationId="{81C08BC2-19A8-464B-A2C7-FE134A960E49}"/>
          </ac:spMkLst>
        </pc:spChg>
        <pc:spChg chg="mod">
          <ac:chgData name="Adam Arkley" userId="d399d8a812f0f754" providerId="LiveId" clId="{57F8A119-85F5-4242-973C-94C6A4B7E57A}" dt="2020-09-29T18:38:44.673" v="7654"/>
          <ac:spMkLst>
            <pc:docMk/>
            <pc:sldMk cId="1211861009" sldId="275"/>
            <ac:spMk id="9" creationId="{2D93FB91-1CCB-4F40-8110-791759806717}"/>
          </ac:spMkLst>
        </pc:spChg>
      </pc:sldChg>
      <pc:sldChg chg="modSp add mod ord">
        <pc:chgData name="Adam Arkley" userId="d399d8a812f0f754" providerId="LiveId" clId="{57F8A119-85F5-4242-973C-94C6A4B7E57A}" dt="2020-09-29T18:38:44.673" v="7654"/>
        <pc:sldMkLst>
          <pc:docMk/>
          <pc:sldMk cId="1171388678" sldId="276"/>
        </pc:sldMkLst>
        <pc:spChg chg="mod">
          <ac:chgData name="Adam Arkley" userId="d399d8a812f0f754" providerId="LiveId" clId="{57F8A119-85F5-4242-973C-94C6A4B7E57A}" dt="2020-09-29T18:38:44.673" v="7654"/>
          <ac:spMkLst>
            <pc:docMk/>
            <pc:sldMk cId="1171388678" sldId="276"/>
            <ac:spMk id="6" creationId="{E1CC5CBC-7FFB-44CA-B3ED-FD229E0BDE86}"/>
          </ac:spMkLst>
        </pc:spChg>
        <pc:spChg chg="mod">
          <ac:chgData name="Adam Arkley" userId="d399d8a812f0f754" providerId="LiveId" clId="{57F8A119-85F5-4242-973C-94C6A4B7E57A}" dt="2020-09-29T16:34:06.951" v="4946" actId="20577"/>
          <ac:spMkLst>
            <pc:docMk/>
            <pc:sldMk cId="1171388678" sldId="276"/>
            <ac:spMk id="7" creationId="{264D352A-6490-4480-892C-323D5009DE9E}"/>
          </ac:spMkLst>
        </pc:spChg>
        <pc:spChg chg="mod">
          <ac:chgData name="Adam Arkley" userId="d399d8a812f0f754" providerId="LiveId" clId="{57F8A119-85F5-4242-973C-94C6A4B7E57A}" dt="2020-09-29T16:34:27.458" v="5038" actId="20577"/>
          <ac:spMkLst>
            <pc:docMk/>
            <pc:sldMk cId="1171388678" sldId="276"/>
            <ac:spMk id="8" creationId="{BE0E3DF2-7D61-4E65-B9C8-8C8786AC82BB}"/>
          </ac:spMkLst>
        </pc:spChg>
      </pc:sldChg>
      <pc:sldChg chg="modSp add mod ord">
        <pc:chgData name="Adam Arkley" userId="d399d8a812f0f754" providerId="LiveId" clId="{57F8A119-85F5-4242-973C-94C6A4B7E57A}" dt="2020-09-29T18:38:44.673" v="7654"/>
        <pc:sldMkLst>
          <pc:docMk/>
          <pc:sldMk cId="1348095064" sldId="277"/>
        </pc:sldMkLst>
        <pc:spChg chg="mod">
          <ac:chgData name="Adam Arkley" userId="d399d8a812f0f754" providerId="LiveId" clId="{57F8A119-85F5-4242-973C-94C6A4B7E57A}" dt="2020-09-29T16:38:00.971" v="5078" actId="20577"/>
          <ac:spMkLst>
            <pc:docMk/>
            <pc:sldMk cId="1348095064" sldId="277"/>
            <ac:spMk id="6" creationId="{C5372D0A-E260-4F85-BA5F-02B997435337}"/>
          </ac:spMkLst>
        </pc:spChg>
        <pc:spChg chg="mod">
          <ac:chgData name="Adam Arkley" userId="d399d8a812f0f754" providerId="LiveId" clId="{57F8A119-85F5-4242-973C-94C6A4B7E57A}" dt="2020-09-29T16:44:15.429" v="5887" actId="27636"/>
          <ac:spMkLst>
            <pc:docMk/>
            <pc:sldMk cId="1348095064" sldId="277"/>
            <ac:spMk id="7" creationId="{81C08BC2-19A8-464B-A2C7-FE134A960E49}"/>
          </ac:spMkLst>
        </pc:spChg>
        <pc:spChg chg="mod">
          <ac:chgData name="Adam Arkley" userId="d399d8a812f0f754" providerId="LiveId" clId="{57F8A119-85F5-4242-973C-94C6A4B7E57A}" dt="2020-09-29T18:38:44.673" v="7654"/>
          <ac:spMkLst>
            <pc:docMk/>
            <pc:sldMk cId="1348095064" sldId="277"/>
            <ac:spMk id="9" creationId="{2D93FB91-1CCB-4F40-8110-791759806717}"/>
          </ac:spMkLst>
        </pc:spChg>
      </pc:sldChg>
      <pc:sldChg chg="add del">
        <pc:chgData name="Adam Arkley" userId="d399d8a812f0f754" providerId="LiveId" clId="{57F8A119-85F5-4242-973C-94C6A4B7E57A}" dt="2020-09-29T16:35:26.062" v="5040" actId="47"/>
        <pc:sldMkLst>
          <pc:docMk/>
          <pc:sldMk cId="1693359044" sldId="277"/>
        </pc:sldMkLst>
      </pc:sldChg>
      <pc:sldChg chg="modSp add mod">
        <pc:chgData name="Adam Arkley" userId="d399d8a812f0f754" providerId="LiveId" clId="{57F8A119-85F5-4242-973C-94C6A4B7E57A}" dt="2020-09-29T18:38:44.673" v="7654"/>
        <pc:sldMkLst>
          <pc:docMk/>
          <pc:sldMk cId="3898771234" sldId="278"/>
        </pc:sldMkLst>
        <pc:spChg chg="mod">
          <ac:chgData name="Adam Arkley" userId="d399d8a812f0f754" providerId="LiveId" clId="{57F8A119-85F5-4242-973C-94C6A4B7E57A}" dt="2020-09-29T16:44:35.172" v="5920" actId="20577"/>
          <ac:spMkLst>
            <pc:docMk/>
            <pc:sldMk cId="3898771234" sldId="278"/>
            <ac:spMk id="6" creationId="{C5372D0A-E260-4F85-BA5F-02B997435337}"/>
          </ac:spMkLst>
        </pc:spChg>
        <pc:spChg chg="mod">
          <ac:chgData name="Adam Arkley" userId="d399d8a812f0f754" providerId="LiveId" clId="{57F8A119-85F5-4242-973C-94C6A4B7E57A}" dt="2020-09-29T16:46:37.581" v="6370" actId="20577"/>
          <ac:spMkLst>
            <pc:docMk/>
            <pc:sldMk cId="3898771234" sldId="278"/>
            <ac:spMk id="7" creationId="{81C08BC2-19A8-464B-A2C7-FE134A960E49}"/>
          </ac:spMkLst>
        </pc:spChg>
        <pc:spChg chg="mod">
          <ac:chgData name="Adam Arkley" userId="d399d8a812f0f754" providerId="LiveId" clId="{57F8A119-85F5-4242-973C-94C6A4B7E57A}" dt="2020-09-29T18:38:44.673" v="7654"/>
          <ac:spMkLst>
            <pc:docMk/>
            <pc:sldMk cId="3898771234" sldId="278"/>
            <ac:spMk id="9" creationId="{2D93FB91-1CCB-4F40-8110-791759806717}"/>
          </ac:spMkLst>
        </pc:spChg>
      </pc:sldChg>
      <pc:sldChg chg="modSp add mod ord">
        <pc:chgData name="Adam Arkley" userId="d399d8a812f0f754" providerId="LiveId" clId="{57F8A119-85F5-4242-973C-94C6A4B7E57A}" dt="2020-09-29T18:38:44.673" v="7654"/>
        <pc:sldMkLst>
          <pc:docMk/>
          <pc:sldMk cId="220820179" sldId="279"/>
        </pc:sldMkLst>
        <pc:spChg chg="mod">
          <ac:chgData name="Adam Arkley" userId="d399d8a812f0f754" providerId="LiveId" clId="{57F8A119-85F5-4242-973C-94C6A4B7E57A}" dt="2020-09-29T18:38:44.673" v="7654"/>
          <ac:spMkLst>
            <pc:docMk/>
            <pc:sldMk cId="220820179" sldId="279"/>
            <ac:spMk id="6" creationId="{E1CC5CBC-7FFB-44CA-B3ED-FD229E0BDE86}"/>
          </ac:spMkLst>
        </pc:spChg>
        <pc:spChg chg="mod">
          <ac:chgData name="Adam Arkley" userId="d399d8a812f0f754" providerId="LiveId" clId="{57F8A119-85F5-4242-973C-94C6A4B7E57A}" dt="2020-09-29T16:47:20.637" v="6395" actId="20577"/>
          <ac:spMkLst>
            <pc:docMk/>
            <pc:sldMk cId="220820179" sldId="279"/>
            <ac:spMk id="7" creationId="{264D352A-6490-4480-892C-323D5009DE9E}"/>
          </ac:spMkLst>
        </pc:spChg>
        <pc:spChg chg="mod">
          <ac:chgData name="Adam Arkley" userId="d399d8a812f0f754" providerId="LiveId" clId="{57F8A119-85F5-4242-973C-94C6A4B7E57A}" dt="2020-09-29T16:47:39.346" v="6433" actId="20577"/>
          <ac:spMkLst>
            <pc:docMk/>
            <pc:sldMk cId="220820179" sldId="279"/>
            <ac:spMk id="8" creationId="{BE0E3DF2-7D61-4E65-B9C8-8C8786AC82BB}"/>
          </ac:spMkLst>
        </pc:spChg>
      </pc:sldChg>
      <pc:sldChg chg="modSp add mod ord">
        <pc:chgData name="Adam Arkley" userId="d399d8a812f0f754" providerId="LiveId" clId="{57F8A119-85F5-4242-973C-94C6A4B7E57A}" dt="2020-09-29T18:38:44.673" v="7654"/>
        <pc:sldMkLst>
          <pc:docMk/>
          <pc:sldMk cId="599969813" sldId="280"/>
        </pc:sldMkLst>
        <pc:spChg chg="mod">
          <ac:chgData name="Adam Arkley" userId="d399d8a812f0f754" providerId="LiveId" clId="{57F8A119-85F5-4242-973C-94C6A4B7E57A}" dt="2020-09-29T16:51:02.142" v="6444" actId="20577"/>
          <ac:spMkLst>
            <pc:docMk/>
            <pc:sldMk cId="599969813" sldId="280"/>
            <ac:spMk id="6" creationId="{C5372D0A-E260-4F85-BA5F-02B997435337}"/>
          </ac:spMkLst>
        </pc:spChg>
        <pc:spChg chg="mod">
          <ac:chgData name="Adam Arkley" userId="d399d8a812f0f754" providerId="LiveId" clId="{57F8A119-85F5-4242-973C-94C6A4B7E57A}" dt="2020-09-29T18:36:20.523" v="7174" actId="20577"/>
          <ac:spMkLst>
            <pc:docMk/>
            <pc:sldMk cId="599969813" sldId="280"/>
            <ac:spMk id="7" creationId="{81C08BC2-19A8-464B-A2C7-FE134A960E49}"/>
          </ac:spMkLst>
        </pc:spChg>
        <pc:spChg chg="mod">
          <ac:chgData name="Adam Arkley" userId="d399d8a812f0f754" providerId="LiveId" clId="{57F8A119-85F5-4242-973C-94C6A4B7E57A}" dt="2020-09-29T18:38:44.673" v="7654"/>
          <ac:spMkLst>
            <pc:docMk/>
            <pc:sldMk cId="599969813" sldId="280"/>
            <ac:spMk id="9" creationId="{2D93FB91-1CCB-4F40-8110-791759806717}"/>
          </ac:spMkLst>
        </pc:spChg>
      </pc:sldChg>
      <pc:sldChg chg="modSp add mod">
        <pc:chgData name="Adam Arkley" userId="d399d8a812f0f754" providerId="LiveId" clId="{57F8A119-85F5-4242-973C-94C6A4B7E57A}" dt="2020-09-29T18:38:44.673" v="7654"/>
        <pc:sldMkLst>
          <pc:docMk/>
          <pc:sldMk cId="1897451912" sldId="281"/>
        </pc:sldMkLst>
        <pc:spChg chg="mod">
          <ac:chgData name="Adam Arkley" userId="d399d8a812f0f754" providerId="LiveId" clId="{57F8A119-85F5-4242-973C-94C6A4B7E57A}" dt="2020-09-29T18:37:48.856" v="7623" actId="20577"/>
          <ac:spMkLst>
            <pc:docMk/>
            <pc:sldMk cId="1897451912" sldId="281"/>
            <ac:spMk id="6" creationId="{C5372D0A-E260-4F85-BA5F-02B997435337}"/>
          </ac:spMkLst>
        </pc:spChg>
        <pc:spChg chg="mod">
          <ac:chgData name="Adam Arkley" userId="d399d8a812f0f754" providerId="LiveId" clId="{57F8A119-85F5-4242-973C-94C6A4B7E57A}" dt="2020-09-29T18:37:39.763" v="7604" actId="20577"/>
          <ac:spMkLst>
            <pc:docMk/>
            <pc:sldMk cId="1897451912" sldId="281"/>
            <ac:spMk id="7" creationId="{81C08BC2-19A8-464B-A2C7-FE134A960E49}"/>
          </ac:spMkLst>
        </pc:spChg>
        <pc:spChg chg="mod">
          <ac:chgData name="Adam Arkley" userId="d399d8a812f0f754" providerId="LiveId" clId="{57F8A119-85F5-4242-973C-94C6A4B7E57A}" dt="2020-09-29T18:38:44.673" v="7654"/>
          <ac:spMkLst>
            <pc:docMk/>
            <pc:sldMk cId="1897451912" sldId="281"/>
            <ac:spMk id="9" creationId="{2D93FB91-1CCB-4F40-8110-791759806717}"/>
          </ac:spMkLst>
        </pc:spChg>
      </pc:sldChg>
      <pc:sldChg chg="modSp add mod ord">
        <pc:chgData name="Adam Arkley" userId="d399d8a812f0f754" providerId="LiveId" clId="{57F8A119-85F5-4242-973C-94C6A4B7E57A}" dt="2020-09-29T18:42:02" v="7771" actId="20577"/>
        <pc:sldMkLst>
          <pc:docMk/>
          <pc:sldMk cId="3165221986" sldId="282"/>
        </pc:sldMkLst>
        <pc:spChg chg="mod">
          <ac:chgData name="Adam Arkley" userId="d399d8a812f0f754" providerId="LiveId" clId="{57F8A119-85F5-4242-973C-94C6A4B7E57A}" dt="2020-09-29T18:38:44.673" v="7654"/>
          <ac:spMkLst>
            <pc:docMk/>
            <pc:sldMk cId="3165221986" sldId="282"/>
            <ac:spMk id="6" creationId="{E1CC5CBC-7FFB-44CA-B3ED-FD229E0BDE86}"/>
          </ac:spMkLst>
        </pc:spChg>
        <pc:spChg chg="mod">
          <ac:chgData name="Adam Arkley" userId="d399d8a812f0f754" providerId="LiveId" clId="{57F8A119-85F5-4242-973C-94C6A4B7E57A}" dt="2020-09-29T18:38:09.350" v="7650" actId="20577"/>
          <ac:spMkLst>
            <pc:docMk/>
            <pc:sldMk cId="3165221986" sldId="282"/>
            <ac:spMk id="7" creationId="{264D352A-6490-4480-892C-323D5009DE9E}"/>
          </ac:spMkLst>
        </pc:spChg>
        <pc:spChg chg="mod">
          <ac:chgData name="Adam Arkley" userId="d399d8a812f0f754" providerId="LiveId" clId="{57F8A119-85F5-4242-973C-94C6A4B7E57A}" dt="2020-09-29T18:42:02" v="7771" actId="20577"/>
          <ac:spMkLst>
            <pc:docMk/>
            <pc:sldMk cId="3165221986" sldId="282"/>
            <ac:spMk id="8" creationId="{BE0E3DF2-7D61-4E65-B9C8-8C8786AC82BB}"/>
          </ac:spMkLst>
        </pc:spChg>
      </pc:sldChg>
      <pc:sldChg chg="modSp add mod ord">
        <pc:chgData name="Adam Arkley" userId="d399d8a812f0f754" providerId="LiveId" clId="{57F8A119-85F5-4242-973C-94C6A4B7E57A}" dt="2020-09-29T18:48:53.103" v="8622" actId="20577"/>
        <pc:sldMkLst>
          <pc:docMk/>
          <pc:sldMk cId="2393485542" sldId="283"/>
        </pc:sldMkLst>
        <pc:spChg chg="mod">
          <ac:chgData name="Adam Arkley" userId="d399d8a812f0f754" providerId="LiveId" clId="{57F8A119-85F5-4242-973C-94C6A4B7E57A}" dt="2020-09-29T18:42:06.969" v="7793" actId="20577"/>
          <ac:spMkLst>
            <pc:docMk/>
            <pc:sldMk cId="2393485542" sldId="283"/>
            <ac:spMk id="6" creationId="{C5372D0A-E260-4F85-BA5F-02B997435337}"/>
          </ac:spMkLst>
        </pc:spChg>
        <pc:spChg chg="mod">
          <ac:chgData name="Adam Arkley" userId="d399d8a812f0f754" providerId="LiveId" clId="{57F8A119-85F5-4242-973C-94C6A4B7E57A}" dt="2020-09-29T18:48:53.103" v="8622" actId="20577"/>
          <ac:spMkLst>
            <pc:docMk/>
            <pc:sldMk cId="2393485542" sldId="283"/>
            <ac:spMk id="7" creationId="{81C08BC2-19A8-464B-A2C7-FE134A960E49}"/>
          </ac:spMkLst>
        </pc:spChg>
        <pc:spChg chg="mod">
          <ac:chgData name="Adam Arkley" userId="d399d8a812f0f754" providerId="LiveId" clId="{57F8A119-85F5-4242-973C-94C6A4B7E57A}" dt="2020-09-29T18:38:44.673" v="7654"/>
          <ac:spMkLst>
            <pc:docMk/>
            <pc:sldMk cId="2393485542" sldId="283"/>
            <ac:spMk id="9" creationId="{2D93FB91-1CCB-4F40-8110-791759806717}"/>
          </ac:spMkLst>
        </pc:spChg>
      </pc:sldChg>
      <pc:sldChg chg="addSp modSp add mod ord">
        <pc:chgData name="Adam Arkley" userId="d399d8a812f0f754" providerId="LiveId" clId="{57F8A119-85F5-4242-973C-94C6A4B7E57A}" dt="2020-09-29T19:44:29.041" v="9877"/>
        <pc:sldMkLst>
          <pc:docMk/>
          <pc:sldMk cId="1476985592" sldId="284"/>
        </pc:sldMkLst>
        <pc:spChg chg="mod">
          <ac:chgData name="Adam Arkley" userId="d399d8a812f0f754" providerId="LiveId" clId="{57F8A119-85F5-4242-973C-94C6A4B7E57A}" dt="2020-09-29T19:44:26.342" v="9875" actId="20577"/>
          <ac:spMkLst>
            <pc:docMk/>
            <pc:sldMk cId="1476985592" sldId="284"/>
            <ac:spMk id="6" creationId="{C5372D0A-E260-4F85-BA5F-02B997435337}"/>
          </ac:spMkLst>
        </pc:spChg>
        <pc:spChg chg="mod">
          <ac:chgData name="Adam Arkley" userId="d399d8a812f0f754" providerId="LiveId" clId="{57F8A119-85F5-4242-973C-94C6A4B7E57A}" dt="2020-09-29T19:42:26.543" v="9375" actId="27636"/>
          <ac:spMkLst>
            <pc:docMk/>
            <pc:sldMk cId="1476985592" sldId="284"/>
            <ac:spMk id="7" creationId="{81C08BC2-19A8-464B-A2C7-FE134A960E49}"/>
          </ac:spMkLst>
        </pc:spChg>
        <pc:graphicFrameChg chg="add mod modGraphic">
          <ac:chgData name="Adam Arkley" userId="d399d8a812f0f754" providerId="LiveId" clId="{57F8A119-85F5-4242-973C-94C6A4B7E57A}" dt="2020-09-29T19:42:32.443" v="9376" actId="1076"/>
          <ac:graphicFrameMkLst>
            <pc:docMk/>
            <pc:sldMk cId="1476985592" sldId="284"/>
            <ac:graphicFrameMk id="2" creationId="{EF581657-8F19-4355-80C5-9EBFFC86B625}"/>
          </ac:graphicFrameMkLst>
        </pc:graphicFrameChg>
      </pc:sldChg>
      <pc:sldChg chg="modSp add mod ord">
        <pc:chgData name="Adam Arkley" userId="d399d8a812f0f754" providerId="LiveId" clId="{57F8A119-85F5-4242-973C-94C6A4B7E57A}" dt="2020-09-29T19:44:02.884" v="9828" actId="20577"/>
        <pc:sldMkLst>
          <pc:docMk/>
          <pc:sldMk cId="906687609" sldId="285"/>
        </pc:sldMkLst>
        <pc:spChg chg="mod">
          <ac:chgData name="Adam Arkley" userId="d399d8a812f0f754" providerId="LiveId" clId="{57F8A119-85F5-4242-973C-94C6A4B7E57A}" dt="2020-09-29T19:42:46.284" v="9397" actId="20577"/>
          <ac:spMkLst>
            <pc:docMk/>
            <pc:sldMk cId="906687609" sldId="285"/>
            <ac:spMk id="6" creationId="{C5372D0A-E260-4F85-BA5F-02B997435337}"/>
          </ac:spMkLst>
        </pc:spChg>
        <pc:spChg chg="mod">
          <ac:chgData name="Adam Arkley" userId="d399d8a812f0f754" providerId="LiveId" clId="{57F8A119-85F5-4242-973C-94C6A4B7E57A}" dt="2020-09-29T19:44:02.884" v="9828" actId="20577"/>
          <ac:spMkLst>
            <pc:docMk/>
            <pc:sldMk cId="906687609" sldId="285"/>
            <ac:spMk id="7" creationId="{81C08BC2-19A8-464B-A2C7-FE134A960E49}"/>
          </ac:spMkLst>
        </pc:spChg>
      </pc:sldChg>
      <pc:sldChg chg="modSp add mod">
        <pc:chgData name="Adam Arkley" userId="d399d8a812f0f754" providerId="LiveId" clId="{57F8A119-85F5-4242-973C-94C6A4B7E57A}" dt="2020-09-29T19:46:43.652" v="10293" actId="255"/>
        <pc:sldMkLst>
          <pc:docMk/>
          <pc:sldMk cId="1654133638" sldId="286"/>
        </pc:sldMkLst>
        <pc:spChg chg="mod">
          <ac:chgData name="Adam Arkley" userId="d399d8a812f0f754" providerId="LiveId" clId="{57F8A119-85F5-4242-973C-94C6A4B7E57A}" dt="2020-09-29T19:44:33.074" v="9894" actId="20577"/>
          <ac:spMkLst>
            <pc:docMk/>
            <pc:sldMk cId="1654133638" sldId="286"/>
            <ac:spMk id="6" creationId="{C5372D0A-E260-4F85-BA5F-02B997435337}"/>
          </ac:spMkLst>
        </pc:spChg>
        <pc:spChg chg="mod">
          <ac:chgData name="Adam Arkley" userId="d399d8a812f0f754" providerId="LiveId" clId="{57F8A119-85F5-4242-973C-94C6A4B7E57A}" dt="2020-09-29T19:46:43.652" v="10293" actId="255"/>
          <ac:spMkLst>
            <pc:docMk/>
            <pc:sldMk cId="1654133638" sldId="286"/>
            <ac:spMk id="7" creationId="{81C08BC2-19A8-464B-A2C7-FE134A960E49}"/>
          </ac:spMkLst>
        </pc:spChg>
      </pc:sldChg>
    </pc:docChg>
  </pc:docChgLst>
  <pc:docChgLst>
    <pc:chgData name="Adam Arkley" userId="d399d8a812f0f754" providerId="LiveId" clId="{0E84768E-2EC3-4932-A7D7-64CA7A4A8220}"/>
    <pc:docChg chg="undo redo custSel addSld delSld modSld sldOrd addSection delSection modSection">
      <pc:chgData name="Adam Arkley" userId="d399d8a812f0f754" providerId="LiveId" clId="{0E84768E-2EC3-4932-A7D7-64CA7A4A8220}" dt="2020-09-25T15:35:13.694" v="8676" actId="20577"/>
      <pc:docMkLst>
        <pc:docMk/>
      </pc:docMkLst>
      <pc:sldChg chg="addSp modSp mod">
        <pc:chgData name="Adam Arkley" userId="d399d8a812f0f754" providerId="LiveId" clId="{0E84768E-2EC3-4932-A7D7-64CA7A4A8220}" dt="2020-09-25T15:35:13.694" v="8676" actId="20577"/>
        <pc:sldMkLst>
          <pc:docMk/>
          <pc:sldMk cId="2701037055" sldId="256"/>
        </pc:sldMkLst>
        <pc:spChg chg="add mod">
          <ac:chgData name="Adam Arkley" userId="d399d8a812f0f754" providerId="LiveId" clId="{0E84768E-2EC3-4932-A7D7-64CA7A4A8220}" dt="2020-09-25T15:35:03.170" v="8666" actId="20577"/>
          <ac:spMkLst>
            <pc:docMk/>
            <pc:sldMk cId="2701037055" sldId="256"/>
            <ac:spMk id="4" creationId="{0F370610-8E27-43C6-88E0-34FB0AF38598}"/>
          </ac:spMkLst>
        </pc:spChg>
        <pc:spChg chg="add mod">
          <ac:chgData name="Adam Arkley" userId="d399d8a812f0f754" providerId="LiveId" clId="{0E84768E-2EC3-4932-A7D7-64CA7A4A8220}" dt="2020-09-25T15:35:13.694" v="8676" actId="20577"/>
          <ac:spMkLst>
            <pc:docMk/>
            <pc:sldMk cId="2701037055" sldId="256"/>
            <ac:spMk id="6" creationId="{424E565A-5570-49BD-91D8-FCEE7A8CF147}"/>
          </ac:spMkLst>
        </pc:spChg>
        <pc:spChg chg="mod">
          <ac:chgData name="Adam Arkley" userId="d399d8a812f0f754" providerId="LiveId" clId="{0E84768E-2EC3-4932-A7D7-64CA7A4A8220}" dt="2020-09-25T15:35:01.252" v="8664" actId="1076"/>
          <ac:spMkLst>
            <pc:docMk/>
            <pc:sldMk cId="2701037055" sldId="256"/>
            <ac:spMk id="9" creationId="{8C92BF1C-385F-4D92-B636-0806FA1304F0}"/>
          </ac:spMkLst>
        </pc:spChg>
      </pc:sldChg>
      <pc:sldChg chg="modSp mod">
        <pc:chgData name="Adam Arkley" userId="d399d8a812f0f754" providerId="LiveId" clId="{0E84768E-2EC3-4932-A7D7-64CA7A4A8220}" dt="2020-09-25T15:18:35.524" v="6950" actId="20577"/>
        <pc:sldMkLst>
          <pc:docMk/>
          <pc:sldMk cId="591849276" sldId="257"/>
        </pc:sldMkLst>
        <pc:spChg chg="mod">
          <ac:chgData name="Adam Arkley" userId="d399d8a812f0f754" providerId="LiveId" clId="{0E84768E-2EC3-4932-A7D7-64CA7A4A8220}" dt="2020-09-25T15:18:35.524" v="6950" actId="20577"/>
          <ac:spMkLst>
            <pc:docMk/>
            <pc:sldMk cId="591849276" sldId="257"/>
            <ac:spMk id="8" creationId="{BE0E3DF2-7D61-4E65-B9C8-8C8786AC82BB}"/>
          </ac:spMkLst>
        </pc:spChg>
      </pc:sldChg>
      <pc:sldChg chg="modSp mod">
        <pc:chgData name="Adam Arkley" userId="d399d8a812f0f754" providerId="LiveId" clId="{0E84768E-2EC3-4932-A7D7-64CA7A4A8220}" dt="2020-09-25T14:09:23.347" v="2155" actId="20577"/>
        <pc:sldMkLst>
          <pc:docMk/>
          <pc:sldMk cId="4228031967" sldId="258"/>
        </pc:sldMkLst>
        <pc:spChg chg="mod">
          <ac:chgData name="Adam Arkley" userId="d399d8a812f0f754" providerId="LiveId" clId="{0E84768E-2EC3-4932-A7D7-64CA7A4A8220}" dt="2020-09-25T14:09:23.347" v="2155" actId="20577"/>
          <ac:spMkLst>
            <pc:docMk/>
            <pc:sldMk cId="4228031967" sldId="258"/>
            <ac:spMk id="8" creationId="{BE0E3DF2-7D61-4E65-B9C8-8C8786AC82BB}"/>
          </ac:spMkLst>
        </pc:spChg>
      </pc:sldChg>
      <pc:sldChg chg="modSp mod">
        <pc:chgData name="Adam Arkley" userId="d399d8a812f0f754" providerId="LiveId" clId="{0E84768E-2EC3-4932-A7D7-64CA7A4A8220}" dt="2020-09-25T13:37:29.181" v="667" actId="255"/>
        <pc:sldMkLst>
          <pc:docMk/>
          <pc:sldMk cId="3925457643" sldId="260"/>
        </pc:sldMkLst>
        <pc:spChg chg="mod">
          <ac:chgData name="Adam Arkley" userId="d399d8a812f0f754" providerId="LiveId" clId="{0E84768E-2EC3-4932-A7D7-64CA7A4A8220}" dt="2020-09-25T13:13:57.338" v="30" actId="20577"/>
          <ac:spMkLst>
            <pc:docMk/>
            <pc:sldMk cId="3925457643" sldId="260"/>
            <ac:spMk id="6" creationId="{C5372D0A-E260-4F85-BA5F-02B997435337}"/>
          </ac:spMkLst>
        </pc:spChg>
        <pc:spChg chg="mod">
          <ac:chgData name="Adam Arkley" userId="d399d8a812f0f754" providerId="LiveId" clId="{0E84768E-2EC3-4932-A7D7-64CA7A4A8220}" dt="2020-09-25T13:37:29.181" v="667" actId="255"/>
          <ac:spMkLst>
            <pc:docMk/>
            <pc:sldMk cId="3925457643" sldId="260"/>
            <ac:spMk id="7" creationId="{81C08BC2-19A8-464B-A2C7-FE134A960E49}"/>
          </ac:spMkLst>
        </pc:spChg>
      </pc:sldChg>
      <pc:sldChg chg="modSp add del mod">
        <pc:chgData name="Adam Arkley" userId="d399d8a812f0f754" providerId="LiveId" clId="{0E84768E-2EC3-4932-A7D7-64CA7A4A8220}" dt="2020-09-25T14:39:11.395" v="4484" actId="2696"/>
        <pc:sldMkLst>
          <pc:docMk/>
          <pc:sldMk cId="3975410842" sldId="261"/>
        </pc:sldMkLst>
        <pc:spChg chg="mod">
          <ac:chgData name="Adam Arkley" userId="d399d8a812f0f754" providerId="LiveId" clId="{0E84768E-2EC3-4932-A7D7-64CA7A4A8220}" dt="2020-09-25T11:45:14.034" v="3" actId="20577"/>
          <ac:spMkLst>
            <pc:docMk/>
            <pc:sldMk cId="3975410842" sldId="261"/>
            <ac:spMk id="6" creationId="{C5372D0A-E260-4F85-BA5F-02B997435337}"/>
          </ac:spMkLst>
        </pc:spChg>
        <pc:spChg chg="mod">
          <ac:chgData name="Adam Arkley" userId="d399d8a812f0f754" providerId="LiveId" clId="{0E84768E-2EC3-4932-A7D7-64CA7A4A8220}" dt="2020-09-25T14:39:08.517" v="4483" actId="20577"/>
          <ac:spMkLst>
            <pc:docMk/>
            <pc:sldMk cId="3975410842" sldId="261"/>
            <ac:spMk id="7" creationId="{81C08BC2-19A8-464B-A2C7-FE134A960E49}"/>
          </ac:spMkLst>
        </pc:spChg>
      </pc:sldChg>
      <pc:sldChg chg="modSp add del mod ord">
        <pc:chgData name="Adam Arkley" userId="d399d8a812f0f754" providerId="LiveId" clId="{0E84768E-2EC3-4932-A7D7-64CA7A4A8220}" dt="2020-09-25T13:19:54.496" v="189" actId="2696"/>
        <pc:sldMkLst>
          <pc:docMk/>
          <pc:sldMk cId="106481360" sldId="262"/>
        </pc:sldMkLst>
        <pc:spChg chg="mod">
          <ac:chgData name="Adam Arkley" userId="d399d8a812f0f754" providerId="LiveId" clId="{0E84768E-2EC3-4932-A7D7-64CA7A4A8220}" dt="2020-09-25T13:15:03.299" v="110" actId="20577"/>
          <ac:spMkLst>
            <pc:docMk/>
            <pc:sldMk cId="106481360" sldId="262"/>
            <ac:spMk id="7" creationId="{264D352A-6490-4480-892C-323D5009DE9E}"/>
          </ac:spMkLst>
        </pc:spChg>
        <pc:spChg chg="mod">
          <ac:chgData name="Adam Arkley" userId="d399d8a812f0f754" providerId="LiveId" clId="{0E84768E-2EC3-4932-A7D7-64CA7A4A8220}" dt="2020-09-25T13:15:33.132" v="187" actId="20577"/>
          <ac:spMkLst>
            <pc:docMk/>
            <pc:sldMk cId="106481360" sldId="262"/>
            <ac:spMk id="8" creationId="{BE0E3DF2-7D61-4E65-B9C8-8C8786AC82BB}"/>
          </ac:spMkLst>
        </pc:spChg>
      </pc:sldChg>
      <pc:sldChg chg="modSp add mod">
        <pc:chgData name="Adam Arkley" userId="d399d8a812f0f754" providerId="LiveId" clId="{0E84768E-2EC3-4932-A7D7-64CA7A4A8220}" dt="2020-09-25T13:42:20.531" v="976" actId="20577"/>
        <pc:sldMkLst>
          <pc:docMk/>
          <pc:sldMk cId="3745498031" sldId="262"/>
        </pc:sldMkLst>
        <pc:spChg chg="mod">
          <ac:chgData name="Adam Arkley" userId="d399d8a812f0f754" providerId="LiveId" clId="{0E84768E-2EC3-4932-A7D7-64CA7A4A8220}" dt="2020-09-25T13:40:07.177" v="702" actId="20577"/>
          <ac:spMkLst>
            <pc:docMk/>
            <pc:sldMk cId="3745498031" sldId="262"/>
            <ac:spMk id="6" creationId="{C5372D0A-E260-4F85-BA5F-02B997435337}"/>
          </ac:spMkLst>
        </pc:spChg>
        <pc:spChg chg="mod">
          <ac:chgData name="Adam Arkley" userId="d399d8a812f0f754" providerId="LiveId" clId="{0E84768E-2EC3-4932-A7D7-64CA7A4A8220}" dt="2020-09-25T13:42:20.531" v="976" actId="20577"/>
          <ac:spMkLst>
            <pc:docMk/>
            <pc:sldMk cId="3745498031" sldId="262"/>
            <ac:spMk id="7" creationId="{81C08BC2-19A8-464B-A2C7-FE134A960E49}"/>
          </ac:spMkLst>
        </pc:spChg>
      </pc:sldChg>
      <pc:sldChg chg="modSp add mod">
        <pc:chgData name="Adam Arkley" userId="d399d8a812f0f754" providerId="LiveId" clId="{0E84768E-2EC3-4932-A7D7-64CA7A4A8220}" dt="2020-09-25T15:23:36.876" v="7294" actId="255"/>
        <pc:sldMkLst>
          <pc:docMk/>
          <pc:sldMk cId="1931623283" sldId="263"/>
        </pc:sldMkLst>
        <pc:spChg chg="mod">
          <ac:chgData name="Adam Arkley" userId="d399d8a812f0f754" providerId="LiveId" clId="{0E84768E-2EC3-4932-A7D7-64CA7A4A8220}" dt="2020-09-25T13:42:50.445" v="1009" actId="20577"/>
          <ac:spMkLst>
            <pc:docMk/>
            <pc:sldMk cId="1931623283" sldId="263"/>
            <ac:spMk id="6" creationId="{C5372D0A-E260-4F85-BA5F-02B997435337}"/>
          </ac:spMkLst>
        </pc:spChg>
        <pc:spChg chg="mod">
          <ac:chgData name="Adam Arkley" userId="d399d8a812f0f754" providerId="LiveId" clId="{0E84768E-2EC3-4932-A7D7-64CA7A4A8220}" dt="2020-09-25T15:23:36.876" v="7294" actId="255"/>
          <ac:spMkLst>
            <pc:docMk/>
            <pc:sldMk cId="1931623283" sldId="263"/>
            <ac:spMk id="7" creationId="{81C08BC2-19A8-464B-A2C7-FE134A960E49}"/>
          </ac:spMkLst>
        </pc:spChg>
      </pc:sldChg>
      <pc:sldChg chg="add del ord">
        <pc:chgData name="Adam Arkley" userId="d399d8a812f0f754" providerId="LiveId" clId="{0E84768E-2EC3-4932-A7D7-64CA7A4A8220}" dt="2020-09-25T13:19:51.201" v="188" actId="2696"/>
        <pc:sldMkLst>
          <pc:docMk/>
          <pc:sldMk cId="2285195761" sldId="263"/>
        </pc:sldMkLst>
      </pc:sldChg>
      <pc:sldChg chg="modSp add del mod">
        <pc:chgData name="Adam Arkley" userId="d399d8a812f0f754" providerId="LiveId" clId="{0E84768E-2EC3-4932-A7D7-64CA7A4A8220}" dt="2020-09-25T14:09:36.490" v="2157" actId="2696"/>
        <pc:sldMkLst>
          <pc:docMk/>
          <pc:sldMk cId="1885659514" sldId="264"/>
        </pc:sldMkLst>
        <pc:spChg chg="mod">
          <ac:chgData name="Adam Arkley" userId="d399d8a812f0f754" providerId="LiveId" clId="{0E84768E-2EC3-4932-A7D7-64CA7A4A8220}" dt="2020-09-25T13:49:33.132" v="1612" actId="20577"/>
          <ac:spMkLst>
            <pc:docMk/>
            <pc:sldMk cId="1885659514" sldId="264"/>
            <ac:spMk id="6" creationId="{C5372D0A-E260-4F85-BA5F-02B997435337}"/>
          </ac:spMkLst>
        </pc:spChg>
        <pc:spChg chg="mod">
          <ac:chgData name="Adam Arkley" userId="d399d8a812f0f754" providerId="LiveId" clId="{0E84768E-2EC3-4932-A7D7-64CA7A4A8220}" dt="2020-09-25T14:09:31.422" v="2156" actId="21"/>
          <ac:spMkLst>
            <pc:docMk/>
            <pc:sldMk cId="1885659514" sldId="264"/>
            <ac:spMk id="7" creationId="{81C08BC2-19A8-464B-A2C7-FE134A960E49}"/>
          </ac:spMkLst>
        </pc:spChg>
      </pc:sldChg>
      <pc:sldChg chg="modSp add mod ord">
        <pc:chgData name="Adam Arkley" userId="d399d8a812f0f754" providerId="LiveId" clId="{0E84768E-2EC3-4932-A7D7-64CA7A4A8220}" dt="2020-09-25T15:22:45.193" v="7253" actId="20577"/>
        <pc:sldMkLst>
          <pc:docMk/>
          <pc:sldMk cId="1547233248" sldId="265"/>
        </pc:sldMkLst>
        <pc:spChg chg="mod">
          <ac:chgData name="Adam Arkley" userId="d399d8a812f0f754" providerId="LiveId" clId="{0E84768E-2EC3-4932-A7D7-64CA7A4A8220}" dt="2020-09-25T15:16:36.185" v="6918" actId="20577"/>
          <ac:spMkLst>
            <pc:docMk/>
            <pc:sldMk cId="1547233248" sldId="265"/>
            <ac:spMk id="6" creationId="{C5372D0A-E260-4F85-BA5F-02B997435337}"/>
          </ac:spMkLst>
        </pc:spChg>
        <pc:spChg chg="mod">
          <ac:chgData name="Adam Arkley" userId="d399d8a812f0f754" providerId="LiveId" clId="{0E84768E-2EC3-4932-A7D7-64CA7A4A8220}" dt="2020-09-25T15:22:45.193" v="7253" actId="20577"/>
          <ac:spMkLst>
            <pc:docMk/>
            <pc:sldMk cId="1547233248" sldId="265"/>
            <ac:spMk id="7" creationId="{81C08BC2-19A8-464B-A2C7-FE134A960E49}"/>
          </ac:spMkLst>
        </pc:spChg>
      </pc:sldChg>
      <pc:sldChg chg="modSp add mod ord">
        <pc:chgData name="Adam Arkley" userId="d399d8a812f0f754" providerId="LiveId" clId="{0E84768E-2EC3-4932-A7D7-64CA7A4A8220}" dt="2020-09-25T15:12:01.155" v="6712"/>
        <pc:sldMkLst>
          <pc:docMk/>
          <pc:sldMk cId="3967987549" sldId="266"/>
        </pc:sldMkLst>
        <pc:spChg chg="mod">
          <ac:chgData name="Adam Arkley" userId="d399d8a812f0f754" providerId="LiveId" clId="{0E84768E-2EC3-4932-A7D7-64CA7A4A8220}" dt="2020-09-25T14:16:07.789" v="2470" actId="20577"/>
          <ac:spMkLst>
            <pc:docMk/>
            <pc:sldMk cId="3967987549" sldId="266"/>
            <ac:spMk id="7" creationId="{264D352A-6490-4480-892C-323D5009DE9E}"/>
          </ac:spMkLst>
        </pc:spChg>
        <pc:spChg chg="mod">
          <ac:chgData name="Adam Arkley" userId="d399d8a812f0f754" providerId="LiveId" clId="{0E84768E-2EC3-4932-A7D7-64CA7A4A8220}" dt="2020-09-25T14:16:31.018" v="2552" actId="20577"/>
          <ac:spMkLst>
            <pc:docMk/>
            <pc:sldMk cId="3967987549" sldId="266"/>
            <ac:spMk id="8" creationId="{BE0E3DF2-7D61-4E65-B9C8-8C8786AC82BB}"/>
          </ac:spMkLst>
        </pc:spChg>
      </pc:sldChg>
      <pc:sldChg chg="modSp add mod ord">
        <pc:chgData name="Adam Arkley" userId="d399d8a812f0f754" providerId="LiveId" clId="{0E84768E-2EC3-4932-A7D7-64CA7A4A8220}" dt="2020-09-25T14:24:10.222" v="3482" actId="20577"/>
        <pc:sldMkLst>
          <pc:docMk/>
          <pc:sldMk cId="1400176100" sldId="267"/>
        </pc:sldMkLst>
        <pc:spChg chg="mod">
          <ac:chgData name="Adam Arkley" userId="d399d8a812f0f754" providerId="LiveId" clId="{0E84768E-2EC3-4932-A7D7-64CA7A4A8220}" dt="2020-09-25T14:19:01.010" v="2574" actId="20577"/>
          <ac:spMkLst>
            <pc:docMk/>
            <pc:sldMk cId="1400176100" sldId="267"/>
            <ac:spMk id="6" creationId="{C5372D0A-E260-4F85-BA5F-02B997435337}"/>
          </ac:spMkLst>
        </pc:spChg>
        <pc:spChg chg="mod">
          <ac:chgData name="Adam Arkley" userId="d399d8a812f0f754" providerId="LiveId" clId="{0E84768E-2EC3-4932-A7D7-64CA7A4A8220}" dt="2020-09-25T14:24:10.222" v="3482" actId="20577"/>
          <ac:spMkLst>
            <pc:docMk/>
            <pc:sldMk cId="1400176100" sldId="267"/>
            <ac:spMk id="7" creationId="{81C08BC2-19A8-464B-A2C7-FE134A960E49}"/>
          </ac:spMkLst>
        </pc:spChg>
      </pc:sldChg>
      <pc:sldChg chg="modSp add mod">
        <pc:chgData name="Adam Arkley" userId="d399d8a812f0f754" providerId="LiveId" clId="{0E84768E-2EC3-4932-A7D7-64CA7A4A8220}" dt="2020-09-25T14:50:05.668" v="5158" actId="255"/>
        <pc:sldMkLst>
          <pc:docMk/>
          <pc:sldMk cId="4174039919" sldId="268"/>
        </pc:sldMkLst>
        <pc:spChg chg="mod">
          <ac:chgData name="Adam Arkley" userId="d399d8a812f0f754" providerId="LiveId" clId="{0E84768E-2EC3-4932-A7D7-64CA7A4A8220}" dt="2020-09-25T14:50:05.668" v="5158" actId="255"/>
          <ac:spMkLst>
            <pc:docMk/>
            <pc:sldMk cId="4174039919" sldId="268"/>
            <ac:spMk id="7" creationId="{81C08BC2-19A8-464B-A2C7-FE134A960E49}"/>
          </ac:spMkLst>
        </pc:spChg>
      </pc:sldChg>
      <pc:sldChg chg="modSp add mod">
        <pc:chgData name="Adam Arkley" userId="d399d8a812f0f754" providerId="LiveId" clId="{0E84768E-2EC3-4932-A7D7-64CA7A4A8220}" dt="2020-09-25T14:49:55.666" v="5157" actId="255"/>
        <pc:sldMkLst>
          <pc:docMk/>
          <pc:sldMk cId="3257591746" sldId="269"/>
        </pc:sldMkLst>
        <pc:spChg chg="mod">
          <ac:chgData name="Adam Arkley" userId="d399d8a812f0f754" providerId="LiveId" clId="{0E84768E-2EC3-4932-A7D7-64CA7A4A8220}" dt="2020-09-25T14:29:06.844" v="3720" actId="20577"/>
          <ac:spMkLst>
            <pc:docMk/>
            <pc:sldMk cId="3257591746" sldId="269"/>
            <ac:spMk id="6" creationId="{C5372D0A-E260-4F85-BA5F-02B997435337}"/>
          </ac:spMkLst>
        </pc:spChg>
        <pc:spChg chg="mod">
          <ac:chgData name="Adam Arkley" userId="d399d8a812f0f754" providerId="LiveId" clId="{0E84768E-2EC3-4932-A7D7-64CA7A4A8220}" dt="2020-09-25T14:49:55.666" v="5157" actId="255"/>
          <ac:spMkLst>
            <pc:docMk/>
            <pc:sldMk cId="3257591746" sldId="269"/>
            <ac:spMk id="7" creationId="{81C08BC2-19A8-464B-A2C7-FE134A960E49}"/>
          </ac:spMkLst>
        </pc:spChg>
      </pc:sldChg>
      <pc:sldChg chg="modSp add mod">
        <pc:chgData name="Adam Arkley" userId="d399d8a812f0f754" providerId="LiveId" clId="{0E84768E-2EC3-4932-A7D7-64CA7A4A8220}" dt="2020-09-25T14:49:45.222" v="5154" actId="255"/>
        <pc:sldMkLst>
          <pc:docMk/>
          <pc:sldMk cId="2035394626" sldId="270"/>
        </pc:sldMkLst>
        <pc:spChg chg="mod">
          <ac:chgData name="Adam Arkley" userId="d399d8a812f0f754" providerId="LiveId" clId="{0E84768E-2EC3-4932-A7D7-64CA7A4A8220}" dt="2020-09-25T14:38:33.073" v="4480" actId="20577"/>
          <ac:spMkLst>
            <pc:docMk/>
            <pc:sldMk cId="2035394626" sldId="270"/>
            <ac:spMk id="6" creationId="{C5372D0A-E260-4F85-BA5F-02B997435337}"/>
          </ac:spMkLst>
        </pc:spChg>
        <pc:spChg chg="mod">
          <ac:chgData name="Adam Arkley" userId="d399d8a812f0f754" providerId="LiveId" clId="{0E84768E-2EC3-4932-A7D7-64CA7A4A8220}" dt="2020-09-25T14:49:45.222" v="5154" actId="255"/>
          <ac:spMkLst>
            <pc:docMk/>
            <pc:sldMk cId="2035394626" sldId="270"/>
            <ac:spMk id="7" creationId="{81C08BC2-19A8-464B-A2C7-FE134A960E49}"/>
          </ac:spMkLst>
        </pc:spChg>
      </pc:sldChg>
      <pc:sldChg chg="modSp add mod">
        <pc:chgData name="Adam Arkley" userId="d399d8a812f0f754" providerId="LiveId" clId="{0E84768E-2EC3-4932-A7D7-64CA7A4A8220}" dt="2020-09-25T14:56:57.332" v="5955" actId="255"/>
        <pc:sldMkLst>
          <pc:docMk/>
          <pc:sldMk cId="1224079293" sldId="271"/>
        </pc:sldMkLst>
        <pc:spChg chg="mod">
          <ac:chgData name="Adam Arkley" userId="d399d8a812f0f754" providerId="LiveId" clId="{0E84768E-2EC3-4932-A7D7-64CA7A4A8220}" dt="2020-09-25T14:56:57.332" v="5955" actId="255"/>
          <ac:spMkLst>
            <pc:docMk/>
            <pc:sldMk cId="1224079293" sldId="271"/>
            <ac:spMk id="7" creationId="{81C08BC2-19A8-464B-A2C7-FE134A960E49}"/>
          </ac:spMkLst>
        </pc:spChg>
      </pc:sldChg>
      <pc:sldChg chg="add del">
        <pc:chgData name="Adam Arkley" userId="d399d8a812f0f754" providerId="LiveId" clId="{0E84768E-2EC3-4932-A7D7-64CA7A4A8220}" dt="2020-09-25T14:39:32.386" v="4486" actId="47"/>
        <pc:sldMkLst>
          <pc:docMk/>
          <pc:sldMk cId="1973651378" sldId="271"/>
        </pc:sldMkLst>
      </pc:sldChg>
      <pc:sldChg chg="modSp add mod">
        <pc:chgData name="Adam Arkley" userId="d399d8a812f0f754" providerId="LiveId" clId="{0E84768E-2EC3-4932-A7D7-64CA7A4A8220}" dt="2020-09-25T15:05:50.520" v="6372" actId="255"/>
        <pc:sldMkLst>
          <pc:docMk/>
          <pc:sldMk cId="1434012173" sldId="272"/>
        </pc:sldMkLst>
        <pc:spChg chg="mod">
          <ac:chgData name="Adam Arkley" userId="d399d8a812f0f754" providerId="LiveId" clId="{0E84768E-2EC3-4932-A7D7-64CA7A4A8220}" dt="2020-09-25T15:05:50.520" v="6372" actId="255"/>
          <ac:spMkLst>
            <pc:docMk/>
            <pc:sldMk cId="1434012173" sldId="272"/>
            <ac:spMk id="7" creationId="{81C08BC2-19A8-464B-A2C7-FE134A960E49}"/>
          </ac:spMkLst>
        </pc:spChg>
      </pc:sldChg>
      <pc:sldChg chg="modSp add mod ord">
        <pc:chgData name="Adam Arkley" userId="d399d8a812f0f754" providerId="LiveId" clId="{0E84768E-2EC3-4932-A7D7-64CA7A4A8220}" dt="2020-09-25T15:12:31.708" v="6724" actId="20577"/>
        <pc:sldMkLst>
          <pc:docMk/>
          <pc:sldMk cId="1220336291" sldId="273"/>
        </pc:sldMkLst>
        <pc:spChg chg="mod">
          <ac:chgData name="Adam Arkley" userId="d399d8a812f0f754" providerId="LiveId" clId="{0E84768E-2EC3-4932-A7D7-64CA7A4A8220}" dt="2020-09-25T15:12:31.708" v="6724" actId="20577"/>
          <ac:spMkLst>
            <pc:docMk/>
            <pc:sldMk cId="1220336291" sldId="273"/>
            <ac:spMk id="7" creationId="{264D352A-6490-4480-892C-323D5009DE9E}"/>
          </ac:spMkLst>
        </pc:spChg>
        <pc:spChg chg="mod">
          <ac:chgData name="Adam Arkley" userId="d399d8a812f0f754" providerId="LiveId" clId="{0E84768E-2EC3-4932-A7D7-64CA7A4A8220}" dt="2020-09-25T15:11:03.805" v="6710" actId="20577"/>
          <ac:spMkLst>
            <pc:docMk/>
            <pc:sldMk cId="1220336291" sldId="273"/>
            <ac:spMk id="8" creationId="{BE0E3DF2-7D61-4E65-B9C8-8C8786AC82BB}"/>
          </ac:spMkLst>
        </pc:spChg>
      </pc:sldChg>
      <pc:sldChg chg="modSp add mod ord">
        <pc:chgData name="Adam Arkley" userId="d399d8a812f0f754" providerId="LiveId" clId="{0E84768E-2EC3-4932-A7D7-64CA7A4A8220}" dt="2020-09-25T15:16:19.231" v="6869" actId="20577"/>
        <pc:sldMkLst>
          <pc:docMk/>
          <pc:sldMk cId="2973086184" sldId="274"/>
        </pc:sldMkLst>
        <pc:spChg chg="mod">
          <ac:chgData name="Adam Arkley" userId="d399d8a812f0f754" providerId="LiveId" clId="{0E84768E-2EC3-4932-A7D7-64CA7A4A8220}" dt="2020-09-25T15:12:43.994" v="6744" actId="20577"/>
          <ac:spMkLst>
            <pc:docMk/>
            <pc:sldMk cId="2973086184" sldId="274"/>
            <ac:spMk id="7" creationId="{264D352A-6490-4480-892C-323D5009DE9E}"/>
          </ac:spMkLst>
        </pc:spChg>
        <pc:spChg chg="mod">
          <ac:chgData name="Adam Arkley" userId="d399d8a812f0f754" providerId="LiveId" clId="{0E84768E-2EC3-4932-A7D7-64CA7A4A8220}" dt="2020-09-25T15:16:19.231" v="6869" actId="20577"/>
          <ac:spMkLst>
            <pc:docMk/>
            <pc:sldMk cId="2973086184" sldId="274"/>
            <ac:spMk id="8" creationId="{BE0E3DF2-7D61-4E65-B9C8-8C8786AC82BB}"/>
          </ac:spMkLst>
        </pc:spChg>
      </pc:sldChg>
      <pc:sldChg chg="addSp delSp modSp add mod ord">
        <pc:chgData name="Adam Arkley" userId="d399d8a812f0f754" providerId="LiveId" clId="{0E84768E-2EC3-4932-A7D7-64CA7A4A8220}" dt="2020-09-25T15:19:46.248" v="7203" actId="20577"/>
        <pc:sldMkLst>
          <pc:docMk/>
          <pc:sldMk cId="3183949116" sldId="275"/>
        </pc:sldMkLst>
        <pc:spChg chg="add del mod">
          <ac:chgData name="Adam Arkley" userId="d399d8a812f0f754" providerId="LiveId" clId="{0E84768E-2EC3-4932-A7D7-64CA7A4A8220}" dt="2020-09-25T15:15:22.325" v="6848" actId="478"/>
          <ac:spMkLst>
            <pc:docMk/>
            <pc:sldMk cId="3183949116" sldId="275"/>
            <ac:spMk id="3" creationId="{00F5B0A0-FBD9-44AD-8007-F3DC2CDB6CF6}"/>
          </ac:spMkLst>
        </pc:spChg>
        <pc:spChg chg="add del mod">
          <ac:chgData name="Adam Arkley" userId="d399d8a812f0f754" providerId="LiveId" clId="{0E84768E-2EC3-4932-A7D7-64CA7A4A8220}" dt="2020-09-25T15:15:22.325" v="6848" actId="478"/>
          <ac:spMkLst>
            <pc:docMk/>
            <pc:sldMk cId="3183949116" sldId="275"/>
            <ac:spMk id="5" creationId="{357E36AA-6ADC-4123-8EE1-08FFFD7C8967}"/>
          </ac:spMkLst>
        </pc:spChg>
        <pc:spChg chg="add del mod">
          <ac:chgData name="Adam Arkley" userId="d399d8a812f0f754" providerId="LiveId" clId="{0E84768E-2EC3-4932-A7D7-64CA7A4A8220}" dt="2020-09-25T15:16:27.279" v="6886" actId="20577"/>
          <ac:spMkLst>
            <pc:docMk/>
            <pc:sldMk cId="3183949116" sldId="275"/>
            <ac:spMk id="6" creationId="{C5372D0A-E260-4F85-BA5F-02B997435337}"/>
          </ac:spMkLst>
        </pc:spChg>
        <pc:spChg chg="add del mod">
          <ac:chgData name="Adam Arkley" userId="d399d8a812f0f754" providerId="LiveId" clId="{0E84768E-2EC3-4932-A7D7-64CA7A4A8220}" dt="2020-09-25T15:19:46.248" v="7203" actId="20577"/>
          <ac:spMkLst>
            <pc:docMk/>
            <pc:sldMk cId="3183949116" sldId="275"/>
            <ac:spMk id="7" creationId="{81C08BC2-19A8-464B-A2C7-FE134A960E49}"/>
          </ac:spMkLst>
        </pc:spChg>
        <pc:spChg chg="add del">
          <ac:chgData name="Adam Arkley" userId="d399d8a812f0f754" providerId="LiveId" clId="{0E84768E-2EC3-4932-A7D7-64CA7A4A8220}" dt="2020-09-25T15:15:22.325" v="6848" actId="478"/>
          <ac:spMkLst>
            <pc:docMk/>
            <pc:sldMk cId="3183949116" sldId="275"/>
            <ac:spMk id="9" creationId="{2D93FB91-1CCB-4F40-8110-791759806717}"/>
          </ac:spMkLst>
        </pc:spChg>
      </pc:sldChg>
      <pc:sldChg chg="modSp add mod">
        <pc:chgData name="Adam Arkley" userId="d399d8a812f0f754" providerId="LiveId" clId="{0E84768E-2EC3-4932-A7D7-64CA7A4A8220}" dt="2020-09-25T15:26:49.131" v="7804" actId="255"/>
        <pc:sldMkLst>
          <pc:docMk/>
          <pc:sldMk cId="1990367051" sldId="276"/>
        </pc:sldMkLst>
        <pc:spChg chg="mod">
          <ac:chgData name="Adam Arkley" userId="d399d8a812f0f754" providerId="LiveId" clId="{0E84768E-2EC3-4932-A7D7-64CA7A4A8220}" dt="2020-09-25T15:22:32.735" v="7229" actId="20577"/>
          <ac:spMkLst>
            <pc:docMk/>
            <pc:sldMk cId="1990367051" sldId="276"/>
            <ac:spMk id="6" creationId="{C5372D0A-E260-4F85-BA5F-02B997435337}"/>
          </ac:spMkLst>
        </pc:spChg>
        <pc:spChg chg="mod">
          <ac:chgData name="Adam Arkley" userId="d399d8a812f0f754" providerId="LiveId" clId="{0E84768E-2EC3-4932-A7D7-64CA7A4A8220}" dt="2020-09-25T15:26:49.131" v="7804" actId="255"/>
          <ac:spMkLst>
            <pc:docMk/>
            <pc:sldMk cId="1990367051" sldId="276"/>
            <ac:spMk id="7" creationId="{81C08BC2-19A8-464B-A2C7-FE134A960E49}"/>
          </ac:spMkLst>
        </pc:spChg>
      </pc:sldChg>
      <pc:sldChg chg="modSp add mod">
        <pc:chgData name="Adam Arkley" userId="d399d8a812f0f754" providerId="LiveId" clId="{0E84768E-2EC3-4932-A7D7-64CA7A4A8220}" dt="2020-09-25T15:28:04.361" v="8110" actId="20577"/>
        <pc:sldMkLst>
          <pc:docMk/>
          <pc:sldMk cId="3420078365" sldId="277"/>
        </pc:sldMkLst>
        <pc:spChg chg="mod">
          <ac:chgData name="Adam Arkley" userId="d399d8a812f0f754" providerId="LiveId" clId="{0E84768E-2EC3-4932-A7D7-64CA7A4A8220}" dt="2020-09-25T15:28:04.361" v="8110" actId="20577"/>
          <ac:spMkLst>
            <pc:docMk/>
            <pc:sldMk cId="3420078365" sldId="277"/>
            <ac:spMk id="7" creationId="{81C08BC2-19A8-464B-A2C7-FE134A960E49}"/>
          </ac:spMkLst>
        </pc:spChg>
      </pc:sldChg>
      <pc:sldChg chg="modSp add mod">
        <pc:chgData name="Adam Arkley" userId="d399d8a812f0f754" providerId="LiveId" clId="{0E84768E-2EC3-4932-A7D7-64CA7A4A8220}" dt="2020-09-25T15:32:30.851" v="8448" actId="20577"/>
        <pc:sldMkLst>
          <pc:docMk/>
          <pc:sldMk cId="2144810615" sldId="278"/>
        </pc:sldMkLst>
        <pc:spChg chg="mod">
          <ac:chgData name="Adam Arkley" userId="d399d8a812f0f754" providerId="LiveId" clId="{0E84768E-2EC3-4932-A7D7-64CA7A4A8220}" dt="2020-09-25T15:29:07.341" v="8237" actId="20577"/>
          <ac:spMkLst>
            <pc:docMk/>
            <pc:sldMk cId="2144810615" sldId="278"/>
            <ac:spMk id="6" creationId="{C5372D0A-E260-4F85-BA5F-02B997435337}"/>
          </ac:spMkLst>
        </pc:spChg>
        <pc:spChg chg="mod">
          <ac:chgData name="Adam Arkley" userId="d399d8a812f0f754" providerId="LiveId" clId="{0E84768E-2EC3-4932-A7D7-64CA7A4A8220}" dt="2020-09-25T15:32:30.851" v="8448" actId="20577"/>
          <ac:spMkLst>
            <pc:docMk/>
            <pc:sldMk cId="2144810615" sldId="278"/>
            <ac:spMk id="7" creationId="{81C08BC2-19A8-464B-A2C7-FE134A960E49}"/>
          </ac:spMkLst>
        </pc:spChg>
      </pc:sldChg>
      <pc:sldChg chg="modSp add mod ord">
        <pc:chgData name="Adam Arkley" userId="d399d8a812f0f754" providerId="LiveId" clId="{0E84768E-2EC3-4932-A7D7-64CA7A4A8220}" dt="2020-09-25T15:28:55.937" v="8197" actId="20577"/>
        <pc:sldMkLst>
          <pc:docMk/>
          <pc:sldMk cId="2467361559" sldId="279"/>
        </pc:sldMkLst>
        <pc:spChg chg="mod">
          <ac:chgData name="Adam Arkley" userId="d399d8a812f0f754" providerId="LiveId" clId="{0E84768E-2EC3-4932-A7D7-64CA7A4A8220}" dt="2020-09-25T15:28:43.221" v="8134" actId="20577"/>
          <ac:spMkLst>
            <pc:docMk/>
            <pc:sldMk cId="2467361559" sldId="279"/>
            <ac:spMk id="7" creationId="{264D352A-6490-4480-892C-323D5009DE9E}"/>
          </ac:spMkLst>
        </pc:spChg>
        <pc:spChg chg="mod">
          <ac:chgData name="Adam Arkley" userId="d399d8a812f0f754" providerId="LiveId" clId="{0E84768E-2EC3-4932-A7D7-64CA7A4A8220}" dt="2020-09-25T15:28:55.937" v="8197" actId="20577"/>
          <ac:spMkLst>
            <pc:docMk/>
            <pc:sldMk cId="2467361559" sldId="279"/>
            <ac:spMk id="8" creationId="{BE0E3DF2-7D61-4E65-B9C8-8C8786AC82BB}"/>
          </ac:spMkLst>
        </pc:spChg>
      </pc:sldChg>
      <pc:sldChg chg="modSp add mod">
        <pc:chgData name="Adam Arkley" userId="d399d8a812f0f754" providerId="LiveId" clId="{0E84768E-2EC3-4932-A7D7-64CA7A4A8220}" dt="2020-09-25T15:33:15.706" v="8649" actId="20577"/>
        <pc:sldMkLst>
          <pc:docMk/>
          <pc:sldMk cId="4208729155" sldId="280"/>
        </pc:sldMkLst>
        <pc:spChg chg="mod">
          <ac:chgData name="Adam Arkley" userId="d399d8a812f0f754" providerId="LiveId" clId="{0E84768E-2EC3-4932-A7D7-64CA7A4A8220}" dt="2020-09-25T15:32:41.964" v="8477" actId="6549"/>
          <ac:spMkLst>
            <pc:docMk/>
            <pc:sldMk cId="4208729155" sldId="280"/>
            <ac:spMk id="6" creationId="{C5372D0A-E260-4F85-BA5F-02B997435337}"/>
          </ac:spMkLst>
        </pc:spChg>
        <pc:spChg chg="mod">
          <ac:chgData name="Adam Arkley" userId="d399d8a812f0f754" providerId="LiveId" clId="{0E84768E-2EC3-4932-A7D7-64CA7A4A8220}" dt="2020-09-25T15:33:15.706" v="8649" actId="20577"/>
          <ac:spMkLst>
            <pc:docMk/>
            <pc:sldMk cId="4208729155" sldId="280"/>
            <ac:spMk id="7" creationId="{81C08BC2-19A8-464B-A2C7-FE134A960E49}"/>
          </ac:spMkLst>
        </pc:spChg>
      </pc:sldChg>
    </pc:docChg>
  </pc:docChgLst>
  <pc:docChgLst>
    <pc:chgData name="Adam Arkley" userId="d399d8a812f0f754" providerId="LiveId" clId="{318470DB-3724-44D0-9575-9B1659E68395}"/>
    <pc:docChg chg="undo custSel addSld delSld modSld sldOrd addSection delSection modSection">
      <pc:chgData name="Adam Arkley" userId="d399d8a812f0f754" providerId="LiveId" clId="{318470DB-3724-44D0-9575-9B1659E68395}" dt="2020-10-03T12:47:56.182" v="10483" actId="20577"/>
      <pc:docMkLst>
        <pc:docMk/>
      </pc:docMkLst>
      <pc:sldChg chg="modSp mod">
        <pc:chgData name="Adam Arkley" userId="d399d8a812f0f754" providerId="LiveId" clId="{318470DB-3724-44D0-9575-9B1659E68395}" dt="2020-10-01T22:12:17.779" v="8344" actId="20577"/>
        <pc:sldMkLst>
          <pc:docMk/>
          <pc:sldMk cId="2701037055" sldId="256"/>
        </pc:sldMkLst>
        <pc:spChg chg="mod">
          <ac:chgData name="Adam Arkley" userId="d399d8a812f0f754" providerId="LiveId" clId="{318470DB-3724-44D0-9575-9B1659E68395}" dt="2020-09-29T20:18:44.100" v="21" actId="20577"/>
          <ac:spMkLst>
            <pc:docMk/>
            <pc:sldMk cId="2701037055" sldId="256"/>
            <ac:spMk id="2" creationId="{B85CA9A3-4DC8-45AC-92F2-BEE16ECE63EB}"/>
          </ac:spMkLst>
        </pc:spChg>
        <pc:spChg chg="mod">
          <ac:chgData name="Adam Arkley" userId="d399d8a812f0f754" providerId="LiveId" clId="{318470DB-3724-44D0-9575-9B1659E68395}" dt="2020-10-01T22:12:12.272" v="8329" actId="20577"/>
          <ac:spMkLst>
            <pc:docMk/>
            <pc:sldMk cId="2701037055" sldId="256"/>
            <ac:spMk id="4" creationId="{0F370610-8E27-43C6-88E0-34FB0AF38598}"/>
          </ac:spMkLst>
        </pc:spChg>
        <pc:spChg chg="mod">
          <ac:chgData name="Adam Arkley" userId="d399d8a812f0f754" providerId="LiveId" clId="{318470DB-3724-44D0-9575-9B1659E68395}" dt="2020-10-01T22:12:17.779" v="8344" actId="20577"/>
          <ac:spMkLst>
            <pc:docMk/>
            <pc:sldMk cId="2701037055" sldId="256"/>
            <ac:spMk id="6" creationId="{424E565A-5570-49BD-91D8-FCEE7A8CF147}"/>
          </ac:spMkLst>
        </pc:spChg>
      </pc:sldChg>
      <pc:sldChg chg="modSp mod">
        <pc:chgData name="Adam Arkley" userId="d399d8a812f0f754" providerId="LiveId" clId="{318470DB-3724-44D0-9575-9B1659E68395}" dt="2020-10-03T10:17:11.538" v="8411" actId="20577"/>
        <pc:sldMkLst>
          <pc:docMk/>
          <pc:sldMk cId="591849276" sldId="257"/>
        </pc:sldMkLst>
        <pc:spChg chg="mod">
          <ac:chgData name="Adam Arkley" userId="d399d8a812f0f754" providerId="LiveId" clId="{318470DB-3724-44D0-9575-9B1659E68395}" dt="2020-09-29T20:20:31.115" v="146" actId="6549"/>
          <ac:spMkLst>
            <pc:docMk/>
            <pc:sldMk cId="591849276" sldId="257"/>
            <ac:spMk id="6" creationId="{E1CC5CBC-7FFB-44CA-B3ED-FD229E0BDE86}"/>
          </ac:spMkLst>
        </pc:spChg>
        <pc:spChg chg="mod">
          <ac:chgData name="Adam Arkley" userId="d399d8a812f0f754" providerId="LiveId" clId="{318470DB-3724-44D0-9575-9B1659E68395}" dt="2020-10-03T10:17:11.538" v="8411" actId="20577"/>
          <ac:spMkLst>
            <pc:docMk/>
            <pc:sldMk cId="591849276" sldId="257"/>
            <ac:spMk id="8" creationId="{BE0E3DF2-7D61-4E65-B9C8-8C8786AC82BB}"/>
          </ac:spMkLst>
        </pc:spChg>
      </pc:sldChg>
      <pc:sldChg chg="del">
        <pc:chgData name="Adam Arkley" userId="d399d8a812f0f754" providerId="LiveId" clId="{318470DB-3724-44D0-9575-9B1659E68395}" dt="2020-09-29T20:20:41.651" v="148" actId="47"/>
        <pc:sldMkLst>
          <pc:docMk/>
          <pc:sldMk cId="4228031967" sldId="258"/>
        </pc:sldMkLst>
      </pc:sldChg>
      <pc:sldChg chg="del">
        <pc:chgData name="Adam Arkley" userId="d399d8a812f0f754" providerId="LiveId" clId="{318470DB-3724-44D0-9575-9B1659E68395}" dt="2020-09-29T20:20:41.651" v="148" actId="47"/>
        <pc:sldMkLst>
          <pc:docMk/>
          <pc:sldMk cId="3925457643" sldId="260"/>
        </pc:sldMkLst>
      </pc:sldChg>
      <pc:sldChg chg="del">
        <pc:chgData name="Adam Arkley" userId="d399d8a812f0f754" providerId="LiveId" clId="{318470DB-3724-44D0-9575-9B1659E68395}" dt="2020-09-29T20:20:41.651" v="148" actId="47"/>
        <pc:sldMkLst>
          <pc:docMk/>
          <pc:sldMk cId="1570467698" sldId="261"/>
        </pc:sldMkLst>
      </pc:sldChg>
      <pc:sldChg chg="modSp mod">
        <pc:chgData name="Adam Arkley" userId="d399d8a812f0f754" providerId="LiveId" clId="{318470DB-3724-44D0-9575-9B1659E68395}" dt="2020-09-29T20:24:27.882" v="345" actId="20577"/>
        <pc:sldMkLst>
          <pc:docMk/>
          <pc:sldMk cId="1861751771" sldId="262"/>
        </pc:sldMkLst>
        <pc:spChg chg="mod">
          <ac:chgData name="Adam Arkley" userId="d399d8a812f0f754" providerId="LiveId" clId="{318470DB-3724-44D0-9575-9B1659E68395}" dt="2020-09-29T20:23:37.999" v="277" actId="20577"/>
          <ac:spMkLst>
            <pc:docMk/>
            <pc:sldMk cId="1861751771" sldId="262"/>
            <ac:spMk id="6" creationId="{E1CC5CBC-7FFB-44CA-B3ED-FD229E0BDE86}"/>
          </ac:spMkLst>
        </pc:spChg>
        <pc:spChg chg="mod">
          <ac:chgData name="Adam Arkley" userId="d399d8a812f0f754" providerId="LiveId" clId="{318470DB-3724-44D0-9575-9B1659E68395}" dt="2020-09-29T20:23:06.004" v="169" actId="20577"/>
          <ac:spMkLst>
            <pc:docMk/>
            <pc:sldMk cId="1861751771" sldId="262"/>
            <ac:spMk id="7" creationId="{264D352A-6490-4480-892C-323D5009DE9E}"/>
          </ac:spMkLst>
        </pc:spChg>
        <pc:spChg chg="mod">
          <ac:chgData name="Adam Arkley" userId="d399d8a812f0f754" providerId="LiveId" clId="{318470DB-3724-44D0-9575-9B1659E68395}" dt="2020-09-29T20:24:27.882" v="345" actId="20577"/>
          <ac:spMkLst>
            <pc:docMk/>
            <pc:sldMk cId="1861751771" sldId="262"/>
            <ac:spMk id="8" creationId="{BE0E3DF2-7D61-4E65-B9C8-8C8786AC82BB}"/>
          </ac:spMkLst>
        </pc:spChg>
      </pc:sldChg>
      <pc:sldChg chg="del">
        <pc:chgData name="Adam Arkley" userId="d399d8a812f0f754" providerId="LiveId" clId="{318470DB-3724-44D0-9575-9B1659E68395}" dt="2020-09-29T20:20:35.237" v="147" actId="47"/>
        <pc:sldMkLst>
          <pc:docMk/>
          <pc:sldMk cId="918901797" sldId="263"/>
        </pc:sldMkLst>
      </pc:sldChg>
      <pc:sldChg chg="modSp mod">
        <pc:chgData name="Adam Arkley" userId="d399d8a812f0f754" providerId="LiveId" clId="{318470DB-3724-44D0-9575-9B1659E68395}" dt="2020-09-30T11:23:34.282" v="809" actId="20577"/>
        <pc:sldMkLst>
          <pc:docMk/>
          <pc:sldMk cId="2056472189" sldId="264"/>
        </pc:sldMkLst>
        <pc:spChg chg="mod">
          <ac:chgData name="Adam Arkley" userId="d399d8a812f0f754" providerId="LiveId" clId="{318470DB-3724-44D0-9575-9B1659E68395}" dt="2020-09-29T20:24:34.164" v="377" actId="20577"/>
          <ac:spMkLst>
            <pc:docMk/>
            <pc:sldMk cId="2056472189" sldId="264"/>
            <ac:spMk id="6" creationId="{C5372D0A-E260-4F85-BA5F-02B997435337}"/>
          </ac:spMkLst>
        </pc:spChg>
        <pc:spChg chg="mod">
          <ac:chgData name="Adam Arkley" userId="d399d8a812f0f754" providerId="LiveId" clId="{318470DB-3724-44D0-9575-9B1659E68395}" dt="2020-09-30T11:23:34.282" v="809" actId="20577"/>
          <ac:spMkLst>
            <pc:docMk/>
            <pc:sldMk cId="2056472189" sldId="264"/>
            <ac:spMk id="7" creationId="{81C08BC2-19A8-464B-A2C7-FE134A960E49}"/>
          </ac:spMkLst>
        </pc:spChg>
        <pc:spChg chg="mod">
          <ac:chgData name="Adam Arkley" userId="d399d8a812f0f754" providerId="LiveId" clId="{318470DB-3724-44D0-9575-9B1659E68395}" dt="2020-09-29T20:23:44.091" v="283" actId="20577"/>
          <ac:spMkLst>
            <pc:docMk/>
            <pc:sldMk cId="2056472189" sldId="264"/>
            <ac:spMk id="9" creationId="{2D93FB91-1CCB-4F40-8110-791759806717}"/>
          </ac:spMkLst>
        </pc:spChg>
      </pc:sldChg>
      <pc:sldChg chg="del">
        <pc:chgData name="Adam Arkley" userId="d399d8a812f0f754" providerId="LiveId" clId="{318470DB-3724-44D0-9575-9B1659E68395}" dt="2020-09-29T20:20:41.651" v="148" actId="47"/>
        <pc:sldMkLst>
          <pc:docMk/>
          <pc:sldMk cId="3692225299" sldId="265"/>
        </pc:sldMkLst>
      </pc:sldChg>
      <pc:sldChg chg="del">
        <pc:chgData name="Adam Arkley" userId="d399d8a812f0f754" providerId="LiveId" clId="{318470DB-3724-44D0-9575-9B1659E68395}" dt="2020-09-29T20:20:41.651" v="148" actId="47"/>
        <pc:sldMkLst>
          <pc:docMk/>
          <pc:sldMk cId="3787901241" sldId="266"/>
        </pc:sldMkLst>
      </pc:sldChg>
      <pc:sldChg chg="del">
        <pc:chgData name="Adam Arkley" userId="d399d8a812f0f754" providerId="LiveId" clId="{318470DB-3724-44D0-9575-9B1659E68395}" dt="2020-09-29T20:20:41.651" v="148" actId="47"/>
        <pc:sldMkLst>
          <pc:docMk/>
          <pc:sldMk cId="45747960" sldId="267"/>
        </pc:sldMkLst>
      </pc:sldChg>
      <pc:sldChg chg="modSp mod">
        <pc:chgData name="Adam Arkley" userId="d399d8a812f0f754" providerId="LiveId" clId="{318470DB-3724-44D0-9575-9B1659E68395}" dt="2020-10-01T22:14:38.681" v="8388" actId="20577"/>
        <pc:sldMkLst>
          <pc:docMk/>
          <pc:sldMk cId="2350493696" sldId="267"/>
        </pc:sldMkLst>
        <pc:spChg chg="mod">
          <ac:chgData name="Adam Arkley" userId="d399d8a812f0f754" providerId="LiveId" clId="{318470DB-3724-44D0-9575-9B1659E68395}" dt="2020-10-01T22:14:38.681" v="8388" actId="20577"/>
          <ac:spMkLst>
            <pc:docMk/>
            <pc:sldMk cId="2350493696" sldId="267"/>
            <ac:spMk id="7" creationId="{81C08BC2-19A8-464B-A2C7-FE134A960E49}"/>
          </ac:spMkLst>
        </pc:spChg>
      </pc:sldChg>
      <pc:sldChg chg="del">
        <pc:chgData name="Adam Arkley" userId="d399d8a812f0f754" providerId="LiveId" clId="{318470DB-3724-44D0-9575-9B1659E68395}" dt="2020-09-29T20:20:41.651" v="148" actId="47"/>
        <pc:sldMkLst>
          <pc:docMk/>
          <pc:sldMk cId="2811427012" sldId="268"/>
        </pc:sldMkLst>
      </pc:sldChg>
      <pc:sldChg chg="del">
        <pc:chgData name="Adam Arkley" userId="d399d8a812f0f754" providerId="LiveId" clId="{318470DB-3724-44D0-9575-9B1659E68395}" dt="2020-09-29T20:20:41.651" v="148" actId="47"/>
        <pc:sldMkLst>
          <pc:docMk/>
          <pc:sldMk cId="4210038922" sldId="269"/>
        </pc:sldMkLst>
      </pc:sldChg>
      <pc:sldChg chg="del">
        <pc:chgData name="Adam Arkley" userId="d399d8a812f0f754" providerId="LiveId" clId="{318470DB-3724-44D0-9575-9B1659E68395}" dt="2020-09-29T20:20:41.651" v="148" actId="47"/>
        <pc:sldMkLst>
          <pc:docMk/>
          <pc:sldMk cId="2485717514" sldId="270"/>
        </pc:sldMkLst>
      </pc:sldChg>
      <pc:sldChg chg="del">
        <pc:chgData name="Adam Arkley" userId="d399d8a812f0f754" providerId="LiveId" clId="{318470DB-3724-44D0-9575-9B1659E68395}" dt="2020-09-29T20:20:41.651" v="148" actId="47"/>
        <pc:sldMkLst>
          <pc:docMk/>
          <pc:sldMk cId="1531185560" sldId="271"/>
        </pc:sldMkLst>
      </pc:sldChg>
      <pc:sldChg chg="modSp mod">
        <pc:chgData name="Adam Arkley" userId="d399d8a812f0f754" providerId="LiveId" clId="{318470DB-3724-44D0-9575-9B1659E68395}" dt="2020-10-01T19:48:36.654" v="1019" actId="20577"/>
        <pc:sldMkLst>
          <pc:docMk/>
          <pc:sldMk cId="3463049631" sldId="271"/>
        </pc:sldMkLst>
        <pc:spChg chg="mod">
          <ac:chgData name="Adam Arkley" userId="d399d8a812f0f754" providerId="LiveId" clId="{318470DB-3724-44D0-9575-9B1659E68395}" dt="2020-10-01T19:48:36.654" v="1019" actId="20577"/>
          <ac:spMkLst>
            <pc:docMk/>
            <pc:sldMk cId="3463049631" sldId="271"/>
            <ac:spMk id="7" creationId="{81C08BC2-19A8-464B-A2C7-FE134A960E49}"/>
          </ac:spMkLst>
        </pc:spChg>
      </pc:sldChg>
      <pc:sldChg chg="modSp add mod">
        <pc:chgData name="Adam Arkley" userId="d399d8a812f0f754" providerId="LiveId" clId="{318470DB-3724-44D0-9575-9B1659E68395}" dt="2020-10-01T19:52:48.226" v="1749" actId="20577"/>
        <pc:sldMkLst>
          <pc:docMk/>
          <pc:sldMk cId="3387430354" sldId="272"/>
        </pc:sldMkLst>
        <pc:spChg chg="mod">
          <ac:chgData name="Adam Arkley" userId="d399d8a812f0f754" providerId="LiveId" clId="{318470DB-3724-44D0-9575-9B1659E68395}" dt="2020-10-01T19:48:53.869" v="1063" actId="20577"/>
          <ac:spMkLst>
            <pc:docMk/>
            <pc:sldMk cId="3387430354" sldId="272"/>
            <ac:spMk id="6" creationId="{C5372D0A-E260-4F85-BA5F-02B997435337}"/>
          </ac:spMkLst>
        </pc:spChg>
        <pc:spChg chg="mod">
          <ac:chgData name="Adam Arkley" userId="d399d8a812f0f754" providerId="LiveId" clId="{318470DB-3724-44D0-9575-9B1659E68395}" dt="2020-10-01T19:52:48.226" v="1749" actId="20577"/>
          <ac:spMkLst>
            <pc:docMk/>
            <pc:sldMk cId="3387430354" sldId="272"/>
            <ac:spMk id="7" creationId="{81C08BC2-19A8-464B-A2C7-FE134A960E49}"/>
          </ac:spMkLst>
        </pc:spChg>
      </pc:sldChg>
      <pc:sldChg chg="del">
        <pc:chgData name="Adam Arkley" userId="d399d8a812f0f754" providerId="LiveId" clId="{318470DB-3724-44D0-9575-9B1659E68395}" dt="2020-09-29T20:20:41.651" v="148" actId="47"/>
        <pc:sldMkLst>
          <pc:docMk/>
          <pc:sldMk cId="3850673635" sldId="272"/>
        </pc:sldMkLst>
      </pc:sldChg>
      <pc:sldChg chg="del">
        <pc:chgData name="Adam Arkley" userId="d399d8a812f0f754" providerId="LiveId" clId="{318470DB-3724-44D0-9575-9B1659E68395}" dt="2020-09-29T20:20:41.651" v="148" actId="47"/>
        <pc:sldMkLst>
          <pc:docMk/>
          <pc:sldMk cId="2937272670" sldId="273"/>
        </pc:sldMkLst>
      </pc:sldChg>
      <pc:sldChg chg="modSp add mod ord">
        <pc:chgData name="Adam Arkley" userId="d399d8a812f0f754" providerId="LiveId" clId="{318470DB-3724-44D0-9575-9B1659E68395}" dt="2020-10-01T19:55:51.253" v="1887" actId="20577"/>
        <pc:sldMkLst>
          <pc:docMk/>
          <pc:sldMk cId="4271722599" sldId="273"/>
        </pc:sldMkLst>
        <pc:spChg chg="mod">
          <ac:chgData name="Adam Arkley" userId="d399d8a812f0f754" providerId="LiveId" clId="{318470DB-3724-44D0-9575-9B1659E68395}" dt="2020-10-01T19:53:03.569" v="1771" actId="20577"/>
          <ac:spMkLst>
            <pc:docMk/>
            <pc:sldMk cId="4271722599" sldId="273"/>
            <ac:spMk id="7" creationId="{264D352A-6490-4480-892C-323D5009DE9E}"/>
          </ac:spMkLst>
        </pc:spChg>
        <pc:spChg chg="mod">
          <ac:chgData name="Adam Arkley" userId="d399d8a812f0f754" providerId="LiveId" clId="{318470DB-3724-44D0-9575-9B1659E68395}" dt="2020-10-01T19:55:51.253" v="1887" actId="20577"/>
          <ac:spMkLst>
            <pc:docMk/>
            <pc:sldMk cId="4271722599" sldId="273"/>
            <ac:spMk id="8" creationId="{BE0E3DF2-7D61-4E65-B9C8-8C8786AC82BB}"/>
          </ac:spMkLst>
        </pc:spChg>
      </pc:sldChg>
      <pc:sldChg chg="del">
        <pc:chgData name="Adam Arkley" userId="d399d8a812f0f754" providerId="LiveId" clId="{318470DB-3724-44D0-9575-9B1659E68395}" dt="2020-09-29T20:20:41.651" v="148" actId="47"/>
        <pc:sldMkLst>
          <pc:docMk/>
          <pc:sldMk cId="1433041978" sldId="274"/>
        </pc:sldMkLst>
      </pc:sldChg>
      <pc:sldChg chg="modSp add mod ord">
        <pc:chgData name="Adam Arkley" userId="d399d8a812f0f754" providerId="LiveId" clId="{318470DB-3724-44D0-9575-9B1659E68395}" dt="2020-10-01T21:19:37.506" v="2886" actId="20577"/>
        <pc:sldMkLst>
          <pc:docMk/>
          <pc:sldMk cId="1470872086" sldId="274"/>
        </pc:sldMkLst>
        <pc:spChg chg="mod">
          <ac:chgData name="Adam Arkley" userId="d399d8a812f0f754" providerId="LiveId" clId="{318470DB-3724-44D0-9575-9B1659E68395}" dt="2020-10-01T19:57:43.080" v="1927" actId="20577"/>
          <ac:spMkLst>
            <pc:docMk/>
            <pc:sldMk cId="1470872086" sldId="274"/>
            <ac:spMk id="6" creationId="{C5372D0A-E260-4F85-BA5F-02B997435337}"/>
          </ac:spMkLst>
        </pc:spChg>
        <pc:spChg chg="mod">
          <ac:chgData name="Adam Arkley" userId="d399d8a812f0f754" providerId="LiveId" clId="{318470DB-3724-44D0-9575-9B1659E68395}" dt="2020-10-01T21:19:37.506" v="2886" actId="20577"/>
          <ac:spMkLst>
            <pc:docMk/>
            <pc:sldMk cId="1470872086" sldId="274"/>
            <ac:spMk id="7" creationId="{81C08BC2-19A8-464B-A2C7-FE134A960E49}"/>
          </ac:spMkLst>
        </pc:spChg>
      </pc:sldChg>
      <pc:sldChg chg="del">
        <pc:chgData name="Adam Arkley" userId="d399d8a812f0f754" providerId="LiveId" clId="{318470DB-3724-44D0-9575-9B1659E68395}" dt="2020-09-29T20:20:41.651" v="148" actId="47"/>
        <pc:sldMkLst>
          <pc:docMk/>
          <pc:sldMk cId="1211861009" sldId="275"/>
        </pc:sldMkLst>
      </pc:sldChg>
      <pc:sldChg chg="modSp add mod">
        <pc:chgData name="Adam Arkley" userId="d399d8a812f0f754" providerId="LiveId" clId="{318470DB-3724-44D0-9575-9B1659E68395}" dt="2020-10-01T21:30:22.770" v="5048" actId="255"/>
        <pc:sldMkLst>
          <pc:docMk/>
          <pc:sldMk cId="2756053841" sldId="275"/>
        </pc:sldMkLst>
        <pc:spChg chg="mod">
          <ac:chgData name="Adam Arkley" userId="d399d8a812f0f754" providerId="LiveId" clId="{318470DB-3724-44D0-9575-9B1659E68395}" dt="2020-10-01T21:30:22.770" v="5048" actId="255"/>
          <ac:spMkLst>
            <pc:docMk/>
            <pc:sldMk cId="2756053841" sldId="275"/>
            <ac:spMk id="7" creationId="{81C08BC2-19A8-464B-A2C7-FE134A960E49}"/>
          </ac:spMkLst>
        </pc:spChg>
      </pc:sldChg>
      <pc:sldChg chg="del">
        <pc:chgData name="Adam Arkley" userId="d399d8a812f0f754" providerId="LiveId" clId="{318470DB-3724-44D0-9575-9B1659E68395}" dt="2020-09-29T20:20:41.651" v="148" actId="47"/>
        <pc:sldMkLst>
          <pc:docMk/>
          <pc:sldMk cId="1171388678" sldId="276"/>
        </pc:sldMkLst>
      </pc:sldChg>
      <pc:sldChg chg="modSp add mod">
        <pc:chgData name="Adam Arkley" userId="d399d8a812f0f754" providerId="LiveId" clId="{318470DB-3724-44D0-9575-9B1659E68395}" dt="2020-10-01T21:25:04.175" v="4238" actId="20577"/>
        <pc:sldMkLst>
          <pc:docMk/>
          <pc:sldMk cId="2525393255" sldId="276"/>
        </pc:sldMkLst>
        <pc:spChg chg="mod">
          <ac:chgData name="Adam Arkley" userId="d399d8a812f0f754" providerId="LiveId" clId="{318470DB-3724-44D0-9575-9B1659E68395}" dt="2020-10-01T21:21:49.940" v="3327" actId="20577"/>
          <ac:spMkLst>
            <pc:docMk/>
            <pc:sldMk cId="2525393255" sldId="276"/>
            <ac:spMk id="6" creationId="{C5372D0A-E260-4F85-BA5F-02B997435337}"/>
          </ac:spMkLst>
        </pc:spChg>
        <pc:spChg chg="mod">
          <ac:chgData name="Adam Arkley" userId="d399d8a812f0f754" providerId="LiveId" clId="{318470DB-3724-44D0-9575-9B1659E68395}" dt="2020-10-01T21:25:04.175" v="4238" actId="20577"/>
          <ac:spMkLst>
            <pc:docMk/>
            <pc:sldMk cId="2525393255" sldId="276"/>
            <ac:spMk id="7" creationId="{81C08BC2-19A8-464B-A2C7-FE134A960E49}"/>
          </ac:spMkLst>
        </pc:spChg>
      </pc:sldChg>
      <pc:sldChg chg="modSp add mod">
        <pc:chgData name="Adam Arkley" userId="d399d8a812f0f754" providerId="LiveId" clId="{318470DB-3724-44D0-9575-9B1659E68395}" dt="2020-10-03T12:46:59.786" v="10223" actId="27636"/>
        <pc:sldMkLst>
          <pc:docMk/>
          <pc:sldMk cId="906718819" sldId="277"/>
        </pc:sldMkLst>
        <pc:spChg chg="mod">
          <ac:chgData name="Adam Arkley" userId="d399d8a812f0f754" providerId="LiveId" clId="{318470DB-3724-44D0-9575-9B1659E68395}" dt="2020-10-03T12:46:59.786" v="10223" actId="27636"/>
          <ac:spMkLst>
            <pc:docMk/>
            <pc:sldMk cId="906718819" sldId="277"/>
            <ac:spMk id="7" creationId="{81C08BC2-19A8-464B-A2C7-FE134A960E49}"/>
          </ac:spMkLst>
        </pc:spChg>
      </pc:sldChg>
      <pc:sldChg chg="del">
        <pc:chgData name="Adam Arkley" userId="d399d8a812f0f754" providerId="LiveId" clId="{318470DB-3724-44D0-9575-9B1659E68395}" dt="2020-09-29T20:20:41.651" v="148" actId="47"/>
        <pc:sldMkLst>
          <pc:docMk/>
          <pc:sldMk cId="1348095064" sldId="277"/>
        </pc:sldMkLst>
      </pc:sldChg>
      <pc:sldChg chg="modSp add mod">
        <pc:chgData name="Adam Arkley" userId="d399d8a812f0f754" providerId="LiveId" clId="{318470DB-3724-44D0-9575-9B1659E68395}" dt="2020-10-01T21:50:16.669" v="6086" actId="27636"/>
        <pc:sldMkLst>
          <pc:docMk/>
          <pc:sldMk cId="3128768891" sldId="278"/>
        </pc:sldMkLst>
        <pc:spChg chg="mod">
          <ac:chgData name="Adam Arkley" userId="d399d8a812f0f754" providerId="LiveId" clId="{318470DB-3724-44D0-9575-9B1659E68395}" dt="2020-10-01T21:29:39.096" v="5030" actId="20577"/>
          <ac:spMkLst>
            <pc:docMk/>
            <pc:sldMk cId="3128768891" sldId="278"/>
            <ac:spMk id="6" creationId="{C5372D0A-E260-4F85-BA5F-02B997435337}"/>
          </ac:spMkLst>
        </pc:spChg>
        <pc:spChg chg="mod">
          <ac:chgData name="Adam Arkley" userId="d399d8a812f0f754" providerId="LiveId" clId="{318470DB-3724-44D0-9575-9B1659E68395}" dt="2020-10-01T21:50:16.669" v="6086" actId="27636"/>
          <ac:spMkLst>
            <pc:docMk/>
            <pc:sldMk cId="3128768891" sldId="278"/>
            <ac:spMk id="7" creationId="{81C08BC2-19A8-464B-A2C7-FE134A960E49}"/>
          </ac:spMkLst>
        </pc:spChg>
      </pc:sldChg>
      <pc:sldChg chg="del">
        <pc:chgData name="Adam Arkley" userId="d399d8a812f0f754" providerId="LiveId" clId="{318470DB-3724-44D0-9575-9B1659E68395}" dt="2020-09-29T20:20:41.651" v="148" actId="47"/>
        <pc:sldMkLst>
          <pc:docMk/>
          <pc:sldMk cId="3898771234" sldId="278"/>
        </pc:sldMkLst>
      </pc:sldChg>
      <pc:sldChg chg="del">
        <pc:chgData name="Adam Arkley" userId="d399d8a812f0f754" providerId="LiveId" clId="{318470DB-3724-44D0-9575-9B1659E68395}" dt="2020-09-29T20:20:41.651" v="148" actId="47"/>
        <pc:sldMkLst>
          <pc:docMk/>
          <pc:sldMk cId="220820179" sldId="279"/>
        </pc:sldMkLst>
      </pc:sldChg>
      <pc:sldChg chg="modSp add mod ord">
        <pc:chgData name="Adam Arkley" userId="d399d8a812f0f754" providerId="LiveId" clId="{318470DB-3724-44D0-9575-9B1659E68395}" dt="2020-10-01T22:01:22.931" v="8298" actId="20577"/>
        <pc:sldMkLst>
          <pc:docMk/>
          <pc:sldMk cId="3444396052" sldId="279"/>
        </pc:sldMkLst>
        <pc:spChg chg="mod">
          <ac:chgData name="Adam Arkley" userId="d399d8a812f0f754" providerId="LiveId" clId="{318470DB-3724-44D0-9575-9B1659E68395}" dt="2020-10-01T21:51:44.091" v="6126" actId="20577"/>
          <ac:spMkLst>
            <pc:docMk/>
            <pc:sldMk cId="3444396052" sldId="279"/>
            <ac:spMk id="7" creationId="{264D352A-6490-4480-892C-323D5009DE9E}"/>
          </ac:spMkLst>
        </pc:spChg>
        <pc:spChg chg="mod">
          <ac:chgData name="Adam Arkley" userId="d399d8a812f0f754" providerId="LiveId" clId="{318470DB-3724-44D0-9575-9B1659E68395}" dt="2020-10-01T22:01:22.931" v="8298" actId="20577"/>
          <ac:spMkLst>
            <pc:docMk/>
            <pc:sldMk cId="3444396052" sldId="279"/>
            <ac:spMk id="8" creationId="{BE0E3DF2-7D61-4E65-B9C8-8C8786AC82BB}"/>
          </ac:spMkLst>
        </pc:spChg>
      </pc:sldChg>
      <pc:sldChg chg="del">
        <pc:chgData name="Adam Arkley" userId="d399d8a812f0f754" providerId="LiveId" clId="{318470DB-3724-44D0-9575-9B1659E68395}" dt="2020-09-29T20:20:41.651" v="148" actId="47"/>
        <pc:sldMkLst>
          <pc:docMk/>
          <pc:sldMk cId="599969813" sldId="280"/>
        </pc:sldMkLst>
      </pc:sldChg>
      <pc:sldChg chg="modSp add mod ord">
        <pc:chgData name="Adam Arkley" userId="d399d8a812f0f754" providerId="LiveId" clId="{318470DB-3724-44D0-9575-9B1659E68395}" dt="2020-10-01T21:56:37.763" v="6859" actId="20577"/>
        <pc:sldMkLst>
          <pc:docMk/>
          <pc:sldMk cId="808402707" sldId="280"/>
        </pc:sldMkLst>
        <pc:spChg chg="mod">
          <ac:chgData name="Adam Arkley" userId="d399d8a812f0f754" providerId="LiveId" clId="{318470DB-3724-44D0-9575-9B1659E68395}" dt="2020-10-01T21:53:13.525" v="6252" actId="20577"/>
          <ac:spMkLst>
            <pc:docMk/>
            <pc:sldMk cId="808402707" sldId="280"/>
            <ac:spMk id="6" creationId="{C5372D0A-E260-4F85-BA5F-02B997435337}"/>
          </ac:spMkLst>
        </pc:spChg>
        <pc:spChg chg="mod">
          <ac:chgData name="Adam Arkley" userId="d399d8a812f0f754" providerId="LiveId" clId="{318470DB-3724-44D0-9575-9B1659E68395}" dt="2020-10-01T21:56:37.763" v="6859" actId="20577"/>
          <ac:spMkLst>
            <pc:docMk/>
            <pc:sldMk cId="808402707" sldId="280"/>
            <ac:spMk id="7" creationId="{81C08BC2-19A8-464B-A2C7-FE134A960E49}"/>
          </ac:spMkLst>
        </pc:spChg>
      </pc:sldChg>
      <pc:sldChg chg="del">
        <pc:chgData name="Adam Arkley" userId="d399d8a812f0f754" providerId="LiveId" clId="{318470DB-3724-44D0-9575-9B1659E68395}" dt="2020-09-29T20:20:41.651" v="148" actId="47"/>
        <pc:sldMkLst>
          <pc:docMk/>
          <pc:sldMk cId="1897451912" sldId="281"/>
        </pc:sldMkLst>
      </pc:sldChg>
      <pc:sldChg chg="modSp add mod">
        <pc:chgData name="Adam Arkley" userId="d399d8a812f0f754" providerId="LiveId" clId="{318470DB-3724-44D0-9575-9B1659E68395}" dt="2020-10-01T21:58:59.522" v="7545" actId="20577"/>
        <pc:sldMkLst>
          <pc:docMk/>
          <pc:sldMk cId="1980469045" sldId="281"/>
        </pc:sldMkLst>
        <pc:spChg chg="mod">
          <ac:chgData name="Adam Arkley" userId="d399d8a812f0f754" providerId="LiveId" clId="{318470DB-3724-44D0-9575-9B1659E68395}" dt="2020-10-01T21:56:49.821" v="6898" actId="313"/>
          <ac:spMkLst>
            <pc:docMk/>
            <pc:sldMk cId="1980469045" sldId="281"/>
            <ac:spMk id="6" creationId="{C5372D0A-E260-4F85-BA5F-02B997435337}"/>
          </ac:spMkLst>
        </pc:spChg>
        <pc:spChg chg="mod">
          <ac:chgData name="Adam Arkley" userId="d399d8a812f0f754" providerId="LiveId" clId="{318470DB-3724-44D0-9575-9B1659E68395}" dt="2020-10-01T21:58:59.522" v="7545" actId="20577"/>
          <ac:spMkLst>
            <pc:docMk/>
            <pc:sldMk cId="1980469045" sldId="281"/>
            <ac:spMk id="7" creationId="{81C08BC2-19A8-464B-A2C7-FE134A960E49}"/>
          </ac:spMkLst>
        </pc:spChg>
      </pc:sldChg>
      <pc:sldChg chg="del">
        <pc:chgData name="Adam Arkley" userId="d399d8a812f0f754" providerId="LiveId" clId="{318470DB-3724-44D0-9575-9B1659E68395}" dt="2020-09-29T20:20:41.651" v="148" actId="47"/>
        <pc:sldMkLst>
          <pc:docMk/>
          <pc:sldMk cId="3165221986" sldId="282"/>
        </pc:sldMkLst>
      </pc:sldChg>
      <pc:sldChg chg="modSp add mod">
        <pc:chgData name="Adam Arkley" userId="d399d8a812f0f754" providerId="LiveId" clId="{318470DB-3724-44D0-9575-9B1659E68395}" dt="2020-10-01T22:01:12.726" v="8297" actId="20577"/>
        <pc:sldMkLst>
          <pc:docMk/>
          <pc:sldMk cId="3789772830" sldId="282"/>
        </pc:sldMkLst>
        <pc:spChg chg="mod">
          <ac:chgData name="Adam Arkley" userId="d399d8a812f0f754" providerId="LiveId" clId="{318470DB-3724-44D0-9575-9B1659E68395}" dt="2020-10-01T22:01:12.726" v="8297" actId="20577"/>
          <ac:spMkLst>
            <pc:docMk/>
            <pc:sldMk cId="3789772830" sldId="282"/>
            <ac:spMk id="7" creationId="{81C08BC2-19A8-464B-A2C7-FE134A960E49}"/>
          </ac:spMkLst>
        </pc:spChg>
      </pc:sldChg>
      <pc:sldChg chg="modSp add mod ord">
        <pc:chgData name="Adam Arkley" userId="d399d8a812f0f754" providerId="LiveId" clId="{318470DB-3724-44D0-9575-9B1659E68395}" dt="2020-10-03T10:20:54.516" v="8486" actId="20577"/>
        <pc:sldMkLst>
          <pc:docMk/>
          <pc:sldMk cId="2310119351" sldId="283"/>
        </pc:sldMkLst>
        <pc:spChg chg="mod">
          <ac:chgData name="Adam Arkley" userId="d399d8a812f0f754" providerId="LiveId" clId="{318470DB-3724-44D0-9575-9B1659E68395}" dt="2020-10-03T10:17:20.666" v="8430" actId="20577"/>
          <ac:spMkLst>
            <pc:docMk/>
            <pc:sldMk cId="2310119351" sldId="283"/>
            <ac:spMk id="7" creationId="{264D352A-6490-4480-892C-323D5009DE9E}"/>
          </ac:spMkLst>
        </pc:spChg>
        <pc:spChg chg="mod">
          <ac:chgData name="Adam Arkley" userId="d399d8a812f0f754" providerId="LiveId" clId="{318470DB-3724-44D0-9575-9B1659E68395}" dt="2020-10-03T10:20:54.516" v="8486" actId="20577"/>
          <ac:spMkLst>
            <pc:docMk/>
            <pc:sldMk cId="2310119351" sldId="283"/>
            <ac:spMk id="8" creationId="{BE0E3DF2-7D61-4E65-B9C8-8C8786AC82BB}"/>
          </ac:spMkLst>
        </pc:spChg>
      </pc:sldChg>
      <pc:sldChg chg="del">
        <pc:chgData name="Adam Arkley" userId="d399d8a812f0f754" providerId="LiveId" clId="{318470DB-3724-44D0-9575-9B1659E68395}" dt="2020-09-29T20:20:41.651" v="148" actId="47"/>
        <pc:sldMkLst>
          <pc:docMk/>
          <pc:sldMk cId="2393485542" sldId="283"/>
        </pc:sldMkLst>
      </pc:sldChg>
      <pc:sldChg chg="add del ord">
        <pc:chgData name="Adam Arkley" userId="d399d8a812f0f754" providerId="LiveId" clId="{318470DB-3724-44D0-9575-9B1659E68395}" dt="2020-10-01T22:12:03.024" v="8313" actId="47"/>
        <pc:sldMkLst>
          <pc:docMk/>
          <pc:sldMk cId="3248083022" sldId="283"/>
        </pc:sldMkLst>
      </pc:sldChg>
      <pc:sldChg chg="modSp add mod ord">
        <pc:chgData name="Adam Arkley" userId="d399d8a812f0f754" providerId="LiveId" clId="{318470DB-3724-44D0-9575-9B1659E68395}" dt="2020-10-03T10:25:48.055" v="9008" actId="20577"/>
        <pc:sldMkLst>
          <pc:docMk/>
          <pc:sldMk cId="1429115910" sldId="284"/>
        </pc:sldMkLst>
        <pc:spChg chg="mod">
          <ac:chgData name="Adam Arkley" userId="d399d8a812f0f754" providerId="LiveId" clId="{318470DB-3724-44D0-9575-9B1659E68395}" dt="2020-10-03T10:24:32.160" v="8512" actId="20577"/>
          <ac:spMkLst>
            <pc:docMk/>
            <pc:sldMk cId="1429115910" sldId="284"/>
            <ac:spMk id="6" creationId="{C5372D0A-E260-4F85-BA5F-02B997435337}"/>
          </ac:spMkLst>
        </pc:spChg>
        <pc:spChg chg="mod">
          <ac:chgData name="Adam Arkley" userId="d399d8a812f0f754" providerId="LiveId" clId="{318470DB-3724-44D0-9575-9B1659E68395}" dt="2020-10-03T10:25:48.055" v="9008" actId="20577"/>
          <ac:spMkLst>
            <pc:docMk/>
            <pc:sldMk cId="1429115910" sldId="284"/>
            <ac:spMk id="7" creationId="{81C08BC2-19A8-464B-A2C7-FE134A960E49}"/>
          </ac:spMkLst>
        </pc:spChg>
      </pc:sldChg>
      <pc:sldChg chg="del">
        <pc:chgData name="Adam Arkley" userId="d399d8a812f0f754" providerId="LiveId" clId="{318470DB-3724-44D0-9575-9B1659E68395}" dt="2020-09-29T20:20:41.651" v="148" actId="47"/>
        <pc:sldMkLst>
          <pc:docMk/>
          <pc:sldMk cId="1476985592" sldId="284"/>
        </pc:sldMkLst>
      </pc:sldChg>
      <pc:sldChg chg="add del ord">
        <pc:chgData name="Adam Arkley" userId="d399d8a812f0f754" providerId="LiveId" clId="{318470DB-3724-44D0-9575-9B1659E68395}" dt="2020-10-01T22:12:04.389" v="8314" actId="47"/>
        <pc:sldMkLst>
          <pc:docMk/>
          <pc:sldMk cId="3727802183" sldId="284"/>
        </pc:sldMkLst>
      </pc:sldChg>
      <pc:sldChg chg="del">
        <pc:chgData name="Adam Arkley" userId="d399d8a812f0f754" providerId="LiveId" clId="{318470DB-3724-44D0-9575-9B1659E68395}" dt="2020-09-29T20:20:41.651" v="148" actId="47"/>
        <pc:sldMkLst>
          <pc:docMk/>
          <pc:sldMk cId="906687609" sldId="285"/>
        </pc:sldMkLst>
      </pc:sldChg>
      <pc:sldChg chg="modSp add mod">
        <pc:chgData name="Adam Arkley" userId="d399d8a812f0f754" providerId="LiveId" clId="{318470DB-3724-44D0-9575-9B1659E68395}" dt="2020-10-03T10:33:07.972" v="9882" actId="20577"/>
        <pc:sldMkLst>
          <pc:docMk/>
          <pc:sldMk cId="3590173943" sldId="285"/>
        </pc:sldMkLst>
        <pc:spChg chg="mod">
          <ac:chgData name="Adam Arkley" userId="d399d8a812f0f754" providerId="LiveId" clId="{318470DB-3724-44D0-9575-9B1659E68395}" dt="2020-10-03T10:26:44.991" v="9041" actId="20577"/>
          <ac:spMkLst>
            <pc:docMk/>
            <pc:sldMk cId="3590173943" sldId="285"/>
            <ac:spMk id="6" creationId="{C5372D0A-E260-4F85-BA5F-02B997435337}"/>
          </ac:spMkLst>
        </pc:spChg>
        <pc:spChg chg="mod">
          <ac:chgData name="Adam Arkley" userId="d399d8a812f0f754" providerId="LiveId" clId="{318470DB-3724-44D0-9575-9B1659E68395}" dt="2020-10-03T10:33:07.972" v="9882" actId="20577"/>
          <ac:spMkLst>
            <pc:docMk/>
            <pc:sldMk cId="3590173943" sldId="285"/>
            <ac:spMk id="7" creationId="{81C08BC2-19A8-464B-A2C7-FE134A960E49}"/>
          </ac:spMkLst>
        </pc:spChg>
      </pc:sldChg>
      <pc:sldChg chg="modSp add mod">
        <pc:chgData name="Adam Arkley" userId="d399d8a812f0f754" providerId="LiveId" clId="{318470DB-3724-44D0-9575-9B1659E68395}" dt="2020-10-03T12:47:56.182" v="10483" actId="20577"/>
        <pc:sldMkLst>
          <pc:docMk/>
          <pc:sldMk cId="1160232687" sldId="286"/>
        </pc:sldMkLst>
        <pc:spChg chg="mod">
          <ac:chgData name="Adam Arkley" userId="d399d8a812f0f754" providerId="LiveId" clId="{318470DB-3724-44D0-9575-9B1659E68395}" dt="2020-10-03T12:47:56.182" v="10483" actId="20577"/>
          <ac:spMkLst>
            <pc:docMk/>
            <pc:sldMk cId="1160232687" sldId="286"/>
            <ac:spMk id="7" creationId="{81C08BC2-19A8-464B-A2C7-FE134A960E49}"/>
          </ac:spMkLst>
        </pc:spChg>
      </pc:sldChg>
      <pc:sldChg chg="del">
        <pc:chgData name="Adam Arkley" userId="d399d8a812f0f754" providerId="LiveId" clId="{318470DB-3724-44D0-9575-9B1659E68395}" dt="2020-09-29T20:20:41.651" v="148" actId="47"/>
        <pc:sldMkLst>
          <pc:docMk/>
          <pc:sldMk cId="1654133638" sldId="286"/>
        </pc:sldMkLst>
      </pc:sldChg>
      <pc:sldChg chg="add del">
        <pc:chgData name="Adam Arkley" userId="d399d8a812f0f754" providerId="LiveId" clId="{318470DB-3724-44D0-9575-9B1659E68395}" dt="2020-10-03T12:46:57.110" v="10220"/>
        <pc:sldMkLst>
          <pc:docMk/>
          <pc:sldMk cId="2357272979" sldId="287"/>
        </pc:sldMkLst>
      </pc:sldChg>
    </pc:docChg>
  </pc:docChgLst>
  <pc:docChgLst>
    <pc:chgData name="Adam Arkley" userId="d399d8a812f0f754" providerId="LiveId" clId="{28E1BA76-4189-4745-8F3B-C988542B9CC1}"/>
    <pc:docChg chg="undo custSel addSld delSld modSld sldOrd addSection delSection modSection">
      <pc:chgData name="Adam Arkley" userId="d399d8a812f0f754" providerId="LiveId" clId="{28E1BA76-4189-4745-8F3B-C988542B9CC1}" dt="2020-09-26T14:58:24.841" v="10039" actId="20577"/>
      <pc:docMkLst>
        <pc:docMk/>
      </pc:docMkLst>
      <pc:sldChg chg="modSp mod">
        <pc:chgData name="Adam Arkley" userId="d399d8a812f0f754" providerId="LiveId" clId="{28E1BA76-4189-4745-8F3B-C988542B9CC1}" dt="2020-09-25T18:56:52.949" v="15" actId="20577"/>
        <pc:sldMkLst>
          <pc:docMk/>
          <pc:sldMk cId="2701037055" sldId="256"/>
        </pc:sldMkLst>
        <pc:spChg chg="mod">
          <ac:chgData name="Adam Arkley" userId="d399d8a812f0f754" providerId="LiveId" clId="{28E1BA76-4189-4745-8F3B-C988542B9CC1}" dt="2020-09-25T18:56:52.949" v="15" actId="20577"/>
          <ac:spMkLst>
            <pc:docMk/>
            <pc:sldMk cId="2701037055" sldId="256"/>
            <ac:spMk id="2" creationId="{B85CA9A3-4DC8-45AC-92F2-BEE16ECE63EB}"/>
          </ac:spMkLst>
        </pc:spChg>
        <pc:spChg chg="mod">
          <ac:chgData name="Adam Arkley" userId="d399d8a812f0f754" providerId="LiveId" clId="{28E1BA76-4189-4745-8F3B-C988542B9CC1}" dt="2020-09-25T18:56:41.373" v="5" actId="20577"/>
          <ac:spMkLst>
            <pc:docMk/>
            <pc:sldMk cId="2701037055" sldId="256"/>
            <ac:spMk id="4" creationId="{0F370610-8E27-43C6-88E0-34FB0AF38598}"/>
          </ac:spMkLst>
        </pc:spChg>
        <pc:spChg chg="mod">
          <ac:chgData name="Adam Arkley" userId="d399d8a812f0f754" providerId="LiveId" clId="{28E1BA76-4189-4745-8F3B-C988542B9CC1}" dt="2020-09-25T18:56:45.768" v="9" actId="20577"/>
          <ac:spMkLst>
            <pc:docMk/>
            <pc:sldMk cId="2701037055" sldId="256"/>
            <ac:spMk id="6" creationId="{424E565A-5570-49BD-91D8-FCEE7A8CF147}"/>
          </ac:spMkLst>
        </pc:spChg>
      </pc:sldChg>
      <pc:sldChg chg="modSp mod">
        <pc:chgData name="Adam Arkley" userId="d399d8a812f0f754" providerId="LiveId" clId="{28E1BA76-4189-4745-8F3B-C988542B9CC1}" dt="2020-09-25T19:02:19.129" v="176" actId="20577"/>
        <pc:sldMkLst>
          <pc:docMk/>
          <pc:sldMk cId="591849276" sldId="257"/>
        </pc:sldMkLst>
        <pc:spChg chg="mod">
          <ac:chgData name="Adam Arkley" userId="d399d8a812f0f754" providerId="LiveId" clId="{28E1BA76-4189-4745-8F3B-C988542B9CC1}" dt="2020-09-25T18:58:57.762" v="37" actId="20577"/>
          <ac:spMkLst>
            <pc:docMk/>
            <pc:sldMk cId="591849276" sldId="257"/>
            <ac:spMk id="6" creationId="{E1CC5CBC-7FFB-44CA-B3ED-FD229E0BDE86}"/>
          </ac:spMkLst>
        </pc:spChg>
        <pc:spChg chg="mod">
          <ac:chgData name="Adam Arkley" userId="d399d8a812f0f754" providerId="LiveId" clId="{28E1BA76-4189-4745-8F3B-C988542B9CC1}" dt="2020-09-25T19:02:19.129" v="176" actId="20577"/>
          <ac:spMkLst>
            <pc:docMk/>
            <pc:sldMk cId="591849276" sldId="257"/>
            <ac:spMk id="8" creationId="{BE0E3DF2-7D61-4E65-B9C8-8C8786AC82BB}"/>
          </ac:spMkLst>
        </pc:spChg>
      </pc:sldChg>
      <pc:sldChg chg="modSp mod">
        <pc:chgData name="Adam Arkley" userId="d399d8a812f0f754" providerId="LiveId" clId="{28E1BA76-4189-4745-8F3B-C988542B9CC1}" dt="2020-09-25T19:46:40.059" v="2726" actId="20577"/>
        <pc:sldMkLst>
          <pc:docMk/>
          <pc:sldMk cId="4228031967" sldId="258"/>
        </pc:sldMkLst>
        <pc:spChg chg="mod">
          <ac:chgData name="Adam Arkley" userId="d399d8a812f0f754" providerId="LiveId" clId="{28E1BA76-4189-4745-8F3B-C988542B9CC1}" dt="2020-09-25T18:59:00.784" v="39" actId="20577"/>
          <ac:spMkLst>
            <pc:docMk/>
            <pc:sldMk cId="4228031967" sldId="258"/>
            <ac:spMk id="6" creationId="{E1CC5CBC-7FFB-44CA-B3ED-FD229E0BDE86}"/>
          </ac:spMkLst>
        </pc:spChg>
        <pc:spChg chg="mod">
          <ac:chgData name="Adam Arkley" userId="d399d8a812f0f754" providerId="LiveId" clId="{28E1BA76-4189-4745-8F3B-C988542B9CC1}" dt="2020-09-25T19:04:05.308" v="202" actId="20577"/>
          <ac:spMkLst>
            <pc:docMk/>
            <pc:sldMk cId="4228031967" sldId="258"/>
            <ac:spMk id="7" creationId="{264D352A-6490-4480-892C-323D5009DE9E}"/>
          </ac:spMkLst>
        </pc:spChg>
        <pc:spChg chg="mod">
          <ac:chgData name="Adam Arkley" userId="d399d8a812f0f754" providerId="LiveId" clId="{28E1BA76-4189-4745-8F3B-C988542B9CC1}" dt="2020-09-25T19:46:40.059" v="2726" actId="20577"/>
          <ac:spMkLst>
            <pc:docMk/>
            <pc:sldMk cId="4228031967" sldId="258"/>
            <ac:spMk id="8" creationId="{BE0E3DF2-7D61-4E65-B9C8-8C8786AC82BB}"/>
          </ac:spMkLst>
        </pc:spChg>
      </pc:sldChg>
      <pc:sldChg chg="addSp modSp mod">
        <pc:chgData name="Adam Arkley" userId="d399d8a812f0f754" providerId="LiveId" clId="{28E1BA76-4189-4745-8F3B-C988542B9CC1}" dt="2020-09-25T19:11:43.309" v="611" actId="1076"/>
        <pc:sldMkLst>
          <pc:docMk/>
          <pc:sldMk cId="3925457643" sldId="260"/>
        </pc:sldMkLst>
        <pc:spChg chg="mod">
          <ac:chgData name="Adam Arkley" userId="d399d8a812f0f754" providerId="LiveId" clId="{28E1BA76-4189-4745-8F3B-C988542B9CC1}" dt="2020-09-25T19:08:40.496" v="286" actId="20577"/>
          <ac:spMkLst>
            <pc:docMk/>
            <pc:sldMk cId="3925457643" sldId="260"/>
            <ac:spMk id="6" creationId="{C5372D0A-E260-4F85-BA5F-02B997435337}"/>
          </ac:spMkLst>
        </pc:spChg>
        <pc:spChg chg="mod">
          <ac:chgData name="Adam Arkley" userId="d399d8a812f0f754" providerId="LiveId" clId="{28E1BA76-4189-4745-8F3B-C988542B9CC1}" dt="2020-09-25T19:11:35.671" v="609" actId="14100"/>
          <ac:spMkLst>
            <pc:docMk/>
            <pc:sldMk cId="3925457643" sldId="260"/>
            <ac:spMk id="7" creationId="{81C08BC2-19A8-464B-A2C7-FE134A960E49}"/>
          </ac:spMkLst>
        </pc:spChg>
        <pc:spChg chg="mod">
          <ac:chgData name="Adam Arkley" userId="d399d8a812f0f754" providerId="LiveId" clId="{28E1BA76-4189-4745-8F3B-C988542B9CC1}" dt="2020-09-25T18:59:03.216" v="41" actId="20577"/>
          <ac:spMkLst>
            <pc:docMk/>
            <pc:sldMk cId="3925457643" sldId="260"/>
            <ac:spMk id="9" creationId="{2D93FB91-1CCB-4F40-8110-791759806717}"/>
          </ac:spMkLst>
        </pc:spChg>
        <pc:picChg chg="add mod">
          <ac:chgData name="Adam Arkley" userId="d399d8a812f0f754" providerId="LiveId" clId="{28E1BA76-4189-4745-8F3B-C988542B9CC1}" dt="2020-09-25T19:11:43.309" v="611" actId="1076"/>
          <ac:picMkLst>
            <pc:docMk/>
            <pc:sldMk cId="3925457643" sldId="260"/>
            <ac:picMk id="1026" creationId="{8296CEC3-B6A3-4085-9F6A-7138056D148D}"/>
          </ac:picMkLst>
        </pc:picChg>
      </pc:sldChg>
      <pc:sldChg chg="delSp modSp add mod">
        <pc:chgData name="Adam Arkley" userId="d399d8a812f0f754" providerId="LiveId" clId="{28E1BA76-4189-4745-8F3B-C988542B9CC1}" dt="2020-09-25T19:17:24.194" v="1192" actId="20577"/>
        <pc:sldMkLst>
          <pc:docMk/>
          <pc:sldMk cId="819662670" sldId="261"/>
        </pc:sldMkLst>
        <pc:spChg chg="mod">
          <ac:chgData name="Adam Arkley" userId="d399d8a812f0f754" providerId="LiveId" clId="{28E1BA76-4189-4745-8F3B-C988542B9CC1}" dt="2020-09-25T19:17:24.194" v="1192" actId="20577"/>
          <ac:spMkLst>
            <pc:docMk/>
            <pc:sldMk cId="819662670" sldId="261"/>
            <ac:spMk id="7" creationId="{81C08BC2-19A8-464B-A2C7-FE134A960E49}"/>
          </ac:spMkLst>
        </pc:spChg>
        <pc:picChg chg="del">
          <ac:chgData name="Adam Arkley" userId="d399d8a812f0f754" providerId="LiveId" clId="{28E1BA76-4189-4745-8F3B-C988542B9CC1}" dt="2020-09-25T19:11:48.565" v="613" actId="478"/>
          <ac:picMkLst>
            <pc:docMk/>
            <pc:sldMk cId="819662670" sldId="261"/>
            <ac:picMk id="1026" creationId="{8296CEC3-B6A3-4085-9F6A-7138056D148D}"/>
          </ac:picMkLst>
        </pc:picChg>
      </pc:sldChg>
      <pc:sldChg chg="modSp add mod">
        <pc:chgData name="Adam Arkley" userId="d399d8a812f0f754" providerId="LiveId" clId="{28E1BA76-4189-4745-8F3B-C988542B9CC1}" dt="2020-09-25T19:18:39.925" v="1638" actId="20577"/>
        <pc:sldMkLst>
          <pc:docMk/>
          <pc:sldMk cId="2884530957" sldId="262"/>
        </pc:sldMkLst>
        <pc:spChg chg="mod">
          <ac:chgData name="Adam Arkley" userId="d399d8a812f0f754" providerId="LiveId" clId="{28E1BA76-4189-4745-8F3B-C988542B9CC1}" dt="2020-09-25T19:18:39.925" v="1638" actId="20577"/>
          <ac:spMkLst>
            <pc:docMk/>
            <pc:sldMk cId="2884530957" sldId="262"/>
            <ac:spMk id="7" creationId="{81C08BC2-19A8-464B-A2C7-FE134A960E49}"/>
          </ac:spMkLst>
        </pc:spChg>
      </pc:sldChg>
      <pc:sldChg chg="del">
        <pc:chgData name="Adam Arkley" userId="d399d8a812f0f754" providerId="LiveId" clId="{28E1BA76-4189-4745-8F3B-C988542B9CC1}" dt="2020-09-25T18:58:19.351" v="32" actId="47"/>
        <pc:sldMkLst>
          <pc:docMk/>
          <pc:sldMk cId="3745498031" sldId="262"/>
        </pc:sldMkLst>
      </pc:sldChg>
      <pc:sldChg chg="addSp delSp modSp add mod">
        <pc:chgData name="Adam Arkley" userId="d399d8a812f0f754" providerId="LiveId" clId="{28E1BA76-4189-4745-8F3B-C988542B9CC1}" dt="2020-09-25T19:25:03.353" v="2047"/>
        <pc:sldMkLst>
          <pc:docMk/>
          <pc:sldMk cId="1429103734" sldId="263"/>
        </pc:sldMkLst>
        <pc:spChg chg="mod">
          <ac:chgData name="Adam Arkley" userId="d399d8a812f0f754" providerId="LiveId" clId="{28E1BA76-4189-4745-8F3B-C988542B9CC1}" dt="2020-09-25T19:18:50.964" v="1662" actId="20577"/>
          <ac:spMkLst>
            <pc:docMk/>
            <pc:sldMk cId="1429103734" sldId="263"/>
            <ac:spMk id="6" creationId="{C5372D0A-E260-4F85-BA5F-02B997435337}"/>
          </ac:spMkLst>
        </pc:spChg>
        <pc:spChg chg="mod">
          <ac:chgData name="Adam Arkley" userId="d399d8a812f0f754" providerId="LiveId" clId="{28E1BA76-4189-4745-8F3B-C988542B9CC1}" dt="2020-09-25T19:24:00.758" v="2042" actId="20577"/>
          <ac:spMkLst>
            <pc:docMk/>
            <pc:sldMk cId="1429103734" sldId="263"/>
            <ac:spMk id="7" creationId="{81C08BC2-19A8-464B-A2C7-FE134A960E49}"/>
          </ac:spMkLst>
        </pc:spChg>
        <pc:picChg chg="add mod">
          <ac:chgData name="Adam Arkley" userId="d399d8a812f0f754" providerId="LiveId" clId="{28E1BA76-4189-4745-8F3B-C988542B9CC1}" dt="2020-09-25T19:24:38.534" v="2045" actId="1076"/>
          <ac:picMkLst>
            <pc:docMk/>
            <pc:sldMk cId="1429103734" sldId="263"/>
            <ac:picMk id="2050" creationId="{9000E669-3CF0-4D29-86F0-C60E8724B09F}"/>
          </ac:picMkLst>
        </pc:picChg>
        <pc:picChg chg="add del">
          <ac:chgData name="Adam Arkley" userId="d399d8a812f0f754" providerId="LiveId" clId="{28E1BA76-4189-4745-8F3B-C988542B9CC1}" dt="2020-09-25T19:25:03.353" v="2047"/>
          <ac:picMkLst>
            <pc:docMk/>
            <pc:sldMk cId="1429103734" sldId="263"/>
            <ac:picMk id="2052" creationId="{22E053C1-49B5-47FE-BE26-A83AEDE8AB2A}"/>
          </ac:picMkLst>
        </pc:picChg>
      </pc:sldChg>
      <pc:sldChg chg="del">
        <pc:chgData name="Adam Arkley" userId="d399d8a812f0f754" providerId="LiveId" clId="{28E1BA76-4189-4745-8F3B-C988542B9CC1}" dt="2020-09-25T18:58:19.351" v="32" actId="47"/>
        <pc:sldMkLst>
          <pc:docMk/>
          <pc:sldMk cId="1931623283" sldId="263"/>
        </pc:sldMkLst>
      </pc:sldChg>
      <pc:sldChg chg="addSp delSp modSp add mod">
        <pc:chgData name="Adam Arkley" userId="d399d8a812f0f754" providerId="LiveId" clId="{28E1BA76-4189-4745-8F3B-C988542B9CC1}" dt="2020-09-25T20:15:19.351" v="3226" actId="20577"/>
        <pc:sldMkLst>
          <pc:docMk/>
          <pc:sldMk cId="2726419961" sldId="264"/>
        </pc:sldMkLst>
        <pc:spChg chg="mod">
          <ac:chgData name="Adam Arkley" userId="d399d8a812f0f754" providerId="LiveId" clId="{28E1BA76-4189-4745-8F3B-C988542B9CC1}" dt="2020-09-25T19:43:16.635" v="2649" actId="255"/>
          <ac:spMkLst>
            <pc:docMk/>
            <pc:sldMk cId="2726419961" sldId="264"/>
            <ac:spMk id="7" creationId="{81C08BC2-19A8-464B-A2C7-FE134A960E49}"/>
          </ac:spMkLst>
        </pc:spChg>
        <pc:graphicFrameChg chg="add mod modGraphic">
          <ac:chgData name="Adam Arkley" userId="d399d8a812f0f754" providerId="LiveId" clId="{28E1BA76-4189-4745-8F3B-C988542B9CC1}" dt="2020-09-25T20:15:19.351" v="3226" actId="20577"/>
          <ac:graphicFrameMkLst>
            <pc:docMk/>
            <pc:sldMk cId="2726419961" sldId="264"/>
            <ac:graphicFrameMk id="2" creationId="{B3DE433B-E545-4A7F-A858-9EAF08A19C9B}"/>
          </ac:graphicFrameMkLst>
        </pc:graphicFrameChg>
        <pc:picChg chg="del">
          <ac:chgData name="Adam Arkley" userId="d399d8a812f0f754" providerId="LiveId" clId="{28E1BA76-4189-4745-8F3B-C988542B9CC1}" dt="2020-09-25T19:25:06.772" v="2049" actId="478"/>
          <ac:picMkLst>
            <pc:docMk/>
            <pc:sldMk cId="2726419961" sldId="264"/>
            <ac:picMk id="2050" creationId="{9000E669-3CF0-4D29-86F0-C60E8724B09F}"/>
          </ac:picMkLst>
        </pc:picChg>
      </pc:sldChg>
      <pc:sldChg chg="del">
        <pc:chgData name="Adam Arkley" userId="d399d8a812f0f754" providerId="LiveId" clId="{28E1BA76-4189-4745-8F3B-C988542B9CC1}" dt="2020-09-25T18:58:19.351" v="32" actId="47"/>
        <pc:sldMkLst>
          <pc:docMk/>
          <pc:sldMk cId="1547233248" sldId="265"/>
        </pc:sldMkLst>
      </pc:sldChg>
      <pc:sldChg chg="delSp modSp add mod ord">
        <pc:chgData name="Adam Arkley" userId="d399d8a812f0f754" providerId="LiveId" clId="{28E1BA76-4189-4745-8F3B-C988542B9CC1}" dt="2020-09-25T19:52:38.467" v="3038" actId="20577"/>
        <pc:sldMkLst>
          <pc:docMk/>
          <pc:sldMk cId="2083405939" sldId="265"/>
        </pc:sldMkLst>
        <pc:spChg chg="mod">
          <ac:chgData name="Adam Arkley" userId="d399d8a812f0f754" providerId="LiveId" clId="{28E1BA76-4189-4745-8F3B-C988542B9CC1}" dt="2020-09-25T19:46:28.748" v="2704" actId="20577"/>
          <ac:spMkLst>
            <pc:docMk/>
            <pc:sldMk cId="2083405939" sldId="265"/>
            <ac:spMk id="6" creationId="{C5372D0A-E260-4F85-BA5F-02B997435337}"/>
          </ac:spMkLst>
        </pc:spChg>
        <pc:spChg chg="mod">
          <ac:chgData name="Adam Arkley" userId="d399d8a812f0f754" providerId="LiveId" clId="{28E1BA76-4189-4745-8F3B-C988542B9CC1}" dt="2020-09-25T19:52:38.467" v="3038" actId="20577"/>
          <ac:spMkLst>
            <pc:docMk/>
            <pc:sldMk cId="2083405939" sldId="265"/>
            <ac:spMk id="7" creationId="{81C08BC2-19A8-464B-A2C7-FE134A960E49}"/>
          </ac:spMkLst>
        </pc:spChg>
        <pc:picChg chg="del">
          <ac:chgData name="Adam Arkley" userId="d399d8a812f0f754" providerId="LiveId" clId="{28E1BA76-4189-4745-8F3B-C988542B9CC1}" dt="2020-09-25T19:43:56.336" v="2683" actId="478"/>
          <ac:picMkLst>
            <pc:docMk/>
            <pc:sldMk cId="2083405939" sldId="265"/>
            <ac:picMk id="2050" creationId="{9000E669-3CF0-4D29-86F0-C60E8724B09F}"/>
          </ac:picMkLst>
        </pc:picChg>
      </pc:sldChg>
      <pc:sldChg chg="modSp add mod ord">
        <pc:chgData name="Adam Arkley" userId="d399d8a812f0f754" providerId="LiveId" clId="{28E1BA76-4189-4745-8F3B-C988542B9CC1}" dt="2020-09-25T20:16:41.697" v="3269" actId="20577"/>
        <pc:sldMkLst>
          <pc:docMk/>
          <pc:sldMk cId="2261273534" sldId="266"/>
        </pc:sldMkLst>
        <pc:spChg chg="mod">
          <ac:chgData name="Adam Arkley" userId="d399d8a812f0f754" providerId="LiveId" clId="{28E1BA76-4189-4745-8F3B-C988542B9CC1}" dt="2020-09-25T19:53:32.144" v="3061" actId="20577"/>
          <ac:spMkLst>
            <pc:docMk/>
            <pc:sldMk cId="2261273534" sldId="266"/>
            <ac:spMk id="7" creationId="{264D352A-6490-4480-892C-323D5009DE9E}"/>
          </ac:spMkLst>
        </pc:spChg>
        <pc:spChg chg="mod">
          <ac:chgData name="Adam Arkley" userId="d399d8a812f0f754" providerId="LiveId" clId="{28E1BA76-4189-4745-8F3B-C988542B9CC1}" dt="2020-09-25T20:16:41.697" v="3269" actId="20577"/>
          <ac:spMkLst>
            <pc:docMk/>
            <pc:sldMk cId="2261273534" sldId="266"/>
            <ac:spMk id="8" creationId="{BE0E3DF2-7D61-4E65-B9C8-8C8786AC82BB}"/>
          </ac:spMkLst>
        </pc:spChg>
      </pc:sldChg>
      <pc:sldChg chg="del">
        <pc:chgData name="Adam Arkley" userId="d399d8a812f0f754" providerId="LiveId" clId="{28E1BA76-4189-4745-8F3B-C988542B9CC1}" dt="2020-09-25T18:58:19.351" v="32" actId="47"/>
        <pc:sldMkLst>
          <pc:docMk/>
          <pc:sldMk cId="3967987549" sldId="266"/>
        </pc:sldMkLst>
      </pc:sldChg>
      <pc:sldChg chg="del">
        <pc:chgData name="Adam Arkley" userId="d399d8a812f0f754" providerId="LiveId" clId="{28E1BA76-4189-4745-8F3B-C988542B9CC1}" dt="2020-09-25T18:58:19.351" v="32" actId="47"/>
        <pc:sldMkLst>
          <pc:docMk/>
          <pc:sldMk cId="1400176100" sldId="267"/>
        </pc:sldMkLst>
      </pc:sldChg>
      <pc:sldChg chg="addSp delSp modSp add mod ord">
        <pc:chgData name="Adam Arkley" userId="d399d8a812f0f754" providerId="LiveId" clId="{28E1BA76-4189-4745-8F3B-C988542B9CC1}" dt="2020-09-25T20:35:52.577" v="3945" actId="478"/>
        <pc:sldMkLst>
          <pc:docMk/>
          <pc:sldMk cId="2035405712" sldId="267"/>
        </pc:sldMkLst>
        <pc:spChg chg="mod">
          <ac:chgData name="Adam Arkley" userId="d399d8a812f0f754" providerId="LiveId" clId="{28E1BA76-4189-4745-8F3B-C988542B9CC1}" dt="2020-09-25T20:17:01.706" v="3316" actId="20577"/>
          <ac:spMkLst>
            <pc:docMk/>
            <pc:sldMk cId="2035405712" sldId="267"/>
            <ac:spMk id="6" creationId="{C5372D0A-E260-4F85-BA5F-02B997435337}"/>
          </ac:spMkLst>
        </pc:spChg>
        <pc:spChg chg="mod">
          <ac:chgData name="Adam Arkley" userId="d399d8a812f0f754" providerId="LiveId" clId="{28E1BA76-4189-4745-8F3B-C988542B9CC1}" dt="2020-09-25T20:35:32.560" v="3902" actId="20577"/>
          <ac:spMkLst>
            <pc:docMk/>
            <pc:sldMk cId="2035405712" sldId="267"/>
            <ac:spMk id="7" creationId="{81C08BC2-19A8-464B-A2C7-FE134A960E49}"/>
          </ac:spMkLst>
        </pc:spChg>
        <pc:spChg chg="add del">
          <ac:chgData name="Adam Arkley" userId="d399d8a812f0f754" providerId="LiveId" clId="{28E1BA76-4189-4745-8F3B-C988542B9CC1}" dt="2020-09-25T20:35:52.577" v="3945" actId="478"/>
          <ac:spMkLst>
            <pc:docMk/>
            <pc:sldMk cId="2035405712" sldId="267"/>
            <ac:spMk id="8" creationId="{19E01CB4-EFB9-4437-B228-67B817CBE3C6}"/>
          </ac:spMkLst>
        </pc:spChg>
        <pc:picChg chg="add del">
          <ac:chgData name="Adam Arkley" userId="d399d8a812f0f754" providerId="LiveId" clId="{28E1BA76-4189-4745-8F3B-C988542B9CC1}" dt="2020-09-25T20:16:49.821" v="3272"/>
          <ac:picMkLst>
            <pc:docMk/>
            <pc:sldMk cId="2035405712" sldId="267"/>
            <ac:picMk id="2" creationId="{BA8E7834-D04D-44DB-A2F6-1214E3FE2B0E}"/>
          </ac:picMkLst>
        </pc:picChg>
      </pc:sldChg>
      <pc:sldChg chg="delSp modSp add mod">
        <pc:chgData name="Adam Arkley" userId="d399d8a812f0f754" providerId="LiveId" clId="{28E1BA76-4189-4745-8F3B-C988542B9CC1}" dt="2020-09-26T12:25:55.542" v="5994" actId="20577"/>
        <pc:sldMkLst>
          <pc:docMk/>
          <pc:sldMk cId="631216122" sldId="268"/>
        </pc:sldMkLst>
        <pc:spChg chg="mod">
          <ac:chgData name="Adam Arkley" userId="d399d8a812f0f754" providerId="LiveId" clId="{28E1BA76-4189-4745-8F3B-C988542B9CC1}" dt="2020-09-25T20:35:44.213" v="3942" actId="20577"/>
          <ac:spMkLst>
            <pc:docMk/>
            <pc:sldMk cId="631216122" sldId="268"/>
            <ac:spMk id="6" creationId="{C5372D0A-E260-4F85-BA5F-02B997435337}"/>
          </ac:spMkLst>
        </pc:spChg>
        <pc:spChg chg="mod">
          <ac:chgData name="Adam Arkley" userId="d399d8a812f0f754" providerId="LiveId" clId="{28E1BA76-4189-4745-8F3B-C988542B9CC1}" dt="2020-09-26T12:25:55.542" v="5994" actId="20577"/>
          <ac:spMkLst>
            <pc:docMk/>
            <pc:sldMk cId="631216122" sldId="268"/>
            <ac:spMk id="7" creationId="{81C08BC2-19A8-464B-A2C7-FE134A960E49}"/>
          </ac:spMkLst>
        </pc:spChg>
        <pc:spChg chg="del">
          <ac:chgData name="Adam Arkley" userId="d399d8a812f0f754" providerId="LiveId" clId="{28E1BA76-4189-4745-8F3B-C988542B9CC1}" dt="2020-09-25T20:35:48.049" v="3944" actId="478"/>
          <ac:spMkLst>
            <pc:docMk/>
            <pc:sldMk cId="631216122" sldId="268"/>
            <ac:spMk id="8" creationId="{19E01CB4-EFB9-4437-B228-67B817CBE3C6}"/>
          </ac:spMkLst>
        </pc:spChg>
      </pc:sldChg>
      <pc:sldChg chg="del">
        <pc:chgData name="Adam Arkley" userId="d399d8a812f0f754" providerId="LiveId" clId="{28E1BA76-4189-4745-8F3B-C988542B9CC1}" dt="2020-09-25T18:58:19.351" v="32" actId="47"/>
        <pc:sldMkLst>
          <pc:docMk/>
          <pc:sldMk cId="4174039919" sldId="268"/>
        </pc:sldMkLst>
      </pc:sldChg>
      <pc:sldChg chg="modSp add mod ord">
        <pc:chgData name="Adam Arkley" userId="d399d8a812f0f754" providerId="LiveId" clId="{28E1BA76-4189-4745-8F3B-C988542B9CC1}" dt="2020-09-26T12:24:20.553" v="5909" actId="6549"/>
        <pc:sldMkLst>
          <pc:docMk/>
          <pc:sldMk cId="1368245579" sldId="269"/>
        </pc:sldMkLst>
        <pc:spChg chg="mod">
          <ac:chgData name="Adam Arkley" userId="d399d8a812f0f754" providerId="LiveId" clId="{28E1BA76-4189-4745-8F3B-C988542B9CC1}" dt="2020-09-25T20:50:35.423" v="4923" actId="20577"/>
          <ac:spMkLst>
            <pc:docMk/>
            <pc:sldMk cId="1368245579" sldId="269"/>
            <ac:spMk id="6" creationId="{C5372D0A-E260-4F85-BA5F-02B997435337}"/>
          </ac:spMkLst>
        </pc:spChg>
        <pc:spChg chg="mod">
          <ac:chgData name="Adam Arkley" userId="d399d8a812f0f754" providerId="LiveId" clId="{28E1BA76-4189-4745-8F3B-C988542B9CC1}" dt="2020-09-26T12:24:20.553" v="5909" actId="6549"/>
          <ac:spMkLst>
            <pc:docMk/>
            <pc:sldMk cId="1368245579" sldId="269"/>
            <ac:spMk id="7" creationId="{81C08BC2-19A8-464B-A2C7-FE134A960E49}"/>
          </ac:spMkLst>
        </pc:spChg>
      </pc:sldChg>
      <pc:sldChg chg="del">
        <pc:chgData name="Adam Arkley" userId="d399d8a812f0f754" providerId="LiveId" clId="{28E1BA76-4189-4745-8F3B-C988542B9CC1}" dt="2020-09-25T18:58:19.351" v="32" actId="47"/>
        <pc:sldMkLst>
          <pc:docMk/>
          <pc:sldMk cId="3257591746" sldId="269"/>
        </pc:sldMkLst>
      </pc:sldChg>
      <pc:sldChg chg="del">
        <pc:chgData name="Adam Arkley" userId="d399d8a812f0f754" providerId="LiveId" clId="{28E1BA76-4189-4745-8F3B-C988542B9CC1}" dt="2020-09-25T18:58:19.351" v="32" actId="47"/>
        <pc:sldMkLst>
          <pc:docMk/>
          <pc:sldMk cId="2035394626" sldId="270"/>
        </pc:sldMkLst>
      </pc:sldChg>
      <pc:sldChg chg="modSp add mod">
        <pc:chgData name="Adam Arkley" userId="d399d8a812f0f754" providerId="LiveId" clId="{28E1BA76-4189-4745-8F3B-C988542B9CC1}" dt="2020-09-26T12:25:18.818" v="5984" actId="255"/>
        <pc:sldMkLst>
          <pc:docMk/>
          <pc:sldMk cId="3310817434" sldId="270"/>
        </pc:sldMkLst>
        <pc:spChg chg="mod">
          <ac:chgData name="Adam Arkley" userId="d399d8a812f0f754" providerId="LiveId" clId="{28E1BA76-4189-4745-8F3B-C988542B9CC1}" dt="2020-09-26T12:25:18.818" v="5984" actId="255"/>
          <ac:spMkLst>
            <pc:docMk/>
            <pc:sldMk cId="3310817434" sldId="270"/>
            <ac:spMk id="7" creationId="{81C08BC2-19A8-464B-A2C7-FE134A960E49}"/>
          </ac:spMkLst>
        </pc:spChg>
      </pc:sldChg>
      <pc:sldChg chg="del">
        <pc:chgData name="Adam Arkley" userId="d399d8a812f0f754" providerId="LiveId" clId="{28E1BA76-4189-4745-8F3B-C988542B9CC1}" dt="2020-09-25T18:58:19.351" v="32" actId="47"/>
        <pc:sldMkLst>
          <pc:docMk/>
          <pc:sldMk cId="1224079293" sldId="271"/>
        </pc:sldMkLst>
      </pc:sldChg>
      <pc:sldChg chg="modSp add mod">
        <pc:chgData name="Adam Arkley" userId="d399d8a812f0f754" providerId="LiveId" clId="{28E1BA76-4189-4745-8F3B-C988542B9CC1}" dt="2020-09-26T12:33:15.904" v="6680" actId="20577"/>
        <pc:sldMkLst>
          <pc:docMk/>
          <pc:sldMk cId="1231261234" sldId="271"/>
        </pc:sldMkLst>
        <pc:spChg chg="mod">
          <ac:chgData name="Adam Arkley" userId="d399d8a812f0f754" providerId="LiveId" clId="{28E1BA76-4189-4745-8F3B-C988542B9CC1}" dt="2020-09-26T12:27:28.199" v="6025" actId="20577"/>
          <ac:spMkLst>
            <pc:docMk/>
            <pc:sldMk cId="1231261234" sldId="271"/>
            <ac:spMk id="6" creationId="{C5372D0A-E260-4F85-BA5F-02B997435337}"/>
          </ac:spMkLst>
        </pc:spChg>
        <pc:spChg chg="mod">
          <ac:chgData name="Adam Arkley" userId="d399d8a812f0f754" providerId="LiveId" clId="{28E1BA76-4189-4745-8F3B-C988542B9CC1}" dt="2020-09-26T12:33:15.904" v="6680" actId="20577"/>
          <ac:spMkLst>
            <pc:docMk/>
            <pc:sldMk cId="1231261234" sldId="271"/>
            <ac:spMk id="7" creationId="{81C08BC2-19A8-464B-A2C7-FE134A960E49}"/>
          </ac:spMkLst>
        </pc:spChg>
      </pc:sldChg>
      <pc:sldChg chg="modSp add mod">
        <pc:chgData name="Adam Arkley" userId="d399d8a812f0f754" providerId="LiveId" clId="{28E1BA76-4189-4745-8F3B-C988542B9CC1}" dt="2020-09-26T12:36:24.910" v="7083" actId="20577"/>
        <pc:sldMkLst>
          <pc:docMk/>
          <pc:sldMk cId="698324063" sldId="272"/>
        </pc:sldMkLst>
        <pc:spChg chg="mod">
          <ac:chgData name="Adam Arkley" userId="d399d8a812f0f754" providerId="LiveId" clId="{28E1BA76-4189-4745-8F3B-C988542B9CC1}" dt="2020-09-26T12:36:24.910" v="7083" actId="20577"/>
          <ac:spMkLst>
            <pc:docMk/>
            <pc:sldMk cId="698324063" sldId="272"/>
            <ac:spMk id="7" creationId="{81C08BC2-19A8-464B-A2C7-FE134A960E49}"/>
          </ac:spMkLst>
        </pc:spChg>
      </pc:sldChg>
      <pc:sldChg chg="del">
        <pc:chgData name="Adam Arkley" userId="d399d8a812f0f754" providerId="LiveId" clId="{28E1BA76-4189-4745-8F3B-C988542B9CC1}" dt="2020-09-25T18:58:19.351" v="32" actId="47"/>
        <pc:sldMkLst>
          <pc:docMk/>
          <pc:sldMk cId="1434012173" sldId="272"/>
        </pc:sldMkLst>
      </pc:sldChg>
      <pc:sldChg chg="del">
        <pc:chgData name="Adam Arkley" userId="d399d8a812f0f754" providerId="LiveId" clId="{28E1BA76-4189-4745-8F3B-C988542B9CC1}" dt="2020-09-25T18:58:19.351" v="32" actId="47"/>
        <pc:sldMkLst>
          <pc:docMk/>
          <pc:sldMk cId="1220336291" sldId="273"/>
        </pc:sldMkLst>
      </pc:sldChg>
      <pc:sldChg chg="modSp add mod ord">
        <pc:chgData name="Adam Arkley" userId="d399d8a812f0f754" providerId="LiveId" clId="{28E1BA76-4189-4745-8F3B-C988542B9CC1}" dt="2020-09-26T14:13:36.120" v="7151" actId="20577"/>
        <pc:sldMkLst>
          <pc:docMk/>
          <pc:sldMk cId="2774473190" sldId="273"/>
        </pc:sldMkLst>
        <pc:spChg chg="mod">
          <ac:chgData name="Adam Arkley" userId="d399d8a812f0f754" providerId="LiveId" clId="{28E1BA76-4189-4745-8F3B-C988542B9CC1}" dt="2020-09-26T14:13:22.296" v="7103" actId="20577"/>
          <ac:spMkLst>
            <pc:docMk/>
            <pc:sldMk cId="2774473190" sldId="273"/>
            <ac:spMk id="7" creationId="{264D352A-6490-4480-892C-323D5009DE9E}"/>
          </ac:spMkLst>
        </pc:spChg>
        <pc:spChg chg="mod">
          <ac:chgData name="Adam Arkley" userId="d399d8a812f0f754" providerId="LiveId" clId="{28E1BA76-4189-4745-8F3B-C988542B9CC1}" dt="2020-09-26T14:13:36.120" v="7151" actId="20577"/>
          <ac:spMkLst>
            <pc:docMk/>
            <pc:sldMk cId="2774473190" sldId="273"/>
            <ac:spMk id="8" creationId="{BE0E3DF2-7D61-4E65-B9C8-8C8786AC82BB}"/>
          </ac:spMkLst>
        </pc:spChg>
      </pc:sldChg>
      <pc:sldChg chg="del">
        <pc:chgData name="Adam Arkley" userId="d399d8a812f0f754" providerId="LiveId" clId="{28E1BA76-4189-4745-8F3B-C988542B9CC1}" dt="2020-09-25T18:58:19.351" v="32" actId="47"/>
        <pc:sldMkLst>
          <pc:docMk/>
          <pc:sldMk cId="2973086184" sldId="274"/>
        </pc:sldMkLst>
      </pc:sldChg>
      <pc:sldChg chg="modSp add mod ord">
        <pc:chgData name="Adam Arkley" userId="d399d8a812f0f754" providerId="LiveId" clId="{28E1BA76-4189-4745-8F3B-C988542B9CC1}" dt="2020-09-26T14:57:32.670" v="9924"/>
        <pc:sldMkLst>
          <pc:docMk/>
          <pc:sldMk cId="3192106701" sldId="274"/>
        </pc:sldMkLst>
        <pc:spChg chg="mod">
          <ac:chgData name="Adam Arkley" userId="d399d8a812f0f754" providerId="LiveId" clId="{28E1BA76-4189-4745-8F3B-C988542B9CC1}" dt="2020-09-26T14:18:07.489" v="7160" actId="20577"/>
          <ac:spMkLst>
            <pc:docMk/>
            <pc:sldMk cId="3192106701" sldId="274"/>
            <ac:spMk id="6" creationId="{C5372D0A-E260-4F85-BA5F-02B997435337}"/>
          </ac:spMkLst>
        </pc:spChg>
        <pc:spChg chg="mod">
          <ac:chgData name="Adam Arkley" userId="d399d8a812f0f754" providerId="LiveId" clId="{28E1BA76-4189-4745-8F3B-C988542B9CC1}" dt="2020-09-26T14:35:02.857" v="7558" actId="20577"/>
          <ac:spMkLst>
            <pc:docMk/>
            <pc:sldMk cId="3192106701" sldId="274"/>
            <ac:spMk id="7" creationId="{81C08BC2-19A8-464B-A2C7-FE134A960E49}"/>
          </ac:spMkLst>
        </pc:spChg>
      </pc:sldChg>
      <pc:sldChg chg="modSp add mod">
        <pc:chgData name="Adam Arkley" userId="d399d8a812f0f754" providerId="LiveId" clId="{28E1BA76-4189-4745-8F3B-C988542B9CC1}" dt="2020-09-26T14:37:43.674" v="8103" actId="20577"/>
        <pc:sldMkLst>
          <pc:docMk/>
          <pc:sldMk cId="937784872" sldId="275"/>
        </pc:sldMkLst>
        <pc:spChg chg="mod">
          <ac:chgData name="Adam Arkley" userId="d399d8a812f0f754" providerId="LiveId" clId="{28E1BA76-4189-4745-8F3B-C988542B9CC1}" dt="2020-09-26T14:35:28.205" v="7573" actId="20577"/>
          <ac:spMkLst>
            <pc:docMk/>
            <pc:sldMk cId="937784872" sldId="275"/>
            <ac:spMk id="6" creationId="{C5372D0A-E260-4F85-BA5F-02B997435337}"/>
          </ac:spMkLst>
        </pc:spChg>
        <pc:spChg chg="mod">
          <ac:chgData name="Adam Arkley" userId="d399d8a812f0f754" providerId="LiveId" clId="{28E1BA76-4189-4745-8F3B-C988542B9CC1}" dt="2020-09-26T14:37:43.674" v="8103" actId="20577"/>
          <ac:spMkLst>
            <pc:docMk/>
            <pc:sldMk cId="937784872" sldId="275"/>
            <ac:spMk id="7" creationId="{81C08BC2-19A8-464B-A2C7-FE134A960E49}"/>
          </ac:spMkLst>
        </pc:spChg>
      </pc:sldChg>
      <pc:sldChg chg="del">
        <pc:chgData name="Adam Arkley" userId="d399d8a812f0f754" providerId="LiveId" clId="{28E1BA76-4189-4745-8F3B-C988542B9CC1}" dt="2020-09-25T18:58:19.351" v="32" actId="47"/>
        <pc:sldMkLst>
          <pc:docMk/>
          <pc:sldMk cId="3183949116" sldId="275"/>
        </pc:sldMkLst>
      </pc:sldChg>
      <pc:sldChg chg="modSp add mod">
        <pc:chgData name="Adam Arkley" userId="d399d8a812f0f754" providerId="LiveId" clId="{28E1BA76-4189-4745-8F3B-C988542B9CC1}" dt="2020-09-26T14:42:08.853" v="8855" actId="255"/>
        <pc:sldMkLst>
          <pc:docMk/>
          <pc:sldMk cId="476173773" sldId="276"/>
        </pc:sldMkLst>
        <pc:spChg chg="mod">
          <ac:chgData name="Adam Arkley" userId="d399d8a812f0f754" providerId="LiveId" clId="{28E1BA76-4189-4745-8F3B-C988542B9CC1}" dt="2020-09-26T14:42:08.853" v="8855" actId="255"/>
          <ac:spMkLst>
            <pc:docMk/>
            <pc:sldMk cId="476173773" sldId="276"/>
            <ac:spMk id="7" creationId="{81C08BC2-19A8-464B-A2C7-FE134A960E49}"/>
          </ac:spMkLst>
        </pc:spChg>
      </pc:sldChg>
      <pc:sldChg chg="del">
        <pc:chgData name="Adam Arkley" userId="d399d8a812f0f754" providerId="LiveId" clId="{28E1BA76-4189-4745-8F3B-C988542B9CC1}" dt="2020-09-25T18:58:19.351" v="32" actId="47"/>
        <pc:sldMkLst>
          <pc:docMk/>
          <pc:sldMk cId="1990367051" sldId="276"/>
        </pc:sldMkLst>
      </pc:sldChg>
      <pc:sldChg chg="modSp add mod">
        <pc:chgData name="Adam Arkley" userId="d399d8a812f0f754" providerId="LiveId" clId="{28E1BA76-4189-4745-8F3B-C988542B9CC1}" dt="2020-09-26T14:46:10.934" v="9322" actId="20577"/>
        <pc:sldMkLst>
          <pc:docMk/>
          <pc:sldMk cId="3185293295" sldId="277"/>
        </pc:sldMkLst>
        <pc:spChg chg="mod">
          <ac:chgData name="Adam Arkley" userId="d399d8a812f0f754" providerId="LiveId" clId="{28E1BA76-4189-4745-8F3B-C988542B9CC1}" dt="2020-09-26T14:46:10.934" v="9322" actId="20577"/>
          <ac:spMkLst>
            <pc:docMk/>
            <pc:sldMk cId="3185293295" sldId="277"/>
            <ac:spMk id="7" creationId="{81C08BC2-19A8-464B-A2C7-FE134A960E49}"/>
          </ac:spMkLst>
        </pc:spChg>
      </pc:sldChg>
      <pc:sldChg chg="del">
        <pc:chgData name="Adam Arkley" userId="d399d8a812f0f754" providerId="LiveId" clId="{28E1BA76-4189-4745-8F3B-C988542B9CC1}" dt="2020-09-25T18:58:19.351" v="32" actId="47"/>
        <pc:sldMkLst>
          <pc:docMk/>
          <pc:sldMk cId="3420078365" sldId="277"/>
        </pc:sldMkLst>
      </pc:sldChg>
      <pc:sldChg chg="modSp add mod">
        <pc:chgData name="Adam Arkley" userId="d399d8a812f0f754" providerId="LiveId" clId="{28E1BA76-4189-4745-8F3B-C988542B9CC1}" dt="2020-09-26T14:57:20.778" v="9922" actId="20577"/>
        <pc:sldMkLst>
          <pc:docMk/>
          <pc:sldMk cId="1443851149" sldId="278"/>
        </pc:sldMkLst>
        <pc:spChg chg="mod">
          <ac:chgData name="Adam Arkley" userId="d399d8a812f0f754" providerId="LiveId" clId="{28E1BA76-4189-4745-8F3B-C988542B9CC1}" dt="2020-09-26T14:45:42.617" v="9188" actId="20577"/>
          <ac:spMkLst>
            <pc:docMk/>
            <pc:sldMk cId="1443851149" sldId="278"/>
            <ac:spMk id="6" creationId="{C5372D0A-E260-4F85-BA5F-02B997435337}"/>
          </ac:spMkLst>
        </pc:spChg>
        <pc:spChg chg="mod">
          <ac:chgData name="Adam Arkley" userId="d399d8a812f0f754" providerId="LiveId" clId="{28E1BA76-4189-4745-8F3B-C988542B9CC1}" dt="2020-09-26T14:57:20.778" v="9922" actId="20577"/>
          <ac:spMkLst>
            <pc:docMk/>
            <pc:sldMk cId="1443851149" sldId="278"/>
            <ac:spMk id="7" creationId="{81C08BC2-19A8-464B-A2C7-FE134A960E49}"/>
          </ac:spMkLst>
        </pc:spChg>
      </pc:sldChg>
      <pc:sldChg chg="del">
        <pc:chgData name="Adam Arkley" userId="d399d8a812f0f754" providerId="LiveId" clId="{28E1BA76-4189-4745-8F3B-C988542B9CC1}" dt="2020-09-25T18:58:19.351" v="32" actId="47"/>
        <pc:sldMkLst>
          <pc:docMk/>
          <pc:sldMk cId="2144810615" sldId="278"/>
        </pc:sldMkLst>
      </pc:sldChg>
      <pc:sldChg chg="modSp add mod ord">
        <pc:chgData name="Adam Arkley" userId="d399d8a812f0f754" providerId="LiveId" clId="{28E1BA76-4189-4745-8F3B-C988542B9CC1}" dt="2020-09-26T14:58:14.922" v="10029" actId="20577"/>
        <pc:sldMkLst>
          <pc:docMk/>
          <pc:sldMk cId="2050159396" sldId="279"/>
        </pc:sldMkLst>
        <pc:spChg chg="mod">
          <ac:chgData name="Adam Arkley" userId="d399d8a812f0f754" providerId="LiveId" clId="{28E1BA76-4189-4745-8F3B-C988542B9CC1}" dt="2020-09-26T14:57:58.698" v="9954" actId="20577"/>
          <ac:spMkLst>
            <pc:docMk/>
            <pc:sldMk cId="2050159396" sldId="279"/>
            <ac:spMk id="7" creationId="{264D352A-6490-4480-892C-323D5009DE9E}"/>
          </ac:spMkLst>
        </pc:spChg>
        <pc:spChg chg="mod">
          <ac:chgData name="Adam Arkley" userId="d399d8a812f0f754" providerId="LiveId" clId="{28E1BA76-4189-4745-8F3B-C988542B9CC1}" dt="2020-09-26T14:58:14.922" v="10029" actId="20577"/>
          <ac:spMkLst>
            <pc:docMk/>
            <pc:sldMk cId="2050159396" sldId="279"/>
            <ac:spMk id="8" creationId="{BE0E3DF2-7D61-4E65-B9C8-8C8786AC82BB}"/>
          </ac:spMkLst>
        </pc:spChg>
      </pc:sldChg>
      <pc:sldChg chg="del">
        <pc:chgData name="Adam Arkley" userId="d399d8a812f0f754" providerId="LiveId" clId="{28E1BA76-4189-4745-8F3B-C988542B9CC1}" dt="2020-09-25T18:58:19.351" v="32" actId="47"/>
        <pc:sldMkLst>
          <pc:docMk/>
          <pc:sldMk cId="2467361559" sldId="279"/>
        </pc:sldMkLst>
      </pc:sldChg>
      <pc:sldChg chg="new del">
        <pc:chgData name="Adam Arkley" userId="d399d8a812f0f754" providerId="LiveId" clId="{28E1BA76-4189-4745-8F3B-C988542B9CC1}" dt="2020-09-26T14:45:47.137" v="9190" actId="680"/>
        <pc:sldMkLst>
          <pc:docMk/>
          <pc:sldMk cId="4085433955" sldId="279"/>
        </pc:sldMkLst>
      </pc:sldChg>
      <pc:sldChg chg="modSp add mod ord">
        <pc:chgData name="Adam Arkley" userId="d399d8a812f0f754" providerId="LiveId" clId="{28E1BA76-4189-4745-8F3B-C988542B9CC1}" dt="2020-09-26T14:58:24.841" v="10039" actId="20577"/>
        <pc:sldMkLst>
          <pc:docMk/>
          <pc:sldMk cId="842297462" sldId="280"/>
        </pc:sldMkLst>
        <pc:spChg chg="mod">
          <ac:chgData name="Adam Arkley" userId="d399d8a812f0f754" providerId="LiveId" clId="{28E1BA76-4189-4745-8F3B-C988542B9CC1}" dt="2020-09-26T14:58:21.506" v="10036" actId="20577"/>
          <ac:spMkLst>
            <pc:docMk/>
            <pc:sldMk cId="842297462" sldId="280"/>
            <ac:spMk id="6" creationId="{C5372D0A-E260-4F85-BA5F-02B997435337}"/>
          </ac:spMkLst>
        </pc:spChg>
        <pc:spChg chg="mod">
          <ac:chgData name="Adam Arkley" userId="d399d8a812f0f754" providerId="LiveId" clId="{28E1BA76-4189-4745-8F3B-C988542B9CC1}" dt="2020-09-26T14:58:24.841" v="10039" actId="20577"/>
          <ac:spMkLst>
            <pc:docMk/>
            <pc:sldMk cId="842297462" sldId="280"/>
            <ac:spMk id="7" creationId="{81C08BC2-19A8-464B-A2C7-FE134A960E49}"/>
          </ac:spMkLst>
        </pc:spChg>
      </pc:sldChg>
      <pc:sldChg chg="del">
        <pc:chgData name="Adam Arkley" userId="d399d8a812f0f754" providerId="LiveId" clId="{28E1BA76-4189-4745-8F3B-C988542B9CC1}" dt="2020-09-25T18:58:19.351" v="32" actId="47"/>
        <pc:sldMkLst>
          <pc:docMk/>
          <pc:sldMk cId="4208729155" sldId="280"/>
        </pc:sldMkLst>
      </pc:sldChg>
    </pc:docChg>
  </pc:docChgLst>
  <pc:docChgLst>
    <pc:chgData name="Adam Arkley" userId="d399d8a812f0f754" providerId="LiveId" clId="{AF39BF87-FAE3-4C10-9631-362AD380C99B}"/>
    <pc:docChg chg="undo custSel addSld delSld modSld sldOrd addSection delSection modSection">
      <pc:chgData name="Adam Arkley" userId="d399d8a812f0f754" providerId="LiveId" clId="{AF39BF87-FAE3-4C10-9631-362AD380C99B}" dt="2020-09-28T18:51:02.470" v="3684" actId="20577"/>
      <pc:docMkLst>
        <pc:docMk/>
      </pc:docMkLst>
      <pc:sldChg chg="addSp delSp modSp mod">
        <pc:chgData name="Adam Arkley" userId="d399d8a812f0f754" providerId="LiveId" clId="{AF39BF87-FAE3-4C10-9631-362AD380C99B}" dt="2020-09-26T17:24:00.787" v="55" actId="20577"/>
        <pc:sldMkLst>
          <pc:docMk/>
          <pc:sldMk cId="2701037055" sldId="256"/>
        </pc:sldMkLst>
        <pc:spChg chg="mod">
          <ac:chgData name="Adam Arkley" userId="d399d8a812f0f754" providerId="LiveId" clId="{AF39BF87-FAE3-4C10-9631-362AD380C99B}" dt="2020-09-26T17:23:50.604" v="43" actId="20577"/>
          <ac:spMkLst>
            <pc:docMk/>
            <pc:sldMk cId="2701037055" sldId="256"/>
            <ac:spMk id="2" creationId="{B85CA9A3-4DC8-45AC-92F2-BEE16ECE63EB}"/>
          </ac:spMkLst>
        </pc:spChg>
        <pc:spChg chg="add del mod">
          <ac:chgData name="Adam Arkley" userId="d399d8a812f0f754" providerId="LiveId" clId="{AF39BF87-FAE3-4C10-9631-362AD380C99B}" dt="2020-09-26T17:23:59.318" v="53" actId="20577"/>
          <ac:spMkLst>
            <pc:docMk/>
            <pc:sldMk cId="2701037055" sldId="256"/>
            <ac:spMk id="4" creationId="{0F370610-8E27-43C6-88E0-34FB0AF38598}"/>
          </ac:spMkLst>
        </pc:spChg>
        <pc:spChg chg="add del mod">
          <ac:chgData name="Adam Arkley" userId="d399d8a812f0f754" providerId="LiveId" clId="{AF39BF87-FAE3-4C10-9631-362AD380C99B}" dt="2020-09-26T17:24:00.787" v="55" actId="20577"/>
          <ac:spMkLst>
            <pc:docMk/>
            <pc:sldMk cId="2701037055" sldId="256"/>
            <ac:spMk id="6" creationId="{424E565A-5570-49BD-91D8-FCEE7A8CF147}"/>
          </ac:spMkLst>
        </pc:spChg>
      </pc:sldChg>
      <pc:sldChg chg="modSp mod">
        <pc:chgData name="Adam Arkley" userId="d399d8a812f0f754" providerId="LiveId" clId="{AF39BF87-FAE3-4C10-9631-362AD380C99B}" dt="2020-09-28T18:11:13.701" v="288" actId="6549"/>
        <pc:sldMkLst>
          <pc:docMk/>
          <pc:sldMk cId="591849276" sldId="257"/>
        </pc:sldMkLst>
        <pc:spChg chg="mod">
          <ac:chgData name="Adam Arkley" userId="d399d8a812f0f754" providerId="LiveId" clId="{AF39BF87-FAE3-4C10-9631-362AD380C99B}" dt="2020-09-28T18:11:13.701" v="288" actId="6549"/>
          <ac:spMkLst>
            <pc:docMk/>
            <pc:sldMk cId="591849276" sldId="257"/>
            <ac:spMk id="8" creationId="{BE0E3DF2-7D61-4E65-B9C8-8C8786AC82BB}"/>
          </ac:spMkLst>
        </pc:spChg>
      </pc:sldChg>
      <pc:sldChg chg="modSp mod">
        <pc:chgData name="Adam Arkley" userId="d399d8a812f0f754" providerId="LiveId" clId="{AF39BF87-FAE3-4C10-9631-362AD380C99B}" dt="2020-09-28T18:11:02.474" v="281" actId="20577"/>
        <pc:sldMkLst>
          <pc:docMk/>
          <pc:sldMk cId="4228031967" sldId="258"/>
        </pc:sldMkLst>
        <pc:spChg chg="mod">
          <ac:chgData name="Adam Arkley" userId="d399d8a812f0f754" providerId="LiveId" clId="{AF39BF87-FAE3-4C10-9631-362AD380C99B}" dt="2020-09-26T19:07:20.694" v="199" actId="20577"/>
          <ac:spMkLst>
            <pc:docMk/>
            <pc:sldMk cId="4228031967" sldId="258"/>
            <ac:spMk id="7" creationId="{264D352A-6490-4480-892C-323D5009DE9E}"/>
          </ac:spMkLst>
        </pc:spChg>
        <pc:spChg chg="mod">
          <ac:chgData name="Adam Arkley" userId="d399d8a812f0f754" providerId="LiveId" clId="{AF39BF87-FAE3-4C10-9631-362AD380C99B}" dt="2020-09-28T18:11:02.474" v="281" actId="20577"/>
          <ac:spMkLst>
            <pc:docMk/>
            <pc:sldMk cId="4228031967" sldId="258"/>
            <ac:spMk id="8" creationId="{BE0E3DF2-7D61-4E65-B9C8-8C8786AC82BB}"/>
          </ac:spMkLst>
        </pc:spChg>
      </pc:sldChg>
      <pc:sldChg chg="delSp modSp mod">
        <pc:chgData name="Adam Arkley" userId="d399d8a812f0f754" providerId="LiveId" clId="{AF39BF87-FAE3-4C10-9631-362AD380C99B}" dt="2020-09-26T19:24:08.749" v="202" actId="20577"/>
        <pc:sldMkLst>
          <pc:docMk/>
          <pc:sldMk cId="3925457643" sldId="260"/>
        </pc:sldMkLst>
        <pc:spChg chg="mod">
          <ac:chgData name="Adam Arkley" userId="d399d8a812f0f754" providerId="LiveId" clId="{AF39BF87-FAE3-4C10-9631-362AD380C99B}" dt="2020-09-26T19:24:08.749" v="202" actId="20577"/>
          <ac:spMkLst>
            <pc:docMk/>
            <pc:sldMk cId="3925457643" sldId="260"/>
            <ac:spMk id="7" creationId="{81C08BC2-19A8-464B-A2C7-FE134A960E49}"/>
          </ac:spMkLst>
        </pc:spChg>
        <pc:picChg chg="del">
          <ac:chgData name="Adam Arkley" userId="d399d8a812f0f754" providerId="LiveId" clId="{AF39BF87-FAE3-4C10-9631-362AD380C99B}" dt="2020-09-26T19:24:07.462" v="201" actId="478"/>
          <ac:picMkLst>
            <pc:docMk/>
            <pc:sldMk cId="3925457643" sldId="260"/>
            <ac:picMk id="1026" creationId="{8296CEC3-B6A3-4085-9F6A-7138056D148D}"/>
          </ac:picMkLst>
        </pc:picChg>
      </pc:sldChg>
      <pc:sldChg chg="del">
        <pc:chgData name="Adam Arkley" userId="d399d8a812f0f754" providerId="LiveId" clId="{AF39BF87-FAE3-4C10-9631-362AD380C99B}" dt="2020-09-26T17:24:11.125" v="56" actId="47"/>
        <pc:sldMkLst>
          <pc:docMk/>
          <pc:sldMk cId="819662670" sldId="261"/>
        </pc:sldMkLst>
      </pc:sldChg>
      <pc:sldChg chg="addSp delSp modSp add mod">
        <pc:chgData name="Adam Arkley" userId="d399d8a812f0f754" providerId="LiveId" clId="{AF39BF87-FAE3-4C10-9631-362AD380C99B}" dt="2020-09-26T17:25:06.178" v="69" actId="14100"/>
        <pc:sldMkLst>
          <pc:docMk/>
          <pc:sldMk cId="1570467698" sldId="261"/>
        </pc:sldMkLst>
        <pc:spChg chg="add del mod">
          <ac:chgData name="Adam Arkley" userId="d399d8a812f0f754" providerId="LiveId" clId="{AF39BF87-FAE3-4C10-9631-362AD380C99B}" dt="2020-09-26T17:25:01.314" v="67" actId="478"/>
          <ac:spMkLst>
            <pc:docMk/>
            <pc:sldMk cId="1570467698" sldId="261"/>
            <ac:spMk id="3" creationId="{4262248C-9749-4F32-A899-9A1B08FC8539}"/>
          </ac:spMkLst>
        </pc:spChg>
        <pc:spChg chg="del">
          <ac:chgData name="Adam Arkley" userId="d399d8a812f0f754" providerId="LiveId" clId="{AF39BF87-FAE3-4C10-9631-362AD380C99B}" dt="2020-09-26T17:24:59.439" v="66" actId="478"/>
          <ac:spMkLst>
            <pc:docMk/>
            <pc:sldMk cId="1570467698" sldId="261"/>
            <ac:spMk id="6" creationId="{C5372D0A-E260-4F85-BA5F-02B997435337}"/>
          </ac:spMkLst>
        </pc:spChg>
        <pc:spChg chg="mod">
          <ac:chgData name="Adam Arkley" userId="d399d8a812f0f754" providerId="LiveId" clId="{AF39BF87-FAE3-4C10-9631-362AD380C99B}" dt="2020-09-26T17:25:06.178" v="69" actId="14100"/>
          <ac:spMkLst>
            <pc:docMk/>
            <pc:sldMk cId="1570467698" sldId="261"/>
            <ac:spMk id="7" creationId="{81C08BC2-19A8-464B-A2C7-FE134A960E49}"/>
          </ac:spMkLst>
        </pc:spChg>
        <pc:picChg chg="del">
          <ac:chgData name="Adam Arkley" userId="d399d8a812f0f754" providerId="LiveId" clId="{AF39BF87-FAE3-4C10-9631-362AD380C99B}" dt="2020-09-26T17:24:20.776" v="59" actId="478"/>
          <ac:picMkLst>
            <pc:docMk/>
            <pc:sldMk cId="1570467698" sldId="261"/>
            <ac:picMk id="1026" creationId="{8296CEC3-B6A3-4085-9F6A-7138056D148D}"/>
          </ac:picMkLst>
        </pc:picChg>
      </pc:sldChg>
      <pc:sldChg chg="modSp add mod ord">
        <pc:chgData name="Adam Arkley" userId="d399d8a812f0f754" providerId="LiveId" clId="{AF39BF87-FAE3-4C10-9631-362AD380C99B}" dt="2020-09-28T18:15:02.002" v="457" actId="20577"/>
        <pc:sldMkLst>
          <pc:docMk/>
          <pc:sldMk cId="1861751771" sldId="262"/>
        </pc:sldMkLst>
        <pc:spChg chg="mod">
          <ac:chgData name="Adam Arkley" userId="d399d8a812f0f754" providerId="LiveId" clId="{AF39BF87-FAE3-4C10-9631-362AD380C99B}" dt="2020-09-28T18:11:22.132" v="304" actId="20577"/>
          <ac:spMkLst>
            <pc:docMk/>
            <pc:sldMk cId="1861751771" sldId="262"/>
            <ac:spMk id="7" creationId="{264D352A-6490-4480-892C-323D5009DE9E}"/>
          </ac:spMkLst>
        </pc:spChg>
        <pc:spChg chg="mod">
          <ac:chgData name="Adam Arkley" userId="d399d8a812f0f754" providerId="LiveId" clId="{AF39BF87-FAE3-4C10-9631-362AD380C99B}" dt="2020-09-28T18:15:02.002" v="457" actId="20577"/>
          <ac:spMkLst>
            <pc:docMk/>
            <pc:sldMk cId="1861751771" sldId="262"/>
            <ac:spMk id="8" creationId="{BE0E3DF2-7D61-4E65-B9C8-8C8786AC82BB}"/>
          </ac:spMkLst>
        </pc:spChg>
      </pc:sldChg>
      <pc:sldChg chg="del">
        <pc:chgData name="Adam Arkley" userId="d399d8a812f0f754" providerId="LiveId" clId="{AF39BF87-FAE3-4C10-9631-362AD380C99B}" dt="2020-09-26T17:24:11.125" v="56" actId="47"/>
        <pc:sldMkLst>
          <pc:docMk/>
          <pc:sldMk cId="2884530957" sldId="262"/>
        </pc:sldMkLst>
      </pc:sldChg>
      <pc:sldChg chg="addSp modSp add mod ord">
        <pc:chgData name="Adam Arkley" userId="d399d8a812f0f754" providerId="LiveId" clId="{AF39BF87-FAE3-4C10-9631-362AD380C99B}" dt="2020-09-28T18:21:27.483" v="753" actId="20577"/>
        <pc:sldMkLst>
          <pc:docMk/>
          <pc:sldMk cId="918901797" sldId="263"/>
        </pc:sldMkLst>
        <pc:spChg chg="mod">
          <ac:chgData name="Adam Arkley" userId="d399d8a812f0f754" providerId="LiveId" clId="{AF39BF87-FAE3-4C10-9631-362AD380C99B}" dt="2020-09-28T18:19:57.740" v="490" actId="20577"/>
          <ac:spMkLst>
            <pc:docMk/>
            <pc:sldMk cId="918901797" sldId="263"/>
            <ac:spMk id="6" creationId="{C5372D0A-E260-4F85-BA5F-02B997435337}"/>
          </ac:spMkLst>
        </pc:spChg>
        <pc:spChg chg="mod">
          <ac:chgData name="Adam Arkley" userId="d399d8a812f0f754" providerId="LiveId" clId="{AF39BF87-FAE3-4C10-9631-362AD380C99B}" dt="2020-09-28T18:21:27.483" v="753" actId="20577"/>
          <ac:spMkLst>
            <pc:docMk/>
            <pc:sldMk cId="918901797" sldId="263"/>
            <ac:spMk id="7" creationId="{81C08BC2-19A8-464B-A2C7-FE134A960E49}"/>
          </ac:spMkLst>
        </pc:spChg>
        <pc:picChg chg="add mod">
          <ac:chgData name="Adam Arkley" userId="d399d8a812f0f754" providerId="LiveId" clId="{AF39BF87-FAE3-4C10-9631-362AD380C99B}" dt="2020-09-28T18:20:19.628" v="496" actId="1076"/>
          <ac:picMkLst>
            <pc:docMk/>
            <pc:sldMk cId="918901797" sldId="263"/>
            <ac:picMk id="3" creationId="{8E0FDD50-FB20-440F-929D-A33A72B3B13B}"/>
          </ac:picMkLst>
        </pc:picChg>
      </pc:sldChg>
      <pc:sldChg chg="del">
        <pc:chgData name="Adam Arkley" userId="d399d8a812f0f754" providerId="LiveId" clId="{AF39BF87-FAE3-4C10-9631-362AD380C99B}" dt="2020-09-26T17:24:11.125" v="56" actId="47"/>
        <pc:sldMkLst>
          <pc:docMk/>
          <pc:sldMk cId="1429103734" sldId="263"/>
        </pc:sldMkLst>
      </pc:sldChg>
      <pc:sldChg chg="modSp add mod ord">
        <pc:chgData name="Adam Arkley" userId="d399d8a812f0f754" providerId="LiveId" clId="{AF39BF87-FAE3-4C10-9631-362AD380C99B}" dt="2020-09-28T18:47:25.431" v="3248" actId="20577"/>
        <pc:sldMkLst>
          <pc:docMk/>
          <pc:sldMk cId="2056472189" sldId="264"/>
        </pc:sldMkLst>
        <pc:spChg chg="mod">
          <ac:chgData name="Adam Arkley" userId="d399d8a812f0f754" providerId="LiveId" clId="{AF39BF87-FAE3-4C10-9631-362AD380C99B}" dt="2020-09-28T18:21:36.828" v="777" actId="20577"/>
          <ac:spMkLst>
            <pc:docMk/>
            <pc:sldMk cId="2056472189" sldId="264"/>
            <ac:spMk id="6" creationId="{C5372D0A-E260-4F85-BA5F-02B997435337}"/>
          </ac:spMkLst>
        </pc:spChg>
        <pc:spChg chg="mod">
          <ac:chgData name="Adam Arkley" userId="d399d8a812f0f754" providerId="LiveId" clId="{AF39BF87-FAE3-4C10-9631-362AD380C99B}" dt="2020-09-28T18:47:25.431" v="3248" actId="20577"/>
          <ac:spMkLst>
            <pc:docMk/>
            <pc:sldMk cId="2056472189" sldId="264"/>
            <ac:spMk id="7" creationId="{81C08BC2-19A8-464B-A2C7-FE134A960E49}"/>
          </ac:spMkLst>
        </pc:spChg>
      </pc:sldChg>
      <pc:sldChg chg="del">
        <pc:chgData name="Adam Arkley" userId="d399d8a812f0f754" providerId="LiveId" clId="{AF39BF87-FAE3-4C10-9631-362AD380C99B}" dt="2020-09-26T17:24:11.125" v="56" actId="47"/>
        <pc:sldMkLst>
          <pc:docMk/>
          <pc:sldMk cId="2726419961" sldId="264"/>
        </pc:sldMkLst>
      </pc:sldChg>
      <pc:sldChg chg="del">
        <pc:chgData name="Adam Arkley" userId="d399d8a812f0f754" providerId="LiveId" clId="{AF39BF87-FAE3-4C10-9631-362AD380C99B}" dt="2020-09-26T17:24:11.125" v="56" actId="47"/>
        <pc:sldMkLst>
          <pc:docMk/>
          <pc:sldMk cId="2083405939" sldId="265"/>
        </pc:sldMkLst>
      </pc:sldChg>
      <pc:sldChg chg="modSp add mod">
        <pc:chgData name="Adam Arkley" userId="d399d8a812f0f754" providerId="LiveId" clId="{AF39BF87-FAE3-4C10-9631-362AD380C99B}" dt="2020-09-28T18:35:08.032" v="2214" actId="3064"/>
        <pc:sldMkLst>
          <pc:docMk/>
          <pc:sldMk cId="3692225299" sldId="265"/>
        </pc:sldMkLst>
        <pc:spChg chg="mod">
          <ac:chgData name="Adam Arkley" userId="d399d8a812f0f754" providerId="LiveId" clId="{AF39BF87-FAE3-4C10-9631-362AD380C99B}" dt="2020-09-28T18:35:08.032" v="2214" actId="3064"/>
          <ac:spMkLst>
            <pc:docMk/>
            <pc:sldMk cId="3692225299" sldId="265"/>
            <ac:spMk id="7" creationId="{81C08BC2-19A8-464B-A2C7-FE134A960E49}"/>
          </ac:spMkLst>
        </pc:spChg>
      </pc:sldChg>
      <pc:sldChg chg="del">
        <pc:chgData name="Adam Arkley" userId="d399d8a812f0f754" providerId="LiveId" clId="{AF39BF87-FAE3-4C10-9631-362AD380C99B}" dt="2020-09-26T17:24:11.125" v="56" actId="47"/>
        <pc:sldMkLst>
          <pc:docMk/>
          <pc:sldMk cId="2261273534" sldId="266"/>
        </pc:sldMkLst>
      </pc:sldChg>
      <pc:sldChg chg="modSp add mod">
        <pc:chgData name="Adam Arkley" userId="d399d8a812f0f754" providerId="LiveId" clId="{AF39BF87-FAE3-4C10-9631-362AD380C99B}" dt="2020-09-28T18:37:51.351" v="2662" actId="20577"/>
        <pc:sldMkLst>
          <pc:docMk/>
          <pc:sldMk cId="3787901241" sldId="266"/>
        </pc:sldMkLst>
        <pc:spChg chg="mod">
          <ac:chgData name="Adam Arkley" userId="d399d8a812f0f754" providerId="LiveId" clId="{AF39BF87-FAE3-4C10-9631-362AD380C99B}" dt="2020-09-28T18:37:51.351" v="2662" actId="20577"/>
          <ac:spMkLst>
            <pc:docMk/>
            <pc:sldMk cId="3787901241" sldId="266"/>
            <ac:spMk id="7" creationId="{81C08BC2-19A8-464B-A2C7-FE134A960E49}"/>
          </ac:spMkLst>
        </pc:spChg>
      </pc:sldChg>
      <pc:sldChg chg="addSp modSp add mod">
        <pc:chgData name="Adam Arkley" userId="d399d8a812f0f754" providerId="LiveId" clId="{AF39BF87-FAE3-4C10-9631-362AD380C99B}" dt="2020-09-28T18:46:34.276" v="3188" actId="1076"/>
        <pc:sldMkLst>
          <pc:docMk/>
          <pc:sldMk cId="45747960" sldId="267"/>
        </pc:sldMkLst>
        <pc:spChg chg="mod">
          <ac:chgData name="Adam Arkley" userId="d399d8a812f0f754" providerId="LiveId" clId="{AF39BF87-FAE3-4C10-9631-362AD380C99B}" dt="2020-09-28T18:40:30.909" v="2682" actId="20577"/>
          <ac:spMkLst>
            <pc:docMk/>
            <pc:sldMk cId="45747960" sldId="267"/>
            <ac:spMk id="6" creationId="{C5372D0A-E260-4F85-BA5F-02B997435337}"/>
          </ac:spMkLst>
        </pc:spChg>
        <pc:spChg chg="mod">
          <ac:chgData name="Adam Arkley" userId="d399d8a812f0f754" providerId="LiveId" clId="{AF39BF87-FAE3-4C10-9631-362AD380C99B}" dt="2020-09-28T18:46:17.875" v="3183" actId="27636"/>
          <ac:spMkLst>
            <pc:docMk/>
            <pc:sldMk cId="45747960" sldId="267"/>
            <ac:spMk id="7" creationId="{81C08BC2-19A8-464B-A2C7-FE134A960E49}"/>
          </ac:spMkLst>
        </pc:spChg>
        <pc:picChg chg="add mod">
          <ac:chgData name="Adam Arkley" userId="d399d8a812f0f754" providerId="LiveId" clId="{AF39BF87-FAE3-4C10-9631-362AD380C99B}" dt="2020-09-28T18:46:34.276" v="3188" actId="1076"/>
          <ac:picMkLst>
            <pc:docMk/>
            <pc:sldMk cId="45747960" sldId="267"/>
            <ac:picMk id="3" creationId="{A3523326-BC9C-4B84-A3FA-146D6862D398}"/>
          </ac:picMkLst>
        </pc:picChg>
      </pc:sldChg>
      <pc:sldChg chg="del">
        <pc:chgData name="Adam Arkley" userId="d399d8a812f0f754" providerId="LiveId" clId="{AF39BF87-FAE3-4C10-9631-362AD380C99B}" dt="2020-09-26T17:24:11.125" v="56" actId="47"/>
        <pc:sldMkLst>
          <pc:docMk/>
          <pc:sldMk cId="2035405712" sldId="267"/>
        </pc:sldMkLst>
      </pc:sldChg>
      <pc:sldChg chg="del">
        <pc:chgData name="Adam Arkley" userId="d399d8a812f0f754" providerId="LiveId" clId="{AF39BF87-FAE3-4C10-9631-362AD380C99B}" dt="2020-09-26T17:24:11.125" v="56" actId="47"/>
        <pc:sldMkLst>
          <pc:docMk/>
          <pc:sldMk cId="631216122" sldId="268"/>
        </pc:sldMkLst>
      </pc:sldChg>
      <pc:sldChg chg="modSp add mod ord">
        <pc:chgData name="Adam Arkley" userId="d399d8a812f0f754" providerId="LiveId" clId="{AF39BF87-FAE3-4C10-9631-362AD380C99B}" dt="2020-09-28T18:51:02.470" v="3684" actId="20577"/>
        <pc:sldMkLst>
          <pc:docMk/>
          <pc:sldMk cId="2811427012" sldId="268"/>
        </pc:sldMkLst>
        <pc:spChg chg="mod">
          <ac:chgData name="Adam Arkley" userId="d399d8a812f0f754" providerId="LiveId" clId="{AF39BF87-FAE3-4C10-9631-362AD380C99B}" dt="2020-09-28T18:47:36.681" v="3267" actId="20577"/>
          <ac:spMkLst>
            <pc:docMk/>
            <pc:sldMk cId="2811427012" sldId="268"/>
            <ac:spMk id="6" creationId="{C5372D0A-E260-4F85-BA5F-02B997435337}"/>
          </ac:spMkLst>
        </pc:spChg>
        <pc:spChg chg="mod">
          <ac:chgData name="Adam Arkley" userId="d399d8a812f0f754" providerId="LiveId" clId="{AF39BF87-FAE3-4C10-9631-362AD380C99B}" dt="2020-09-28T18:51:02.470" v="3684" actId="20577"/>
          <ac:spMkLst>
            <pc:docMk/>
            <pc:sldMk cId="2811427012" sldId="268"/>
            <ac:spMk id="7" creationId="{81C08BC2-19A8-464B-A2C7-FE134A960E49}"/>
          </ac:spMkLst>
        </pc:spChg>
      </pc:sldChg>
      <pc:sldChg chg="del">
        <pc:chgData name="Adam Arkley" userId="d399d8a812f0f754" providerId="LiveId" clId="{AF39BF87-FAE3-4C10-9631-362AD380C99B}" dt="2020-09-26T17:24:11.125" v="56" actId="47"/>
        <pc:sldMkLst>
          <pc:docMk/>
          <pc:sldMk cId="1368245579" sldId="269"/>
        </pc:sldMkLst>
      </pc:sldChg>
      <pc:sldChg chg="del">
        <pc:chgData name="Adam Arkley" userId="d399d8a812f0f754" providerId="LiveId" clId="{AF39BF87-FAE3-4C10-9631-362AD380C99B}" dt="2020-09-26T17:24:11.125" v="56" actId="47"/>
        <pc:sldMkLst>
          <pc:docMk/>
          <pc:sldMk cId="3310817434" sldId="270"/>
        </pc:sldMkLst>
      </pc:sldChg>
      <pc:sldChg chg="del">
        <pc:chgData name="Adam Arkley" userId="d399d8a812f0f754" providerId="LiveId" clId="{AF39BF87-FAE3-4C10-9631-362AD380C99B}" dt="2020-09-26T17:24:11.125" v="56" actId="47"/>
        <pc:sldMkLst>
          <pc:docMk/>
          <pc:sldMk cId="1231261234" sldId="271"/>
        </pc:sldMkLst>
      </pc:sldChg>
      <pc:sldChg chg="del">
        <pc:chgData name="Adam Arkley" userId="d399d8a812f0f754" providerId="LiveId" clId="{AF39BF87-FAE3-4C10-9631-362AD380C99B}" dt="2020-09-26T17:24:11.125" v="56" actId="47"/>
        <pc:sldMkLst>
          <pc:docMk/>
          <pc:sldMk cId="698324063" sldId="272"/>
        </pc:sldMkLst>
      </pc:sldChg>
      <pc:sldChg chg="del">
        <pc:chgData name="Adam Arkley" userId="d399d8a812f0f754" providerId="LiveId" clId="{AF39BF87-FAE3-4C10-9631-362AD380C99B}" dt="2020-09-26T17:24:11.125" v="56" actId="47"/>
        <pc:sldMkLst>
          <pc:docMk/>
          <pc:sldMk cId="2774473190" sldId="273"/>
        </pc:sldMkLst>
      </pc:sldChg>
      <pc:sldChg chg="del">
        <pc:chgData name="Adam Arkley" userId="d399d8a812f0f754" providerId="LiveId" clId="{AF39BF87-FAE3-4C10-9631-362AD380C99B}" dt="2020-09-26T17:24:11.125" v="56" actId="47"/>
        <pc:sldMkLst>
          <pc:docMk/>
          <pc:sldMk cId="3192106701" sldId="274"/>
        </pc:sldMkLst>
      </pc:sldChg>
      <pc:sldChg chg="del">
        <pc:chgData name="Adam Arkley" userId="d399d8a812f0f754" providerId="LiveId" clId="{AF39BF87-FAE3-4C10-9631-362AD380C99B}" dt="2020-09-26T17:24:11.125" v="56" actId="47"/>
        <pc:sldMkLst>
          <pc:docMk/>
          <pc:sldMk cId="937784872" sldId="275"/>
        </pc:sldMkLst>
      </pc:sldChg>
      <pc:sldChg chg="del">
        <pc:chgData name="Adam Arkley" userId="d399d8a812f0f754" providerId="LiveId" clId="{AF39BF87-FAE3-4C10-9631-362AD380C99B}" dt="2020-09-26T17:24:11.125" v="56" actId="47"/>
        <pc:sldMkLst>
          <pc:docMk/>
          <pc:sldMk cId="476173773" sldId="276"/>
        </pc:sldMkLst>
      </pc:sldChg>
      <pc:sldChg chg="del">
        <pc:chgData name="Adam Arkley" userId="d399d8a812f0f754" providerId="LiveId" clId="{AF39BF87-FAE3-4C10-9631-362AD380C99B}" dt="2020-09-26T17:24:11.125" v="56" actId="47"/>
        <pc:sldMkLst>
          <pc:docMk/>
          <pc:sldMk cId="3185293295" sldId="277"/>
        </pc:sldMkLst>
      </pc:sldChg>
      <pc:sldChg chg="del">
        <pc:chgData name="Adam Arkley" userId="d399d8a812f0f754" providerId="LiveId" clId="{AF39BF87-FAE3-4C10-9631-362AD380C99B}" dt="2020-09-26T17:24:11.125" v="56" actId="47"/>
        <pc:sldMkLst>
          <pc:docMk/>
          <pc:sldMk cId="1443851149" sldId="278"/>
        </pc:sldMkLst>
      </pc:sldChg>
      <pc:sldChg chg="del">
        <pc:chgData name="Adam Arkley" userId="d399d8a812f0f754" providerId="LiveId" clId="{AF39BF87-FAE3-4C10-9631-362AD380C99B}" dt="2020-09-26T17:24:11.125" v="56" actId="47"/>
        <pc:sldMkLst>
          <pc:docMk/>
          <pc:sldMk cId="2050159396" sldId="279"/>
        </pc:sldMkLst>
      </pc:sldChg>
      <pc:sldChg chg="del">
        <pc:chgData name="Adam Arkley" userId="d399d8a812f0f754" providerId="LiveId" clId="{AF39BF87-FAE3-4C10-9631-362AD380C99B}" dt="2020-09-26T17:24:11.125" v="56" actId="47"/>
        <pc:sldMkLst>
          <pc:docMk/>
          <pc:sldMk cId="842297462" sldId="280"/>
        </pc:sldMkLst>
      </pc:sldChg>
      <pc:sldChg chg="del">
        <pc:chgData name="Adam Arkley" userId="d399d8a812f0f754" providerId="LiveId" clId="{AF39BF87-FAE3-4C10-9631-362AD380C99B}" dt="2020-09-26T17:24:11.125" v="56" actId="47"/>
        <pc:sldMkLst>
          <pc:docMk/>
          <pc:sldMk cId="1894822069" sldId="281"/>
        </pc:sldMkLst>
      </pc:sldChg>
      <pc:sldChg chg="del">
        <pc:chgData name="Adam Arkley" userId="d399d8a812f0f754" providerId="LiveId" clId="{AF39BF87-FAE3-4C10-9631-362AD380C99B}" dt="2020-09-26T17:24:11.125" v="56" actId="47"/>
        <pc:sldMkLst>
          <pc:docMk/>
          <pc:sldMk cId="862832244" sldId="282"/>
        </pc:sldMkLst>
      </pc:sldChg>
      <pc:sldChg chg="del">
        <pc:chgData name="Adam Arkley" userId="d399d8a812f0f754" providerId="LiveId" clId="{AF39BF87-FAE3-4C10-9631-362AD380C99B}" dt="2020-09-26T17:24:11.125" v="56" actId="47"/>
        <pc:sldMkLst>
          <pc:docMk/>
          <pc:sldMk cId="3477152732" sldId="283"/>
        </pc:sldMkLst>
      </pc:sldChg>
      <pc:sldChg chg="del">
        <pc:chgData name="Adam Arkley" userId="d399d8a812f0f754" providerId="LiveId" clId="{AF39BF87-FAE3-4C10-9631-362AD380C99B}" dt="2020-09-26T17:24:11.125" v="56" actId="47"/>
        <pc:sldMkLst>
          <pc:docMk/>
          <pc:sldMk cId="383464206" sldId="284"/>
        </pc:sldMkLst>
      </pc:sldChg>
      <pc:sldChg chg="del">
        <pc:chgData name="Adam Arkley" userId="d399d8a812f0f754" providerId="LiveId" clId="{AF39BF87-FAE3-4C10-9631-362AD380C99B}" dt="2020-09-26T17:24:11.125" v="56" actId="47"/>
        <pc:sldMkLst>
          <pc:docMk/>
          <pc:sldMk cId="41099643" sldId="285"/>
        </pc:sldMkLst>
      </pc:sldChg>
      <pc:sldChg chg="del">
        <pc:chgData name="Adam Arkley" userId="d399d8a812f0f754" providerId="LiveId" clId="{AF39BF87-FAE3-4C10-9631-362AD380C99B}" dt="2020-09-26T17:24:11.125" v="56" actId="47"/>
        <pc:sldMkLst>
          <pc:docMk/>
          <pc:sldMk cId="2213527629" sldId="286"/>
        </pc:sldMkLst>
      </pc:sldChg>
      <pc:sldChg chg="del">
        <pc:chgData name="Adam Arkley" userId="d399d8a812f0f754" providerId="LiveId" clId="{AF39BF87-FAE3-4C10-9631-362AD380C99B}" dt="2020-09-26T17:24:11.125" v="56" actId="47"/>
        <pc:sldMkLst>
          <pc:docMk/>
          <pc:sldMk cId="1966687124" sldId="287"/>
        </pc:sldMkLst>
      </pc:sldChg>
      <pc:sldChg chg="del">
        <pc:chgData name="Adam Arkley" userId="d399d8a812f0f754" providerId="LiveId" clId="{AF39BF87-FAE3-4C10-9631-362AD380C99B}" dt="2020-09-26T17:24:11.125" v="56" actId="47"/>
        <pc:sldMkLst>
          <pc:docMk/>
          <pc:sldMk cId="424534578" sldId="288"/>
        </pc:sldMkLst>
      </pc:sldChg>
      <pc:sldChg chg="del">
        <pc:chgData name="Adam Arkley" userId="d399d8a812f0f754" providerId="LiveId" clId="{AF39BF87-FAE3-4C10-9631-362AD380C99B}" dt="2020-09-26T17:24:11.125" v="56" actId="47"/>
        <pc:sldMkLst>
          <pc:docMk/>
          <pc:sldMk cId="3942793224" sldId="289"/>
        </pc:sldMkLst>
      </pc:sldChg>
      <pc:sldChg chg="del">
        <pc:chgData name="Adam Arkley" userId="d399d8a812f0f754" providerId="LiveId" clId="{AF39BF87-FAE3-4C10-9631-362AD380C99B}" dt="2020-09-26T17:24:11.125" v="56" actId="47"/>
        <pc:sldMkLst>
          <pc:docMk/>
          <pc:sldMk cId="1298131675" sldId="290"/>
        </pc:sldMkLst>
      </pc:sldChg>
      <pc:sldChg chg="del">
        <pc:chgData name="Adam Arkley" userId="d399d8a812f0f754" providerId="LiveId" clId="{AF39BF87-FAE3-4C10-9631-362AD380C99B}" dt="2020-09-26T17:24:11.125" v="56" actId="47"/>
        <pc:sldMkLst>
          <pc:docMk/>
          <pc:sldMk cId="1126652675" sldId="291"/>
        </pc:sldMkLst>
      </pc:sldChg>
      <pc:sldChg chg="del">
        <pc:chgData name="Adam Arkley" userId="d399d8a812f0f754" providerId="LiveId" clId="{AF39BF87-FAE3-4C10-9631-362AD380C99B}" dt="2020-09-26T17:24:11.125" v="56" actId="47"/>
        <pc:sldMkLst>
          <pc:docMk/>
          <pc:sldMk cId="4159823134" sldId="292"/>
        </pc:sldMkLst>
      </pc:sldChg>
      <pc:sldChg chg="del">
        <pc:chgData name="Adam Arkley" userId="d399d8a812f0f754" providerId="LiveId" clId="{AF39BF87-FAE3-4C10-9631-362AD380C99B}" dt="2020-09-26T17:24:11.125" v="56" actId="47"/>
        <pc:sldMkLst>
          <pc:docMk/>
          <pc:sldMk cId="1706075808" sldId="293"/>
        </pc:sldMkLst>
      </pc:sldChg>
      <pc:sldChg chg="del">
        <pc:chgData name="Adam Arkley" userId="d399d8a812f0f754" providerId="LiveId" clId="{AF39BF87-FAE3-4C10-9631-362AD380C99B}" dt="2020-09-26T17:24:11.125" v="56" actId="47"/>
        <pc:sldMkLst>
          <pc:docMk/>
          <pc:sldMk cId="2356349418" sldId="294"/>
        </pc:sldMkLst>
      </pc:sldChg>
      <pc:sldChg chg="del">
        <pc:chgData name="Adam Arkley" userId="d399d8a812f0f754" providerId="LiveId" clId="{AF39BF87-FAE3-4C10-9631-362AD380C99B}" dt="2020-09-26T17:24:11.125" v="56" actId="47"/>
        <pc:sldMkLst>
          <pc:docMk/>
          <pc:sldMk cId="769937497" sldId="295"/>
        </pc:sldMkLst>
      </pc:sldChg>
    </pc:docChg>
  </pc:docChgLst>
  <pc:docChgLst>
    <pc:chgData name="Adam Arkley" userId="d399d8a812f0f754" providerId="LiveId" clId="{E93054AD-10A9-4843-AFF1-99DF7BB257C6}"/>
    <pc:docChg chg="undo custSel addSld modSld sldOrd addSection delSection modSection">
      <pc:chgData name="Adam Arkley" userId="d399d8a812f0f754" providerId="LiveId" clId="{E93054AD-10A9-4843-AFF1-99DF7BB257C6}" dt="2020-09-26T17:02:09.730" v="7351" actId="20577"/>
      <pc:docMkLst>
        <pc:docMk/>
      </pc:docMkLst>
      <pc:sldChg chg="modSp mod">
        <pc:chgData name="Adam Arkley" userId="d399d8a812f0f754" providerId="LiveId" clId="{E93054AD-10A9-4843-AFF1-99DF7BB257C6}" dt="2020-09-26T17:02:09.730" v="7351" actId="20577"/>
        <pc:sldMkLst>
          <pc:docMk/>
          <pc:sldMk cId="2701037055" sldId="256"/>
        </pc:sldMkLst>
        <pc:spChg chg="mod">
          <ac:chgData name="Adam Arkley" userId="d399d8a812f0f754" providerId="LiveId" clId="{E93054AD-10A9-4843-AFF1-99DF7BB257C6}" dt="2020-09-26T17:02:07.794" v="7349" actId="20577"/>
          <ac:spMkLst>
            <pc:docMk/>
            <pc:sldMk cId="2701037055" sldId="256"/>
            <ac:spMk id="4" creationId="{0F370610-8E27-43C6-88E0-34FB0AF38598}"/>
          </ac:spMkLst>
        </pc:spChg>
        <pc:spChg chg="mod">
          <ac:chgData name="Adam Arkley" userId="d399d8a812f0f754" providerId="LiveId" clId="{E93054AD-10A9-4843-AFF1-99DF7BB257C6}" dt="2020-09-26T17:02:09.730" v="7351" actId="20577"/>
          <ac:spMkLst>
            <pc:docMk/>
            <pc:sldMk cId="2701037055" sldId="256"/>
            <ac:spMk id="6" creationId="{424E565A-5570-49BD-91D8-FCEE7A8CF147}"/>
          </ac:spMkLst>
        </pc:spChg>
      </pc:sldChg>
      <pc:sldChg chg="modSp mod">
        <pc:chgData name="Adam Arkley" userId="d399d8a812f0f754" providerId="LiveId" clId="{E93054AD-10A9-4843-AFF1-99DF7BB257C6}" dt="2020-09-26T16:30:37.121" v="3671" actId="6549"/>
        <pc:sldMkLst>
          <pc:docMk/>
          <pc:sldMk cId="591849276" sldId="257"/>
        </pc:sldMkLst>
        <pc:spChg chg="mod">
          <ac:chgData name="Adam Arkley" userId="d399d8a812f0f754" providerId="LiveId" clId="{E93054AD-10A9-4843-AFF1-99DF7BB257C6}" dt="2020-09-26T16:30:37.121" v="3671" actId="6549"/>
          <ac:spMkLst>
            <pc:docMk/>
            <pc:sldMk cId="591849276" sldId="257"/>
            <ac:spMk id="8" creationId="{BE0E3DF2-7D61-4E65-B9C8-8C8786AC82BB}"/>
          </ac:spMkLst>
        </pc:spChg>
      </pc:sldChg>
      <pc:sldChg chg="addSp modSp mod">
        <pc:chgData name="Adam Arkley" userId="d399d8a812f0f754" providerId="LiveId" clId="{E93054AD-10A9-4843-AFF1-99DF7BB257C6}" dt="2020-09-26T16:10:13.222" v="387" actId="1076"/>
        <pc:sldMkLst>
          <pc:docMk/>
          <pc:sldMk cId="842297462" sldId="280"/>
        </pc:sldMkLst>
        <pc:spChg chg="mod">
          <ac:chgData name="Adam Arkley" userId="d399d8a812f0f754" providerId="LiveId" clId="{E93054AD-10A9-4843-AFF1-99DF7BB257C6}" dt="2020-09-26T16:10:10.043" v="385" actId="14100"/>
          <ac:spMkLst>
            <pc:docMk/>
            <pc:sldMk cId="842297462" sldId="280"/>
            <ac:spMk id="7" creationId="{81C08BC2-19A8-464B-A2C7-FE134A960E49}"/>
          </ac:spMkLst>
        </pc:spChg>
        <pc:picChg chg="add mod">
          <ac:chgData name="Adam Arkley" userId="d399d8a812f0f754" providerId="LiveId" clId="{E93054AD-10A9-4843-AFF1-99DF7BB257C6}" dt="2020-09-26T16:10:13.222" v="387" actId="1076"/>
          <ac:picMkLst>
            <pc:docMk/>
            <pc:sldMk cId="842297462" sldId="280"/>
            <ac:picMk id="3" creationId="{D9F2B9E1-D7E9-4CCE-AAD9-EEA633C47420}"/>
          </ac:picMkLst>
        </pc:picChg>
      </pc:sldChg>
      <pc:sldChg chg="addSp modSp add mod ord">
        <pc:chgData name="Adam Arkley" userId="d399d8a812f0f754" providerId="LiveId" clId="{E93054AD-10A9-4843-AFF1-99DF7BB257C6}" dt="2020-09-26T16:12:13.880" v="837" actId="20577"/>
        <pc:sldMkLst>
          <pc:docMk/>
          <pc:sldMk cId="1894822069" sldId="281"/>
        </pc:sldMkLst>
        <pc:spChg chg="mod">
          <ac:chgData name="Adam Arkley" userId="d399d8a812f0f754" providerId="LiveId" clId="{E93054AD-10A9-4843-AFF1-99DF7BB257C6}" dt="2020-09-26T16:10:21.208" v="395" actId="20577"/>
          <ac:spMkLst>
            <pc:docMk/>
            <pc:sldMk cId="1894822069" sldId="281"/>
            <ac:spMk id="6" creationId="{C5372D0A-E260-4F85-BA5F-02B997435337}"/>
          </ac:spMkLst>
        </pc:spChg>
        <pc:spChg chg="mod">
          <ac:chgData name="Adam Arkley" userId="d399d8a812f0f754" providerId="LiveId" clId="{E93054AD-10A9-4843-AFF1-99DF7BB257C6}" dt="2020-09-26T16:12:13.880" v="837" actId="20577"/>
          <ac:spMkLst>
            <pc:docMk/>
            <pc:sldMk cId="1894822069" sldId="281"/>
            <ac:spMk id="7" creationId="{81C08BC2-19A8-464B-A2C7-FE134A960E49}"/>
          </ac:spMkLst>
        </pc:spChg>
        <pc:picChg chg="add mod">
          <ac:chgData name="Adam Arkley" userId="d399d8a812f0f754" providerId="LiveId" clId="{E93054AD-10A9-4843-AFF1-99DF7BB257C6}" dt="2020-09-26T16:11:53.379" v="665" actId="1076"/>
          <ac:picMkLst>
            <pc:docMk/>
            <pc:sldMk cId="1894822069" sldId="281"/>
            <ac:picMk id="3" creationId="{98E18573-2B0F-4E91-BC70-DF42EFD70566}"/>
          </ac:picMkLst>
        </pc:picChg>
      </pc:sldChg>
      <pc:sldChg chg="addSp delSp modSp add mod">
        <pc:chgData name="Adam Arkley" userId="d399d8a812f0f754" providerId="LiveId" clId="{E93054AD-10A9-4843-AFF1-99DF7BB257C6}" dt="2020-09-26T16:15:20.129" v="1224" actId="20577"/>
        <pc:sldMkLst>
          <pc:docMk/>
          <pc:sldMk cId="862832244" sldId="282"/>
        </pc:sldMkLst>
        <pc:spChg chg="mod">
          <ac:chgData name="Adam Arkley" userId="d399d8a812f0f754" providerId="LiveId" clId="{E93054AD-10A9-4843-AFF1-99DF7BB257C6}" dt="2020-09-26T16:15:20.129" v="1224" actId="20577"/>
          <ac:spMkLst>
            <pc:docMk/>
            <pc:sldMk cId="862832244" sldId="282"/>
            <ac:spMk id="7" creationId="{81C08BC2-19A8-464B-A2C7-FE134A960E49}"/>
          </ac:spMkLst>
        </pc:spChg>
        <pc:picChg chg="del">
          <ac:chgData name="Adam Arkley" userId="d399d8a812f0f754" providerId="LiveId" clId="{E93054AD-10A9-4843-AFF1-99DF7BB257C6}" dt="2020-09-26T16:14:26.543" v="839" actId="478"/>
          <ac:picMkLst>
            <pc:docMk/>
            <pc:sldMk cId="862832244" sldId="282"/>
            <ac:picMk id="3" creationId="{98E18573-2B0F-4E91-BC70-DF42EFD70566}"/>
          </ac:picMkLst>
        </pc:picChg>
        <pc:picChg chg="add mod">
          <ac:chgData name="Adam Arkley" userId="d399d8a812f0f754" providerId="LiveId" clId="{E93054AD-10A9-4843-AFF1-99DF7BB257C6}" dt="2020-09-26T16:14:32.523" v="842" actId="1076"/>
          <ac:picMkLst>
            <pc:docMk/>
            <pc:sldMk cId="862832244" sldId="282"/>
            <ac:picMk id="4" creationId="{43970568-6A7E-4DAB-BDB0-3B04E33C477A}"/>
          </ac:picMkLst>
        </pc:picChg>
      </pc:sldChg>
      <pc:sldChg chg="modSp add mod ord">
        <pc:chgData name="Adam Arkley" userId="d399d8a812f0f754" providerId="LiveId" clId="{E93054AD-10A9-4843-AFF1-99DF7BB257C6}" dt="2020-09-26T16:18:51.925" v="2118" actId="20577"/>
        <pc:sldMkLst>
          <pc:docMk/>
          <pc:sldMk cId="3477152732" sldId="283"/>
        </pc:sldMkLst>
        <pc:spChg chg="mod">
          <ac:chgData name="Adam Arkley" userId="d399d8a812f0f754" providerId="LiveId" clId="{E93054AD-10A9-4843-AFF1-99DF7BB257C6}" dt="2020-09-26T16:15:29.887" v="1233" actId="20577"/>
          <ac:spMkLst>
            <pc:docMk/>
            <pc:sldMk cId="3477152732" sldId="283"/>
            <ac:spMk id="6" creationId="{C5372D0A-E260-4F85-BA5F-02B997435337}"/>
          </ac:spMkLst>
        </pc:spChg>
        <pc:spChg chg="mod">
          <ac:chgData name="Adam Arkley" userId="d399d8a812f0f754" providerId="LiveId" clId="{E93054AD-10A9-4843-AFF1-99DF7BB257C6}" dt="2020-09-26T16:18:51.925" v="2118" actId="20577"/>
          <ac:spMkLst>
            <pc:docMk/>
            <pc:sldMk cId="3477152732" sldId="283"/>
            <ac:spMk id="7" creationId="{81C08BC2-19A8-464B-A2C7-FE134A960E49}"/>
          </ac:spMkLst>
        </pc:spChg>
      </pc:sldChg>
      <pc:sldChg chg="modSp add mod">
        <pc:chgData name="Adam Arkley" userId="d399d8a812f0f754" providerId="LiveId" clId="{E93054AD-10A9-4843-AFF1-99DF7BB257C6}" dt="2020-09-26T16:26:24.981" v="3059" actId="20577"/>
        <pc:sldMkLst>
          <pc:docMk/>
          <pc:sldMk cId="383464206" sldId="284"/>
        </pc:sldMkLst>
        <pc:spChg chg="mod">
          <ac:chgData name="Adam Arkley" userId="d399d8a812f0f754" providerId="LiveId" clId="{E93054AD-10A9-4843-AFF1-99DF7BB257C6}" dt="2020-09-26T16:19:47.707" v="2129" actId="20577"/>
          <ac:spMkLst>
            <pc:docMk/>
            <pc:sldMk cId="383464206" sldId="284"/>
            <ac:spMk id="6" creationId="{C5372D0A-E260-4F85-BA5F-02B997435337}"/>
          </ac:spMkLst>
        </pc:spChg>
        <pc:spChg chg="mod">
          <ac:chgData name="Adam Arkley" userId="d399d8a812f0f754" providerId="LiveId" clId="{E93054AD-10A9-4843-AFF1-99DF7BB257C6}" dt="2020-09-26T16:26:24.981" v="3059" actId="20577"/>
          <ac:spMkLst>
            <pc:docMk/>
            <pc:sldMk cId="383464206" sldId="284"/>
            <ac:spMk id="7" creationId="{81C08BC2-19A8-464B-A2C7-FE134A960E49}"/>
          </ac:spMkLst>
        </pc:spChg>
      </pc:sldChg>
      <pc:sldChg chg="addSp modSp add mod ord">
        <pc:chgData name="Adam Arkley" userId="d399d8a812f0f754" providerId="LiveId" clId="{E93054AD-10A9-4843-AFF1-99DF7BB257C6}" dt="2020-09-26T16:23:55.895" v="2641"/>
        <pc:sldMkLst>
          <pc:docMk/>
          <pc:sldMk cId="41099643" sldId="285"/>
        </pc:sldMkLst>
        <pc:spChg chg="mod">
          <ac:chgData name="Adam Arkley" userId="d399d8a812f0f754" providerId="LiveId" clId="{E93054AD-10A9-4843-AFF1-99DF7BB257C6}" dt="2020-09-26T16:21:09.288" v="2147" actId="20577"/>
          <ac:spMkLst>
            <pc:docMk/>
            <pc:sldMk cId="41099643" sldId="285"/>
            <ac:spMk id="6" creationId="{C5372D0A-E260-4F85-BA5F-02B997435337}"/>
          </ac:spMkLst>
        </pc:spChg>
        <pc:spChg chg="mod">
          <ac:chgData name="Adam Arkley" userId="d399d8a812f0f754" providerId="LiveId" clId="{E93054AD-10A9-4843-AFF1-99DF7BB257C6}" dt="2020-09-26T16:22:00.483" v="2517" actId="20577"/>
          <ac:spMkLst>
            <pc:docMk/>
            <pc:sldMk cId="41099643" sldId="285"/>
            <ac:spMk id="7" creationId="{81C08BC2-19A8-464B-A2C7-FE134A960E49}"/>
          </ac:spMkLst>
        </pc:spChg>
        <pc:graphicFrameChg chg="add mod modGraphic">
          <ac:chgData name="Adam Arkley" userId="d399d8a812f0f754" providerId="LiveId" clId="{E93054AD-10A9-4843-AFF1-99DF7BB257C6}" dt="2020-09-26T16:23:52.736" v="2639" actId="1076"/>
          <ac:graphicFrameMkLst>
            <pc:docMk/>
            <pc:sldMk cId="41099643" sldId="285"/>
            <ac:graphicFrameMk id="2" creationId="{4F625300-029E-4D4D-A08F-445DE3795F69}"/>
          </ac:graphicFrameMkLst>
        </pc:graphicFrameChg>
      </pc:sldChg>
      <pc:sldChg chg="modSp add mod ord">
        <pc:chgData name="Adam Arkley" userId="d399d8a812f0f754" providerId="LiveId" clId="{E93054AD-10A9-4843-AFF1-99DF7BB257C6}" dt="2020-09-26T16:29:27.551" v="3670" actId="20577"/>
        <pc:sldMkLst>
          <pc:docMk/>
          <pc:sldMk cId="2213527629" sldId="286"/>
        </pc:sldMkLst>
        <pc:spChg chg="mod">
          <ac:chgData name="Adam Arkley" userId="d399d8a812f0f754" providerId="LiveId" clId="{E93054AD-10A9-4843-AFF1-99DF7BB257C6}" dt="2020-09-26T16:26:45.663" v="3096" actId="20577"/>
          <ac:spMkLst>
            <pc:docMk/>
            <pc:sldMk cId="2213527629" sldId="286"/>
            <ac:spMk id="6" creationId="{C5372D0A-E260-4F85-BA5F-02B997435337}"/>
          </ac:spMkLst>
        </pc:spChg>
        <pc:spChg chg="mod">
          <ac:chgData name="Adam Arkley" userId="d399d8a812f0f754" providerId="LiveId" clId="{E93054AD-10A9-4843-AFF1-99DF7BB257C6}" dt="2020-09-26T16:29:27.551" v="3670" actId="20577"/>
          <ac:spMkLst>
            <pc:docMk/>
            <pc:sldMk cId="2213527629" sldId="286"/>
            <ac:spMk id="7" creationId="{81C08BC2-19A8-464B-A2C7-FE134A960E49}"/>
          </ac:spMkLst>
        </pc:spChg>
      </pc:sldChg>
      <pc:sldChg chg="modSp add mod ord">
        <pc:chgData name="Adam Arkley" userId="d399d8a812f0f754" providerId="LiveId" clId="{E93054AD-10A9-4843-AFF1-99DF7BB257C6}" dt="2020-09-26T16:33:54.715" v="3751" actId="20577"/>
        <pc:sldMkLst>
          <pc:docMk/>
          <pc:sldMk cId="1966687124" sldId="287"/>
        </pc:sldMkLst>
        <pc:spChg chg="mod">
          <ac:chgData name="Adam Arkley" userId="d399d8a812f0f754" providerId="LiveId" clId="{E93054AD-10A9-4843-AFF1-99DF7BB257C6}" dt="2020-09-26T16:30:52.926" v="3683" actId="20577"/>
          <ac:spMkLst>
            <pc:docMk/>
            <pc:sldMk cId="1966687124" sldId="287"/>
            <ac:spMk id="7" creationId="{264D352A-6490-4480-892C-323D5009DE9E}"/>
          </ac:spMkLst>
        </pc:spChg>
        <pc:spChg chg="mod">
          <ac:chgData name="Adam Arkley" userId="d399d8a812f0f754" providerId="LiveId" clId="{E93054AD-10A9-4843-AFF1-99DF7BB257C6}" dt="2020-09-26T16:33:54.715" v="3751" actId="20577"/>
          <ac:spMkLst>
            <pc:docMk/>
            <pc:sldMk cId="1966687124" sldId="287"/>
            <ac:spMk id="8" creationId="{BE0E3DF2-7D61-4E65-B9C8-8C8786AC82BB}"/>
          </ac:spMkLst>
        </pc:spChg>
      </pc:sldChg>
      <pc:sldChg chg="modSp add mod ord">
        <pc:chgData name="Adam Arkley" userId="d399d8a812f0f754" providerId="LiveId" clId="{E93054AD-10A9-4843-AFF1-99DF7BB257C6}" dt="2020-09-26T16:46:33.777" v="4813" actId="20577"/>
        <pc:sldMkLst>
          <pc:docMk/>
          <pc:sldMk cId="424534578" sldId="288"/>
        </pc:sldMkLst>
        <pc:spChg chg="mod">
          <ac:chgData name="Adam Arkley" userId="d399d8a812f0f754" providerId="LiveId" clId="{E93054AD-10A9-4843-AFF1-99DF7BB257C6}" dt="2020-09-26T16:45:46.271" v="4560" actId="20577"/>
          <ac:spMkLst>
            <pc:docMk/>
            <pc:sldMk cId="424534578" sldId="288"/>
            <ac:spMk id="6" creationId="{C5372D0A-E260-4F85-BA5F-02B997435337}"/>
          </ac:spMkLst>
        </pc:spChg>
        <pc:spChg chg="mod">
          <ac:chgData name="Adam Arkley" userId="d399d8a812f0f754" providerId="LiveId" clId="{E93054AD-10A9-4843-AFF1-99DF7BB257C6}" dt="2020-09-26T16:46:33.777" v="4813" actId="20577"/>
          <ac:spMkLst>
            <pc:docMk/>
            <pc:sldMk cId="424534578" sldId="288"/>
            <ac:spMk id="7" creationId="{81C08BC2-19A8-464B-A2C7-FE134A960E49}"/>
          </ac:spMkLst>
        </pc:spChg>
      </pc:sldChg>
      <pc:sldChg chg="modSp add mod ord">
        <pc:chgData name="Adam Arkley" userId="d399d8a812f0f754" providerId="LiveId" clId="{E93054AD-10A9-4843-AFF1-99DF7BB257C6}" dt="2020-09-26T16:45:35.606" v="4523"/>
        <pc:sldMkLst>
          <pc:docMk/>
          <pc:sldMk cId="3942793224" sldId="289"/>
        </pc:sldMkLst>
        <pc:spChg chg="mod">
          <ac:chgData name="Adam Arkley" userId="d399d8a812f0f754" providerId="LiveId" clId="{E93054AD-10A9-4843-AFF1-99DF7BB257C6}" dt="2020-09-26T16:45:34.612" v="4521"/>
          <ac:spMkLst>
            <pc:docMk/>
            <pc:sldMk cId="3942793224" sldId="289"/>
            <ac:spMk id="7" creationId="{81C08BC2-19A8-464B-A2C7-FE134A960E49}"/>
          </ac:spMkLst>
        </pc:spChg>
      </pc:sldChg>
      <pc:sldChg chg="addSp delSp modSp add mod">
        <pc:chgData name="Adam Arkley" userId="d399d8a812f0f754" providerId="LiveId" clId="{E93054AD-10A9-4843-AFF1-99DF7BB257C6}" dt="2020-09-26T16:54:09.396" v="5354" actId="255"/>
        <pc:sldMkLst>
          <pc:docMk/>
          <pc:sldMk cId="1298131675" sldId="290"/>
        </pc:sldMkLst>
        <pc:spChg chg="mod">
          <ac:chgData name="Adam Arkley" userId="d399d8a812f0f754" providerId="LiveId" clId="{E93054AD-10A9-4843-AFF1-99DF7BB257C6}" dt="2020-09-26T16:46:55.970" v="4821" actId="20577"/>
          <ac:spMkLst>
            <pc:docMk/>
            <pc:sldMk cId="1298131675" sldId="290"/>
            <ac:spMk id="6" creationId="{C5372D0A-E260-4F85-BA5F-02B997435337}"/>
          </ac:spMkLst>
        </pc:spChg>
        <pc:spChg chg="mod">
          <ac:chgData name="Adam Arkley" userId="d399d8a812f0f754" providerId="LiveId" clId="{E93054AD-10A9-4843-AFF1-99DF7BB257C6}" dt="2020-09-26T16:54:09.396" v="5354" actId="255"/>
          <ac:spMkLst>
            <pc:docMk/>
            <pc:sldMk cId="1298131675" sldId="290"/>
            <ac:spMk id="7" creationId="{81C08BC2-19A8-464B-A2C7-FE134A960E49}"/>
          </ac:spMkLst>
        </pc:spChg>
        <pc:picChg chg="add del mod">
          <ac:chgData name="Adam Arkley" userId="d399d8a812f0f754" providerId="LiveId" clId="{E93054AD-10A9-4843-AFF1-99DF7BB257C6}" dt="2020-09-26T16:52:16.819" v="5093" actId="21"/>
          <ac:picMkLst>
            <pc:docMk/>
            <pc:sldMk cId="1298131675" sldId="290"/>
            <ac:picMk id="3" creationId="{9E4A8263-DA0D-4BED-8E02-E63E61F018C9}"/>
          </ac:picMkLst>
        </pc:picChg>
        <pc:picChg chg="add mod">
          <ac:chgData name="Adam Arkley" userId="d399d8a812f0f754" providerId="LiveId" clId="{E93054AD-10A9-4843-AFF1-99DF7BB257C6}" dt="2020-09-26T16:52:35.673" v="5098" actId="1076"/>
          <ac:picMkLst>
            <pc:docMk/>
            <pc:sldMk cId="1298131675" sldId="290"/>
            <ac:picMk id="5" creationId="{0514DE11-F2CE-45C7-BF35-1E56DA6C7284}"/>
          </ac:picMkLst>
        </pc:picChg>
      </pc:sldChg>
      <pc:sldChg chg="modSp add mod ord">
        <pc:chgData name="Adam Arkley" userId="d399d8a812f0f754" providerId="LiveId" clId="{E93054AD-10A9-4843-AFF1-99DF7BB257C6}" dt="2020-09-26T16:57:55.902" v="6047" actId="20577"/>
        <pc:sldMkLst>
          <pc:docMk/>
          <pc:sldMk cId="1126652675" sldId="291"/>
        </pc:sldMkLst>
        <pc:spChg chg="mod">
          <ac:chgData name="Adam Arkley" userId="d399d8a812f0f754" providerId="LiveId" clId="{E93054AD-10A9-4843-AFF1-99DF7BB257C6}" dt="2020-09-26T16:55:37.417" v="5364" actId="20577"/>
          <ac:spMkLst>
            <pc:docMk/>
            <pc:sldMk cId="1126652675" sldId="291"/>
            <ac:spMk id="6" creationId="{C5372D0A-E260-4F85-BA5F-02B997435337}"/>
          </ac:spMkLst>
        </pc:spChg>
        <pc:spChg chg="mod">
          <ac:chgData name="Adam Arkley" userId="d399d8a812f0f754" providerId="LiveId" clId="{E93054AD-10A9-4843-AFF1-99DF7BB257C6}" dt="2020-09-26T16:57:55.902" v="6047" actId="20577"/>
          <ac:spMkLst>
            <pc:docMk/>
            <pc:sldMk cId="1126652675" sldId="291"/>
            <ac:spMk id="7" creationId="{81C08BC2-19A8-464B-A2C7-FE134A960E49}"/>
          </ac:spMkLst>
        </pc:spChg>
      </pc:sldChg>
      <pc:sldChg chg="modSp add mod ord">
        <pc:chgData name="Adam Arkley" userId="d399d8a812f0f754" providerId="LiveId" clId="{E93054AD-10A9-4843-AFF1-99DF7BB257C6}" dt="2020-09-26T16:58:20.312" v="6103" actId="20577"/>
        <pc:sldMkLst>
          <pc:docMk/>
          <pc:sldMk cId="4159823134" sldId="292"/>
        </pc:sldMkLst>
        <pc:spChg chg="mod">
          <ac:chgData name="Adam Arkley" userId="d399d8a812f0f754" providerId="LiveId" clId="{E93054AD-10A9-4843-AFF1-99DF7BB257C6}" dt="2020-09-26T16:58:15.767" v="6078" actId="20577"/>
          <ac:spMkLst>
            <pc:docMk/>
            <pc:sldMk cId="4159823134" sldId="292"/>
            <ac:spMk id="7" creationId="{264D352A-6490-4480-892C-323D5009DE9E}"/>
          </ac:spMkLst>
        </pc:spChg>
        <pc:spChg chg="mod">
          <ac:chgData name="Adam Arkley" userId="d399d8a812f0f754" providerId="LiveId" clId="{E93054AD-10A9-4843-AFF1-99DF7BB257C6}" dt="2020-09-26T16:58:20.312" v="6103" actId="20577"/>
          <ac:spMkLst>
            <pc:docMk/>
            <pc:sldMk cId="4159823134" sldId="292"/>
            <ac:spMk id="8" creationId="{BE0E3DF2-7D61-4E65-B9C8-8C8786AC82BB}"/>
          </ac:spMkLst>
        </pc:spChg>
      </pc:sldChg>
      <pc:sldChg chg="modSp add mod ord">
        <pc:chgData name="Adam Arkley" userId="d399d8a812f0f754" providerId="LiveId" clId="{E93054AD-10A9-4843-AFF1-99DF7BB257C6}" dt="2020-09-26T17:01:53.160" v="7343" actId="20577"/>
        <pc:sldMkLst>
          <pc:docMk/>
          <pc:sldMk cId="1706075808" sldId="293"/>
        </pc:sldMkLst>
        <pc:spChg chg="mod">
          <ac:chgData name="Adam Arkley" userId="d399d8a812f0f754" providerId="LiveId" clId="{E93054AD-10A9-4843-AFF1-99DF7BB257C6}" dt="2020-09-26T17:01:11.011" v="6982" actId="20577"/>
          <ac:spMkLst>
            <pc:docMk/>
            <pc:sldMk cId="1706075808" sldId="293"/>
            <ac:spMk id="6" creationId="{C5372D0A-E260-4F85-BA5F-02B997435337}"/>
          </ac:spMkLst>
        </pc:spChg>
        <pc:spChg chg="mod">
          <ac:chgData name="Adam Arkley" userId="d399d8a812f0f754" providerId="LiveId" clId="{E93054AD-10A9-4843-AFF1-99DF7BB257C6}" dt="2020-09-26T17:01:53.160" v="7343" actId="20577"/>
          <ac:spMkLst>
            <pc:docMk/>
            <pc:sldMk cId="1706075808" sldId="293"/>
            <ac:spMk id="7" creationId="{81C08BC2-19A8-464B-A2C7-FE134A960E49}"/>
          </ac:spMkLst>
        </pc:spChg>
      </pc:sldChg>
      <pc:sldChg chg="addSp modSp add mod">
        <pc:chgData name="Adam Arkley" userId="d399d8a812f0f754" providerId="LiveId" clId="{E93054AD-10A9-4843-AFF1-99DF7BB257C6}" dt="2020-09-26T17:00:21.291" v="6583" actId="255"/>
        <pc:sldMkLst>
          <pc:docMk/>
          <pc:sldMk cId="2356349418" sldId="294"/>
        </pc:sldMkLst>
        <pc:spChg chg="mod">
          <ac:chgData name="Adam Arkley" userId="d399d8a812f0f754" providerId="LiveId" clId="{E93054AD-10A9-4843-AFF1-99DF7BB257C6}" dt="2020-09-26T17:00:21.291" v="6583" actId="255"/>
          <ac:spMkLst>
            <pc:docMk/>
            <pc:sldMk cId="2356349418" sldId="294"/>
            <ac:spMk id="7" creationId="{81C08BC2-19A8-464B-A2C7-FE134A960E49}"/>
          </ac:spMkLst>
        </pc:spChg>
        <pc:picChg chg="add mod">
          <ac:chgData name="Adam Arkley" userId="d399d8a812f0f754" providerId="LiveId" clId="{E93054AD-10A9-4843-AFF1-99DF7BB257C6}" dt="2020-09-26T16:59:52.519" v="6516" actId="1076"/>
          <ac:picMkLst>
            <pc:docMk/>
            <pc:sldMk cId="2356349418" sldId="294"/>
            <ac:picMk id="3" creationId="{9EADA46F-A349-409E-BEC5-E81117F26BB3}"/>
          </ac:picMkLst>
        </pc:picChg>
      </pc:sldChg>
      <pc:sldChg chg="modSp add mod ord">
        <pc:chgData name="Adam Arkley" userId="d399d8a812f0f754" providerId="LiveId" clId="{E93054AD-10A9-4843-AFF1-99DF7BB257C6}" dt="2020-09-26T17:01:05.887" v="6957" actId="20577"/>
        <pc:sldMkLst>
          <pc:docMk/>
          <pc:sldMk cId="769937497" sldId="295"/>
        </pc:sldMkLst>
        <pc:spChg chg="mod">
          <ac:chgData name="Adam Arkley" userId="d399d8a812f0f754" providerId="LiveId" clId="{E93054AD-10A9-4843-AFF1-99DF7BB257C6}" dt="2020-09-26T17:01:05.887" v="6957" actId="20577"/>
          <ac:spMkLst>
            <pc:docMk/>
            <pc:sldMk cId="769937497" sldId="295"/>
            <ac:spMk id="7" creationId="{81C08BC2-19A8-464B-A2C7-FE134A960E49}"/>
          </ac:spMkLst>
        </pc:spChg>
      </pc:sldChg>
    </pc:docChg>
  </pc:docChgLst>
  <pc:docChgLst>
    <pc:chgData name="Adam Arkley" userId="d399d8a812f0f754" providerId="LiveId" clId="{B3AE3CD7-A40E-42E1-ADE3-0C40EF84D0A1}"/>
    <pc:docChg chg="custSel addSld modSld sldOrd addSection modSection">
      <pc:chgData name="Adam Arkley" userId="d399d8a812f0f754" providerId="LiveId" clId="{B3AE3CD7-A40E-42E1-ADE3-0C40EF84D0A1}" dt="2020-10-01T18:22:49.224" v="5524" actId="20577"/>
      <pc:docMkLst>
        <pc:docMk/>
      </pc:docMkLst>
      <pc:sldChg chg="modSp mod">
        <pc:chgData name="Adam Arkley" userId="d399d8a812f0f754" providerId="LiveId" clId="{B3AE3CD7-A40E-42E1-ADE3-0C40EF84D0A1}" dt="2020-10-01T18:10:55.737" v="3009" actId="20577"/>
        <pc:sldMkLst>
          <pc:docMk/>
          <pc:sldMk cId="1861751771" sldId="262"/>
        </pc:sldMkLst>
        <pc:spChg chg="mod">
          <ac:chgData name="Adam Arkley" userId="d399d8a812f0f754" providerId="LiveId" clId="{B3AE3CD7-A40E-42E1-ADE3-0C40EF84D0A1}" dt="2020-10-01T18:10:55.737" v="3009" actId="20577"/>
          <ac:spMkLst>
            <pc:docMk/>
            <pc:sldMk cId="1861751771" sldId="262"/>
            <ac:spMk id="8" creationId="{BE0E3DF2-7D61-4E65-B9C8-8C8786AC82BB}"/>
          </ac:spMkLst>
        </pc:spChg>
      </pc:sldChg>
      <pc:sldChg chg="modSp mod">
        <pc:chgData name="Adam Arkley" userId="d399d8a812f0f754" providerId="LiveId" clId="{B3AE3CD7-A40E-42E1-ADE3-0C40EF84D0A1}" dt="2020-10-01T17:50:28.077" v="288" actId="20577"/>
        <pc:sldMkLst>
          <pc:docMk/>
          <pc:sldMk cId="2056472189" sldId="264"/>
        </pc:sldMkLst>
        <pc:spChg chg="mod">
          <ac:chgData name="Adam Arkley" userId="d399d8a812f0f754" providerId="LiveId" clId="{B3AE3CD7-A40E-42E1-ADE3-0C40EF84D0A1}" dt="2020-10-01T17:50:28.077" v="288" actId="20577"/>
          <ac:spMkLst>
            <pc:docMk/>
            <pc:sldMk cId="2056472189" sldId="264"/>
            <ac:spMk id="7" creationId="{81C08BC2-19A8-464B-A2C7-FE134A960E49}"/>
          </ac:spMkLst>
        </pc:spChg>
      </pc:sldChg>
      <pc:sldChg chg="modSp add mod">
        <pc:chgData name="Adam Arkley" userId="d399d8a812f0f754" providerId="LiveId" clId="{B3AE3CD7-A40E-42E1-ADE3-0C40EF84D0A1}" dt="2020-10-01T17:53:54.926" v="1021" actId="20577"/>
        <pc:sldMkLst>
          <pc:docMk/>
          <pc:sldMk cId="2359457503" sldId="265"/>
        </pc:sldMkLst>
        <pc:spChg chg="mod">
          <ac:chgData name="Adam Arkley" userId="d399d8a812f0f754" providerId="LiveId" clId="{B3AE3CD7-A40E-42E1-ADE3-0C40EF84D0A1}" dt="2020-10-01T17:53:54.926" v="1021" actId="20577"/>
          <ac:spMkLst>
            <pc:docMk/>
            <pc:sldMk cId="2359457503" sldId="265"/>
            <ac:spMk id="7" creationId="{81C08BC2-19A8-464B-A2C7-FE134A960E49}"/>
          </ac:spMkLst>
        </pc:spChg>
      </pc:sldChg>
      <pc:sldChg chg="modSp add mod">
        <pc:chgData name="Adam Arkley" userId="d399d8a812f0f754" providerId="LiveId" clId="{B3AE3CD7-A40E-42E1-ADE3-0C40EF84D0A1}" dt="2020-10-01T17:57:02.044" v="1998" actId="20577"/>
        <pc:sldMkLst>
          <pc:docMk/>
          <pc:sldMk cId="3726423361" sldId="266"/>
        </pc:sldMkLst>
        <pc:spChg chg="mod">
          <ac:chgData name="Adam Arkley" userId="d399d8a812f0f754" providerId="LiveId" clId="{B3AE3CD7-A40E-42E1-ADE3-0C40EF84D0A1}" dt="2020-10-01T17:54:11.228" v="1047" actId="20577"/>
          <ac:spMkLst>
            <pc:docMk/>
            <pc:sldMk cId="3726423361" sldId="266"/>
            <ac:spMk id="6" creationId="{C5372D0A-E260-4F85-BA5F-02B997435337}"/>
          </ac:spMkLst>
        </pc:spChg>
        <pc:spChg chg="mod">
          <ac:chgData name="Adam Arkley" userId="d399d8a812f0f754" providerId="LiveId" clId="{B3AE3CD7-A40E-42E1-ADE3-0C40EF84D0A1}" dt="2020-10-01T17:57:02.044" v="1998" actId="20577"/>
          <ac:spMkLst>
            <pc:docMk/>
            <pc:sldMk cId="3726423361" sldId="266"/>
            <ac:spMk id="7" creationId="{81C08BC2-19A8-464B-A2C7-FE134A960E49}"/>
          </ac:spMkLst>
        </pc:spChg>
      </pc:sldChg>
      <pc:sldChg chg="modSp add mod">
        <pc:chgData name="Adam Arkley" userId="d399d8a812f0f754" providerId="LiveId" clId="{B3AE3CD7-A40E-42E1-ADE3-0C40EF84D0A1}" dt="2020-10-01T18:10:49.511" v="3008" actId="20577"/>
        <pc:sldMkLst>
          <pc:docMk/>
          <pc:sldMk cId="2350493696" sldId="267"/>
        </pc:sldMkLst>
        <pc:spChg chg="mod">
          <ac:chgData name="Adam Arkley" userId="d399d8a812f0f754" providerId="LiveId" clId="{B3AE3CD7-A40E-42E1-ADE3-0C40EF84D0A1}" dt="2020-10-01T18:00:04.149" v="2034" actId="20577"/>
          <ac:spMkLst>
            <pc:docMk/>
            <pc:sldMk cId="2350493696" sldId="267"/>
            <ac:spMk id="6" creationId="{C5372D0A-E260-4F85-BA5F-02B997435337}"/>
          </ac:spMkLst>
        </pc:spChg>
        <pc:spChg chg="mod">
          <ac:chgData name="Adam Arkley" userId="d399d8a812f0f754" providerId="LiveId" clId="{B3AE3CD7-A40E-42E1-ADE3-0C40EF84D0A1}" dt="2020-10-01T18:10:49.511" v="3008" actId="20577"/>
          <ac:spMkLst>
            <pc:docMk/>
            <pc:sldMk cId="2350493696" sldId="267"/>
            <ac:spMk id="7" creationId="{81C08BC2-19A8-464B-A2C7-FE134A960E49}"/>
          </ac:spMkLst>
        </pc:spChg>
      </pc:sldChg>
      <pc:sldChg chg="modSp add mod ord">
        <pc:chgData name="Adam Arkley" userId="d399d8a812f0f754" providerId="LiveId" clId="{B3AE3CD7-A40E-42E1-ADE3-0C40EF84D0A1}" dt="2020-10-01T18:11:48.634" v="3184" actId="20577"/>
        <pc:sldMkLst>
          <pc:docMk/>
          <pc:sldMk cId="4286627533" sldId="268"/>
        </pc:sldMkLst>
        <pc:spChg chg="mod">
          <ac:chgData name="Adam Arkley" userId="d399d8a812f0f754" providerId="LiveId" clId="{B3AE3CD7-A40E-42E1-ADE3-0C40EF84D0A1}" dt="2020-10-01T18:11:13.961" v="3038" actId="20577"/>
          <ac:spMkLst>
            <pc:docMk/>
            <pc:sldMk cId="4286627533" sldId="268"/>
            <ac:spMk id="7" creationId="{264D352A-6490-4480-892C-323D5009DE9E}"/>
          </ac:spMkLst>
        </pc:spChg>
        <pc:spChg chg="mod">
          <ac:chgData name="Adam Arkley" userId="d399d8a812f0f754" providerId="LiveId" clId="{B3AE3CD7-A40E-42E1-ADE3-0C40EF84D0A1}" dt="2020-10-01T18:11:48.634" v="3184" actId="20577"/>
          <ac:spMkLst>
            <pc:docMk/>
            <pc:sldMk cId="4286627533" sldId="268"/>
            <ac:spMk id="8" creationId="{BE0E3DF2-7D61-4E65-B9C8-8C8786AC82BB}"/>
          </ac:spMkLst>
        </pc:spChg>
      </pc:sldChg>
      <pc:sldChg chg="modSp add mod ord">
        <pc:chgData name="Adam Arkley" userId="d399d8a812f0f754" providerId="LiveId" clId="{B3AE3CD7-A40E-42E1-ADE3-0C40EF84D0A1}" dt="2020-10-01T18:13:46.003" v="3962" actId="20577"/>
        <pc:sldMkLst>
          <pc:docMk/>
          <pc:sldMk cId="2311200382" sldId="269"/>
        </pc:sldMkLst>
        <pc:spChg chg="mod">
          <ac:chgData name="Adam Arkley" userId="d399d8a812f0f754" providerId="LiveId" clId="{B3AE3CD7-A40E-42E1-ADE3-0C40EF84D0A1}" dt="2020-10-01T18:11:58.166" v="3210" actId="20577"/>
          <ac:spMkLst>
            <pc:docMk/>
            <pc:sldMk cId="2311200382" sldId="269"/>
            <ac:spMk id="6" creationId="{C5372D0A-E260-4F85-BA5F-02B997435337}"/>
          </ac:spMkLst>
        </pc:spChg>
        <pc:spChg chg="mod">
          <ac:chgData name="Adam Arkley" userId="d399d8a812f0f754" providerId="LiveId" clId="{B3AE3CD7-A40E-42E1-ADE3-0C40EF84D0A1}" dt="2020-10-01T18:13:46.003" v="3962" actId="20577"/>
          <ac:spMkLst>
            <pc:docMk/>
            <pc:sldMk cId="2311200382" sldId="269"/>
            <ac:spMk id="7" creationId="{81C08BC2-19A8-464B-A2C7-FE134A960E49}"/>
          </ac:spMkLst>
        </pc:spChg>
      </pc:sldChg>
      <pc:sldChg chg="modSp add mod">
        <pc:chgData name="Adam Arkley" userId="d399d8a812f0f754" providerId="LiveId" clId="{B3AE3CD7-A40E-42E1-ADE3-0C40EF84D0A1}" dt="2020-10-01T18:17:00.231" v="4691" actId="20577"/>
        <pc:sldMkLst>
          <pc:docMk/>
          <pc:sldMk cId="1698007817" sldId="270"/>
        </pc:sldMkLst>
        <pc:spChg chg="mod">
          <ac:chgData name="Adam Arkley" userId="d399d8a812f0f754" providerId="LiveId" clId="{B3AE3CD7-A40E-42E1-ADE3-0C40EF84D0A1}" dt="2020-10-01T18:14:53.555" v="3985" actId="20577"/>
          <ac:spMkLst>
            <pc:docMk/>
            <pc:sldMk cId="1698007817" sldId="270"/>
            <ac:spMk id="6" creationId="{C5372D0A-E260-4F85-BA5F-02B997435337}"/>
          </ac:spMkLst>
        </pc:spChg>
        <pc:spChg chg="mod">
          <ac:chgData name="Adam Arkley" userId="d399d8a812f0f754" providerId="LiveId" clId="{B3AE3CD7-A40E-42E1-ADE3-0C40EF84D0A1}" dt="2020-10-01T18:17:00.231" v="4691" actId="20577"/>
          <ac:spMkLst>
            <pc:docMk/>
            <pc:sldMk cId="1698007817" sldId="270"/>
            <ac:spMk id="7" creationId="{81C08BC2-19A8-464B-A2C7-FE134A960E49}"/>
          </ac:spMkLst>
        </pc:spChg>
      </pc:sldChg>
      <pc:sldChg chg="modSp add mod">
        <pc:chgData name="Adam Arkley" userId="d399d8a812f0f754" providerId="LiveId" clId="{B3AE3CD7-A40E-42E1-ADE3-0C40EF84D0A1}" dt="2020-10-01T18:22:49.224" v="5524" actId="20577"/>
        <pc:sldMkLst>
          <pc:docMk/>
          <pc:sldMk cId="3463049631" sldId="271"/>
        </pc:sldMkLst>
        <pc:spChg chg="mod">
          <ac:chgData name="Adam Arkley" userId="d399d8a812f0f754" providerId="LiveId" clId="{B3AE3CD7-A40E-42E1-ADE3-0C40EF84D0A1}" dt="2020-10-01T18:22:49.224" v="5524" actId="20577"/>
          <ac:spMkLst>
            <pc:docMk/>
            <pc:sldMk cId="3463049631" sldId="271"/>
            <ac:spMk id="7" creationId="{81C08BC2-19A8-464B-A2C7-FE134A960E4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9BED82-0386-424B-8522-487198B6AAA6}" type="datetimeFigureOut">
              <a:rPr lang="nb-NO" smtClean="0"/>
              <a:pPr/>
              <a:t>03.10.2020</a:t>
            </a:fld>
            <a:endParaRPr lang="nb-NO"/>
          </a:p>
        </p:txBody>
      </p:sp>
      <p:sp>
        <p:nvSpPr>
          <p:cNvPr id="4" name="Plassholder for lysbil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755BF9-BEF4-4B7E-985D-7F42D0CE7579}"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83CEF29-5674-423D-BC9A-42895A31EA5F}"/>
              </a:ext>
            </a:extLst>
          </p:cNvPr>
          <p:cNvSpPr txBox="1"/>
          <p:nvPr userDrawn="1"/>
        </p:nvSpPr>
        <p:spPr>
          <a:xfrm>
            <a:off x="6660232" y="6320353"/>
            <a:ext cx="1224136" cy="276999"/>
          </a:xfrm>
          <a:prstGeom prst="rect">
            <a:avLst/>
          </a:prstGeom>
          <a:noFill/>
        </p:spPr>
        <p:txBody>
          <a:bodyPr wrap="square" rtlCol="0">
            <a:spAutoFit/>
          </a:bodyPr>
          <a:lstStyle/>
          <a:p>
            <a:r>
              <a:rPr lang="en-GB" sz="1200" dirty="0"/>
              <a:t>Date of Publish:</a:t>
            </a:r>
          </a:p>
        </p:txBody>
      </p:sp>
      <p:sp>
        <p:nvSpPr>
          <p:cNvPr id="11" name="TextBox 10">
            <a:extLst>
              <a:ext uri="{FF2B5EF4-FFF2-40B4-BE49-F238E27FC236}">
                <a16:creationId xmlns:a16="http://schemas.microsoft.com/office/drawing/2014/main" id="{E21CD27F-B74A-4BFF-A646-1614A358E160}"/>
              </a:ext>
            </a:extLst>
          </p:cNvPr>
          <p:cNvSpPr txBox="1"/>
          <p:nvPr userDrawn="1"/>
        </p:nvSpPr>
        <p:spPr>
          <a:xfrm>
            <a:off x="6804248" y="6104329"/>
            <a:ext cx="1080120" cy="276999"/>
          </a:xfrm>
          <a:prstGeom prst="rect">
            <a:avLst/>
          </a:prstGeom>
          <a:noFill/>
        </p:spPr>
        <p:txBody>
          <a:bodyPr wrap="square" rtlCol="0">
            <a:spAutoFit/>
          </a:bodyPr>
          <a:lstStyle/>
          <a:p>
            <a:r>
              <a:rPr lang="en-GB" sz="1200" dirty="0"/>
              <a:t>Published by:</a:t>
            </a:r>
          </a:p>
        </p:txBody>
      </p:sp>
      <p:sp>
        <p:nvSpPr>
          <p:cNvPr id="13" name="TextBox 12">
            <a:extLst>
              <a:ext uri="{FF2B5EF4-FFF2-40B4-BE49-F238E27FC236}">
                <a16:creationId xmlns:a16="http://schemas.microsoft.com/office/drawing/2014/main" id="{1428C1BE-4528-46AD-9CC0-E9E0F0533A6B}"/>
              </a:ext>
            </a:extLst>
          </p:cNvPr>
          <p:cNvSpPr txBox="1"/>
          <p:nvPr userDrawn="1"/>
        </p:nvSpPr>
        <p:spPr>
          <a:xfrm>
            <a:off x="6804248" y="6536377"/>
            <a:ext cx="1008112" cy="276999"/>
          </a:xfrm>
          <a:prstGeom prst="rect">
            <a:avLst/>
          </a:prstGeom>
          <a:noFill/>
        </p:spPr>
        <p:txBody>
          <a:bodyPr wrap="square" rtlCol="0">
            <a:spAutoFit/>
          </a:bodyPr>
          <a:lstStyle/>
          <a:p>
            <a:pPr algn="r"/>
            <a:r>
              <a:rPr lang="en-GB" sz="1200" dirty="0"/>
              <a:t>Review due:</a:t>
            </a:r>
          </a:p>
        </p:txBody>
      </p:sp>
    </p:spTree>
    <p:extLst>
      <p:ext uri="{BB962C8B-B14F-4D97-AF65-F5344CB8AC3E}">
        <p14:creationId xmlns:p14="http://schemas.microsoft.com/office/powerpoint/2010/main" val="3224248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4847-45D3-440B-9494-39D5D4E92264}"/>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D0F553-CA22-48FF-A29F-C6A6C8F62C4A}"/>
              </a:ext>
            </a:extLst>
          </p:cNvPr>
          <p:cNvSpPr>
            <a:spLocks noGrp="1"/>
          </p:cNvSpPr>
          <p:nvPr>
            <p:ph type="body" orient="vert" idx="1"/>
          </p:nvPr>
        </p:nvSpPr>
        <p:spPr>
          <a:xfrm>
            <a:off x="1043608" y="1628800"/>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93815B-C28F-42FA-9EE2-31B3666D27B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03/10/2020</a:t>
            </a:fld>
            <a:endParaRPr lang="en-GB"/>
          </a:p>
        </p:txBody>
      </p:sp>
      <p:sp>
        <p:nvSpPr>
          <p:cNvPr id="5" name="Footer Placeholder 4">
            <a:extLst>
              <a:ext uri="{FF2B5EF4-FFF2-40B4-BE49-F238E27FC236}">
                <a16:creationId xmlns:a16="http://schemas.microsoft.com/office/drawing/2014/main" id="{4F452C38-AF8E-4CF6-BDA7-F16DA7DF9E0F}"/>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10B5FC8B-DE82-4AF9-9492-D5CCFBD29041}"/>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16623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84225-F00F-4ECC-82AD-C283E7D04F69}"/>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F435BB-19E9-43F4-A299-654AAB0CF7ED}"/>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A0AEA4-BDAD-4CCE-9669-E880B06281B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03/10/2020</a:t>
            </a:fld>
            <a:endParaRPr lang="en-GB"/>
          </a:p>
        </p:txBody>
      </p:sp>
      <p:sp>
        <p:nvSpPr>
          <p:cNvPr id="5" name="Footer Placeholder 4">
            <a:extLst>
              <a:ext uri="{FF2B5EF4-FFF2-40B4-BE49-F238E27FC236}">
                <a16:creationId xmlns:a16="http://schemas.microsoft.com/office/drawing/2014/main" id="{57337227-C538-406A-AEE5-60E1EDB76DDA}"/>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57C9DF55-78F4-446F-B3B3-8C94BE4AAFF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967466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0" y="2130426"/>
            <a:ext cx="7772400" cy="1470025"/>
          </a:xfrm>
        </p:spPr>
        <p:txBody>
          <a:bodyPr/>
          <a:lstStyle/>
          <a:p>
            <a:r>
              <a:rPr lang="nb-NO"/>
              <a:t>Klikk for å redigere tittelstil</a:t>
            </a:r>
          </a:p>
        </p:txBody>
      </p:sp>
      <p:sp>
        <p:nvSpPr>
          <p:cNvPr id="3" name="Undertit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a:xfrm>
            <a:off x="457200" y="6356351"/>
            <a:ext cx="2133600" cy="365125"/>
          </a:xfrm>
          <a:prstGeom prst="rect">
            <a:avLst/>
          </a:prstGeom>
        </p:spPr>
        <p:txBody>
          <a:bodyPr/>
          <a:lstStyle/>
          <a:p>
            <a:fld id="{BB56636F-9E64-48A9-A0E8-D6911EA208CE}" type="datetimeFigureOut">
              <a:rPr lang="nb-NO" smtClean="0"/>
              <a:pPr/>
              <a:t>03.10.2020</a:t>
            </a:fld>
            <a:endParaRPr lang="nb-NO"/>
          </a:p>
        </p:txBody>
      </p:sp>
      <p:sp>
        <p:nvSpPr>
          <p:cNvPr id="5" name="Plassholder for bunntekst 4"/>
          <p:cNvSpPr>
            <a:spLocks noGrp="1"/>
          </p:cNvSpPr>
          <p:nvPr>
            <p:ph type="ftr" sz="quarter" idx="11"/>
          </p:nvPr>
        </p:nvSpPr>
        <p:spPr>
          <a:xfrm>
            <a:off x="3124200" y="6356351"/>
            <a:ext cx="2895600" cy="365125"/>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6356351"/>
            <a:ext cx="2133600" cy="365125"/>
          </a:xfrm>
          <a:prstGeom prst="rect">
            <a:avLst/>
          </a:prstGeom>
        </p:spPr>
        <p:txBody>
          <a:bodyPr/>
          <a:lstStyle/>
          <a:p>
            <a:fld id="{FAEFB388-42AA-4DF2-851A-CCA4A06B24AA}" type="slidenum">
              <a:rPr lang="nb-NO" smtClean="0"/>
              <a:pPr/>
              <a:t>‹#›</a:t>
            </a:fld>
            <a:endParaRPr lang="nb-NO"/>
          </a:p>
        </p:txBody>
      </p:sp>
    </p:spTree>
    <p:extLst>
      <p:ext uri="{BB962C8B-B14F-4D97-AF65-F5344CB8AC3E}">
        <p14:creationId xmlns:p14="http://schemas.microsoft.com/office/powerpoint/2010/main" val="3067071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103312" y="828731"/>
            <a:ext cx="7925072" cy="967380"/>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395536" y="1817333"/>
            <a:ext cx="430339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25999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FF67-39A6-4F1F-AAFD-F07CAE78924A}"/>
              </a:ext>
            </a:extLst>
          </p:cNvPr>
          <p:cNvSpPr>
            <a:spLocks noGrp="1"/>
          </p:cNvSpPr>
          <p:nvPr>
            <p:ph type="title"/>
          </p:nvPr>
        </p:nvSpPr>
        <p:spPr>
          <a:xfrm>
            <a:off x="323528" y="836713"/>
            <a:ext cx="7886700" cy="792088"/>
          </a:xfrm>
          <a:prstGeom prst="rect">
            <a:avLst/>
          </a:prstGeo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9EB20ACB-4082-4149-9E68-21A1E55682F9}"/>
              </a:ext>
            </a:extLst>
          </p:cNvPr>
          <p:cNvSpPr>
            <a:spLocks noGrp="1"/>
          </p:cNvSpPr>
          <p:nvPr>
            <p:ph idx="1"/>
          </p:nvPr>
        </p:nvSpPr>
        <p:spPr>
          <a:xfrm>
            <a:off x="755576" y="1628801"/>
            <a:ext cx="78867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013185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FF67-39A6-4F1F-AAFD-F07CAE78924A}"/>
              </a:ext>
            </a:extLst>
          </p:cNvPr>
          <p:cNvSpPr>
            <a:spLocks noGrp="1"/>
          </p:cNvSpPr>
          <p:nvPr>
            <p:ph type="title"/>
          </p:nvPr>
        </p:nvSpPr>
        <p:spPr>
          <a:xfrm>
            <a:off x="323528" y="836713"/>
            <a:ext cx="7886700" cy="792088"/>
          </a:xfrm>
          <a:prstGeom prst="rect">
            <a:avLst/>
          </a:prstGeo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9EB20ACB-4082-4149-9E68-21A1E55682F9}"/>
              </a:ext>
            </a:extLst>
          </p:cNvPr>
          <p:cNvSpPr>
            <a:spLocks noGrp="1"/>
          </p:cNvSpPr>
          <p:nvPr>
            <p:ph idx="1"/>
          </p:nvPr>
        </p:nvSpPr>
        <p:spPr>
          <a:xfrm>
            <a:off x="755576" y="1628801"/>
            <a:ext cx="78867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54343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88F0-36C0-4E1D-981B-05374C568574}"/>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9B49C3A-E35B-4E5E-89EA-4547D8FD2A10}"/>
              </a:ext>
            </a:extLst>
          </p:cNvPr>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CCB8AF-AFE9-4319-8417-A874393B62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03/10/2020</a:t>
            </a:fld>
            <a:endParaRPr lang="en-GB"/>
          </a:p>
        </p:txBody>
      </p:sp>
      <p:sp>
        <p:nvSpPr>
          <p:cNvPr id="5" name="Footer Placeholder 4">
            <a:extLst>
              <a:ext uri="{FF2B5EF4-FFF2-40B4-BE49-F238E27FC236}">
                <a16:creationId xmlns:a16="http://schemas.microsoft.com/office/drawing/2014/main" id="{8864D0CD-AED8-4D90-A75E-C263CCDB9ED2}"/>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84751AA-FC51-4B4B-AC7A-726FB2CCA76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717638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D317660-8D2F-471C-A73D-0F937AA04DA1}"/>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AE16ACB-08D8-491E-9CDB-F0C6D4AE7EB8}"/>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03/10/2020</a:t>
            </a:fld>
            <a:endParaRPr lang="en-GB"/>
          </a:p>
        </p:txBody>
      </p:sp>
      <p:sp>
        <p:nvSpPr>
          <p:cNvPr id="6" name="Footer Placeholder 5">
            <a:extLst>
              <a:ext uri="{FF2B5EF4-FFF2-40B4-BE49-F238E27FC236}">
                <a16:creationId xmlns:a16="http://schemas.microsoft.com/office/drawing/2014/main" id="{5E11D375-0710-4BEE-A349-A4C9E10C1D2D}"/>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BC31F045-1BEC-41C8-B8CD-72435D0A407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1806939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D29B-0A91-4B88-B4F9-4263DA243150}"/>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62D564-D6D6-40CD-824A-877167308E25}"/>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82C11B-6D5B-4E54-8962-6DDD6C79B54E}"/>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DBCEF9-4F63-4575-8FB1-A2816F402449}"/>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6F2670-135F-42CB-8914-C2A8E1B860D3}"/>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64F9871-237E-4EE0-A90D-7C5C4B5E1BA4}"/>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03/10/2020</a:t>
            </a:fld>
            <a:endParaRPr lang="en-GB"/>
          </a:p>
        </p:txBody>
      </p:sp>
      <p:sp>
        <p:nvSpPr>
          <p:cNvPr id="8" name="Footer Placeholder 7">
            <a:extLst>
              <a:ext uri="{FF2B5EF4-FFF2-40B4-BE49-F238E27FC236}">
                <a16:creationId xmlns:a16="http://schemas.microsoft.com/office/drawing/2014/main" id="{CFFD8735-E71C-4EC7-A224-72F1A8240200}"/>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EBD3245B-AA23-42D6-9499-D116F20DD880}"/>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3608743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1201-FC11-4338-BAF5-4DB336A119A7}"/>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015D86-7102-4773-93E3-1ED079AA79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03/10/2020</a:t>
            </a:fld>
            <a:endParaRPr lang="en-GB"/>
          </a:p>
        </p:txBody>
      </p:sp>
      <p:sp>
        <p:nvSpPr>
          <p:cNvPr id="4" name="Footer Placeholder 3">
            <a:extLst>
              <a:ext uri="{FF2B5EF4-FFF2-40B4-BE49-F238E27FC236}">
                <a16:creationId xmlns:a16="http://schemas.microsoft.com/office/drawing/2014/main" id="{7DBFFDAC-2A92-4EC8-AA97-55B14DD63FC3}"/>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AE5CBB8A-9564-4022-9D1D-970996FBBAA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775808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FF67-39A6-4F1F-AAFD-F07CAE78924A}"/>
              </a:ext>
            </a:extLst>
          </p:cNvPr>
          <p:cNvSpPr>
            <a:spLocks noGrp="1"/>
          </p:cNvSpPr>
          <p:nvPr>
            <p:ph type="title"/>
          </p:nvPr>
        </p:nvSpPr>
        <p:spPr>
          <a:xfrm>
            <a:off x="628650" y="365125"/>
            <a:ext cx="7886700" cy="1325563"/>
          </a:xfrm>
          <a:prstGeom prst="rect">
            <a:avLst/>
          </a:prstGeo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9EB20ACB-4082-4149-9E68-21A1E55682F9}"/>
              </a:ext>
            </a:extLst>
          </p:cNvPr>
          <p:cNvSpPr>
            <a:spLocks noGrp="1"/>
          </p:cNvSpPr>
          <p:nvPr>
            <p:ph idx="1"/>
          </p:nvPr>
        </p:nvSpPr>
        <p:spPr>
          <a:xfrm>
            <a:off x="1043608" y="1628800"/>
            <a:ext cx="78867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3E59C5D2-D313-48AC-AC17-8E158CE71D8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03/10/2020</a:t>
            </a:fld>
            <a:endParaRPr lang="en-GB"/>
          </a:p>
        </p:txBody>
      </p:sp>
      <p:sp>
        <p:nvSpPr>
          <p:cNvPr id="5" name="Footer Placeholder 4">
            <a:extLst>
              <a:ext uri="{FF2B5EF4-FFF2-40B4-BE49-F238E27FC236}">
                <a16:creationId xmlns:a16="http://schemas.microsoft.com/office/drawing/2014/main" id="{0CE00CB2-81C6-4639-B2E5-60C72C076699}"/>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0B394CBA-E784-46E2-8D86-03D2993FC969}"/>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8197490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728648-3565-4348-8041-5015ABBBF32E}"/>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03/10/2020</a:t>
            </a:fld>
            <a:endParaRPr lang="en-GB"/>
          </a:p>
        </p:txBody>
      </p:sp>
      <p:sp>
        <p:nvSpPr>
          <p:cNvPr id="3" name="Footer Placeholder 2">
            <a:extLst>
              <a:ext uri="{FF2B5EF4-FFF2-40B4-BE49-F238E27FC236}">
                <a16:creationId xmlns:a16="http://schemas.microsoft.com/office/drawing/2014/main" id="{B7C8D86A-10A3-43B0-8ECC-E1DA1F46690E}"/>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3D6B0514-2DA0-4872-AA2C-913D8C7299D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1427558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423D-917B-48AB-9BBB-AAAAB13AA1EA}"/>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CEBE21-F42A-4688-A4FF-927C8B9D93EB}"/>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6680BB2-4784-46A5-8DE5-4CA7D1861948}"/>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611C4-7B05-4CD7-B737-3909DE5FE4C1}"/>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03/10/2020</a:t>
            </a:fld>
            <a:endParaRPr lang="en-GB"/>
          </a:p>
        </p:txBody>
      </p:sp>
      <p:sp>
        <p:nvSpPr>
          <p:cNvPr id="6" name="Footer Placeholder 5">
            <a:extLst>
              <a:ext uri="{FF2B5EF4-FFF2-40B4-BE49-F238E27FC236}">
                <a16:creationId xmlns:a16="http://schemas.microsoft.com/office/drawing/2014/main" id="{4DE20C3E-C65D-41A6-91FB-B36FA5079207}"/>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0E50224-A540-46AA-8A82-6E61920B4E5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6784203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234-2F0B-47FE-8275-E399158B684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7F31A1-1F8A-41EA-A125-50895DA4E6CB}"/>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7BCE5DF-F587-4A25-A3E6-7A0797F3D513}"/>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15DA2-558D-4C24-95F0-753EA4C2544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03/10/2020</a:t>
            </a:fld>
            <a:endParaRPr lang="en-GB"/>
          </a:p>
        </p:txBody>
      </p:sp>
      <p:sp>
        <p:nvSpPr>
          <p:cNvPr id="6" name="Footer Placeholder 5">
            <a:extLst>
              <a:ext uri="{FF2B5EF4-FFF2-40B4-BE49-F238E27FC236}">
                <a16:creationId xmlns:a16="http://schemas.microsoft.com/office/drawing/2014/main" id="{00933528-6985-4404-AC3A-3483BCA40AF6}"/>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08FB3589-496F-4605-BF75-F0E1E66F873E}"/>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441205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4847-45D3-440B-9494-39D5D4E92264}"/>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D0F553-CA22-48FF-A29F-C6A6C8F62C4A}"/>
              </a:ext>
            </a:extLst>
          </p:cNvPr>
          <p:cNvSpPr>
            <a:spLocks noGrp="1"/>
          </p:cNvSpPr>
          <p:nvPr>
            <p:ph type="body" orient="vert" idx="1"/>
          </p:nvPr>
        </p:nvSpPr>
        <p:spPr>
          <a:xfrm>
            <a:off x="1043608" y="1628800"/>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93815B-C28F-42FA-9EE2-31B3666D27B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03/10/2020</a:t>
            </a:fld>
            <a:endParaRPr lang="en-GB"/>
          </a:p>
        </p:txBody>
      </p:sp>
      <p:sp>
        <p:nvSpPr>
          <p:cNvPr id="5" name="Footer Placeholder 4">
            <a:extLst>
              <a:ext uri="{FF2B5EF4-FFF2-40B4-BE49-F238E27FC236}">
                <a16:creationId xmlns:a16="http://schemas.microsoft.com/office/drawing/2014/main" id="{4F452C38-AF8E-4CF6-BDA7-F16DA7DF9E0F}"/>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10B5FC8B-DE82-4AF9-9492-D5CCFBD29041}"/>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1632543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84225-F00F-4ECC-82AD-C283E7D04F69}"/>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F435BB-19E9-43F4-A299-654AAB0CF7ED}"/>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A0AEA4-BDAD-4CCE-9669-E880B06281B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03/10/2020</a:t>
            </a:fld>
            <a:endParaRPr lang="en-GB"/>
          </a:p>
        </p:txBody>
      </p:sp>
      <p:sp>
        <p:nvSpPr>
          <p:cNvPr id="5" name="Footer Placeholder 4">
            <a:extLst>
              <a:ext uri="{FF2B5EF4-FFF2-40B4-BE49-F238E27FC236}">
                <a16:creationId xmlns:a16="http://schemas.microsoft.com/office/drawing/2014/main" id="{57337227-C538-406A-AEE5-60E1EDB76DDA}"/>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57C9DF55-78F4-446F-B3B3-8C94BE4AAFF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7855019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0" y="2130426"/>
            <a:ext cx="7772400" cy="1470025"/>
          </a:xfrm>
        </p:spPr>
        <p:txBody>
          <a:bodyPr/>
          <a:lstStyle/>
          <a:p>
            <a:r>
              <a:rPr lang="nb-NO"/>
              <a:t>Klikk for å redigere tittelstil</a:t>
            </a:r>
          </a:p>
        </p:txBody>
      </p:sp>
      <p:sp>
        <p:nvSpPr>
          <p:cNvPr id="3" name="Undertit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a:xfrm>
            <a:off x="457200" y="6356351"/>
            <a:ext cx="2133600" cy="365125"/>
          </a:xfrm>
          <a:prstGeom prst="rect">
            <a:avLst/>
          </a:prstGeom>
        </p:spPr>
        <p:txBody>
          <a:bodyPr/>
          <a:lstStyle/>
          <a:p>
            <a:fld id="{BB56636F-9E64-48A9-A0E8-D6911EA208CE}" type="datetimeFigureOut">
              <a:rPr lang="nb-NO" smtClean="0"/>
              <a:pPr/>
              <a:t>03.10.2020</a:t>
            </a:fld>
            <a:endParaRPr lang="nb-NO"/>
          </a:p>
        </p:txBody>
      </p:sp>
      <p:sp>
        <p:nvSpPr>
          <p:cNvPr id="5" name="Plassholder for bunntekst 4"/>
          <p:cNvSpPr>
            <a:spLocks noGrp="1"/>
          </p:cNvSpPr>
          <p:nvPr>
            <p:ph type="ftr" sz="quarter" idx="11"/>
          </p:nvPr>
        </p:nvSpPr>
        <p:spPr>
          <a:xfrm>
            <a:off x="3124200" y="6356351"/>
            <a:ext cx="2895600" cy="365125"/>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6356351"/>
            <a:ext cx="2133600" cy="365125"/>
          </a:xfrm>
          <a:prstGeom prst="rect">
            <a:avLst/>
          </a:prstGeom>
        </p:spPr>
        <p:txBody>
          <a:bodyPr/>
          <a:lstStyle/>
          <a:p>
            <a:fld id="{FAEFB388-42AA-4DF2-851A-CCA4A06B24AA}" type="slidenum">
              <a:rPr lang="nb-NO" smtClean="0"/>
              <a:pPr/>
              <a:t>‹#›</a:t>
            </a:fld>
            <a:endParaRPr lang="nb-NO"/>
          </a:p>
        </p:txBody>
      </p:sp>
    </p:spTree>
    <p:extLst>
      <p:ext uri="{BB962C8B-B14F-4D97-AF65-F5344CB8AC3E}">
        <p14:creationId xmlns:p14="http://schemas.microsoft.com/office/powerpoint/2010/main" val="956880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88F0-36C0-4E1D-981B-05374C568574}"/>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9B49C3A-E35B-4E5E-89EA-4547D8FD2A10}"/>
              </a:ext>
            </a:extLst>
          </p:cNvPr>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CCB8AF-AFE9-4319-8417-A874393B62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03/10/2020</a:t>
            </a:fld>
            <a:endParaRPr lang="en-GB"/>
          </a:p>
        </p:txBody>
      </p:sp>
      <p:sp>
        <p:nvSpPr>
          <p:cNvPr id="5" name="Footer Placeholder 4">
            <a:extLst>
              <a:ext uri="{FF2B5EF4-FFF2-40B4-BE49-F238E27FC236}">
                <a16:creationId xmlns:a16="http://schemas.microsoft.com/office/drawing/2014/main" id="{8864D0CD-AED8-4D90-A75E-C263CCDB9ED2}"/>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84751AA-FC51-4B4B-AC7A-726FB2CCA76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89604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D317660-8D2F-471C-A73D-0F937AA04DA1}"/>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AE16ACB-08D8-491E-9CDB-F0C6D4AE7EB8}"/>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03/10/2020</a:t>
            </a:fld>
            <a:endParaRPr lang="en-GB"/>
          </a:p>
        </p:txBody>
      </p:sp>
      <p:sp>
        <p:nvSpPr>
          <p:cNvPr id="6" name="Footer Placeholder 5">
            <a:extLst>
              <a:ext uri="{FF2B5EF4-FFF2-40B4-BE49-F238E27FC236}">
                <a16:creationId xmlns:a16="http://schemas.microsoft.com/office/drawing/2014/main" id="{5E11D375-0710-4BEE-A349-A4C9E10C1D2D}"/>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BC31F045-1BEC-41C8-B8CD-72435D0A407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020245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D29B-0A91-4B88-B4F9-4263DA243150}"/>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62D564-D6D6-40CD-824A-877167308E25}"/>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82C11B-6D5B-4E54-8962-6DDD6C79B54E}"/>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DBCEF9-4F63-4575-8FB1-A2816F402449}"/>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6F2670-135F-42CB-8914-C2A8E1B860D3}"/>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64F9871-237E-4EE0-A90D-7C5C4B5E1BA4}"/>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03/10/2020</a:t>
            </a:fld>
            <a:endParaRPr lang="en-GB"/>
          </a:p>
        </p:txBody>
      </p:sp>
      <p:sp>
        <p:nvSpPr>
          <p:cNvPr id="8" name="Footer Placeholder 7">
            <a:extLst>
              <a:ext uri="{FF2B5EF4-FFF2-40B4-BE49-F238E27FC236}">
                <a16:creationId xmlns:a16="http://schemas.microsoft.com/office/drawing/2014/main" id="{CFFD8735-E71C-4EC7-A224-72F1A8240200}"/>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EBD3245B-AA23-42D6-9499-D116F20DD880}"/>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4182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1201-FC11-4338-BAF5-4DB336A119A7}"/>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015D86-7102-4773-93E3-1ED079AA79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03/10/2020</a:t>
            </a:fld>
            <a:endParaRPr lang="en-GB"/>
          </a:p>
        </p:txBody>
      </p:sp>
      <p:sp>
        <p:nvSpPr>
          <p:cNvPr id="4" name="Footer Placeholder 3">
            <a:extLst>
              <a:ext uri="{FF2B5EF4-FFF2-40B4-BE49-F238E27FC236}">
                <a16:creationId xmlns:a16="http://schemas.microsoft.com/office/drawing/2014/main" id="{7DBFFDAC-2A92-4EC8-AA97-55B14DD63FC3}"/>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AE5CBB8A-9564-4022-9D1D-970996FBBAA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1242813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728648-3565-4348-8041-5015ABBBF32E}"/>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03/10/2020</a:t>
            </a:fld>
            <a:endParaRPr lang="en-GB"/>
          </a:p>
        </p:txBody>
      </p:sp>
      <p:sp>
        <p:nvSpPr>
          <p:cNvPr id="3" name="Footer Placeholder 2">
            <a:extLst>
              <a:ext uri="{FF2B5EF4-FFF2-40B4-BE49-F238E27FC236}">
                <a16:creationId xmlns:a16="http://schemas.microsoft.com/office/drawing/2014/main" id="{B7C8D86A-10A3-43B0-8ECC-E1DA1F46690E}"/>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3D6B0514-2DA0-4872-AA2C-913D8C7299D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580963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423D-917B-48AB-9BBB-AAAAB13AA1EA}"/>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CEBE21-F42A-4688-A4FF-927C8B9D93EB}"/>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6680BB2-4784-46A5-8DE5-4CA7D1861948}"/>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611C4-7B05-4CD7-B737-3909DE5FE4C1}"/>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03/10/2020</a:t>
            </a:fld>
            <a:endParaRPr lang="en-GB"/>
          </a:p>
        </p:txBody>
      </p:sp>
      <p:sp>
        <p:nvSpPr>
          <p:cNvPr id="6" name="Footer Placeholder 5">
            <a:extLst>
              <a:ext uri="{FF2B5EF4-FFF2-40B4-BE49-F238E27FC236}">
                <a16:creationId xmlns:a16="http://schemas.microsoft.com/office/drawing/2014/main" id="{4DE20C3E-C65D-41A6-91FB-B36FA5079207}"/>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0E50224-A540-46AA-8A82-6E61920B4E5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686900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234-2F0B-47FE-8275-E399158B684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7F31A1-1F8A-41EA-A125-50895DA4E6CB}"/>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7BCE5DF-F587-4A25-A3E6-7A0797F3D513}"/>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15DA2-558D-4C24-95F0-753EA4C2544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03/10/2020</a:t>
            </a:fld>
            <a:endParaRPr lang="en-GB"/>
          </a:p>
        </p:txBody>
      </p:sp>
      <p:sp>
        <p:nvSpPr>
          <p:cNvPr id="6" name="Footer Placeholder 5">
            <a:extLst>
              <a:ext uri="{FF2B5EF4-FFF2-40B4-BE49-F238E27FC236}">
                <a16:creationId xmlns:a16="http://schemas.microsoft.com/office/drawing/2014/main" id="{00933528-6985-4404-AC3A-3483BCA40AF6}"/>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08FB3589-496F-4605-BF75-F0E1E66F873E}"/>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467300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3.jpeg"/><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3.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14" cstate="print"/>
          <a:stretch>
            <a:fillRect/>
          </a:stretch>
        </p:blipFill>
        <p:spPr bwMode="auto">
          <a:xfrm>
            <a:off x="5364088" y="908721"/>
            <a:ext cx="3135948" cy="3744416"/>
          </a:xfrm>
          <a:prstGeom prst="rect">
            <a:avLst/>
          </a:prstGeom>
          <a:noFill/>
        </p:spPr>
      </p:pic>
      <p:pic>
        <p:nvPicPr>
          <p:cNvPr id="10" name="Picture 9" descr="A close up of a sign&#10;&#10;Description automatically generated">
            <a:extLst>
              <a:ext uri="{FF2B5EF4-FFF2-40B4-BE49-F238E27FC236}">
                <a16:creationId xmlns:a16="http://schemas.microsoft.com/office/drawing/2014/main" id="{A961C3D7-EB62-4679-90EC-A77902F451A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84882" y="980728"/>
            <a:ext cx="3655070" cy="3744416"/>
          </a:xfrm>
          <a:prstGeom prst="rect">
            <a:avLst/>
          </a:prstGeom>
        </p:spPr>
      </p:pic>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16" cstate="print"/>
          <a:stretch>
            <a:fillRect/>
          </a:stretch>
        </p:blipFill>
        <p:spPr>
          <a:xfrm>
            <a:off x="0" y="0"/>
            <a:ext cx="9144000" cy="754923"/>
          </a:xfrm>
          <a:prstGeom prst="rect">
            <a:avLst/>
          </a:prstGeom>
        </p:spPr>
      </p:pic>
    </p:spTree>
    <p:extLst>
      <p:ext uri="{BB962C8B-B14F-4D97-AF65-F5344CB8AC3E}">
        <p14:creationId xmlns:p14="http://schemas.microsoft.com/office/powerpoint/2010/main" val="2346948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4" cstate="print"/>
          <a:stretch>
            <a:fillRect/>
          </a:stretch>
        </p:blipFill>
        <p:spPr bwMode="auto">
          <a:xfrm>
            <a:off x="5220072" y="1916832"/>
            <a:ext cx="3135948" cy="3744416"/>
          </a:xfrm>
          <a:prstGeom prst="rect">
            <a:avLst/>
          </a:prstGeom>
          <a:noFill/>
        </p:spPr>
      </p:pic>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5" cstate="print"/>
          <a:stretch>
            <a:fillRect/>
          </a:stretch>
        </p:blipFill>
        <p:spPr>
          <a:xfrm>
            <a:off x="0" y="0"/>
            <a:ext cx="9144000" cy="754923"/>
          </a:xfrm>
          <a:prstGeom prst="rect">
            <a:avLst/>
          </a:prstGeom>
        </p:spPr>
      </p:pic>
      <p:sp>
        <p:nvSpPr>
          <p:cNvPr id="2" name="TextBox 1">
            <a:extLst>
              <a:ext uri="{FF2B5EF4-FFF2-40B4-BE49-F238E27FC236}">
                <a16:creationId xmlns:a16="http://schemas.microsoft.com/office/drawing/2014/main" id="{5772A368-1D51-40F6-8B61-60510A8DEAF3}"/>
              </a:ext>
            </a:extLst>
          </p:cNvPr>
          <p:cNvSpPr txBox="1"/>
          <p:nvPr userDrawn="1"/>
        </p:nvSpPr>
        <p:spPr>
          <a:xfrm>
            <a:off x="179512" y="6165304"/>
            <a:ext cx="2232248" cy="276999"/>
          </a:xfrm>
          <a:prstGeom prst="rect">
            <a:avLst/>
          </a:prstGeom>
          <a:noFill/>
        </p:spPr>
        <p:txBody>
          <a:bodyPr wrap="square" rtlCol="0">
            <a:spAutoFit/>
          </a:bodyPr>
          <a:lstStyle/>
          <a:p>
            <a:r>
              <a:rPr lang="en-GB" sz="1200" dirty="0"/>
              <a:t>494</a:t>
            </a:r>
            <a:r>
              <a:rPr lang="en-GB" sz="1200" baseline="30000" dirty="0"/>
              <a:t>th</a:t>
            </a:r>
            <a:r>
              <a:rPr lang="en-GB" sz="1200" dirty="0"/>
              <a:t> Virtual Fighting Squadron</a:t>
            </a:r>
          </a:p>
        </p:txBody>
      </p:sp>
      <p:sp>
        <p:nvSpPr>
          <p:cNvPr id="3" name="TextBox 2">
            <a:extLst>
              <a:ext uri="{FF2B5EF4-FFF2-40B4-BE49-F238E27FC236}">
                <a16:creationId xmlns:a16="http://schemas.microsoft.com/office/drawing/2014/main" id="{AB1C608B-D2CB-417E-86CE-86935BFBD8DB}"/>
              </a:ext>
            </a:extLst>
          </p:cNvPr>
          <p:cNvSpPr txBox="1"/>
          <p:nvPr userDrawn="1"/>
        </p:nvSpPr>
        <p:spPr>
          <a:xfrm>
            <a:off x="179512" y="6442303"/>
            <a:ext cx="2232248" cy="276999"/>
          </a:xfrm>
          <a:prstGeom prst="rect">
            <a:avLst/>
          </a:prstGeom>
          <a:noFill/>
        </p:spPr>
        <p:txBody>
          <a:bodyPr wrap="square" rtlCol="0">
            <a:spAutoFit/>
          </a:bodyPr>
          <a:lstStyle/>
          <a:p>
            <a:r>
              <a:rPr lang="en-GB" sz="1200" dirty="0"/>
              <a:t>TRP Lesson: </a:t>
            </a:r>
          </a:p>
        </p:txBody>
      </p:sp>
    </p:spTree>
    <p:extLst>
      <p:ext uri="{BB962C8B-B14F-4D97-AF65-F5344CB8AC3E}">
        <p14:creationId xmlns:p14="http://schemas.microsoft.com/office/powerpoint/2010/main" val="167182713"/>
      </p:ext>
    </p:extLst>
  </p:cSld>
  <p:clrMap bg1="lt1" tx1="dk1" bg2="lt2" tx2="dk2" accent1="accent1" accent2="accent2" accent3="accent3" accent4="accent4" accent5="accent5" accent6="accent6" hlink="hlink" folHlink="folHlink"/>
  <p:sldLayoutIdLst>
    <p:sldLayoutId id="2147483703" r:id="rId1"/>
    <p:sldLayoutId id="2147483704"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13" cstate="print"/>
          <a:stretch>
            <a:fillRect/>
          </a:stretch>
        </p:blipFill>
        <p:spPr>
          <a:xfrm>
            <a:off x="0" y="0"/>
            <a:ext cx="9144000" cy="754923"/>
          </a:xfrm>
          <a:prstGeom prst="rect">
            <a:avLst/>
          </a:prstGeom>
        </p:spPr>
      </p:pic>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14" cstate="print"/>
          <a:stretch>
            <a:fillRect/>
          </a:stretch>
        </p:blipFill>
        <p:spPr bwMode="auto">
          <a:xfrm>
            <a:off x="8493050" y="44624"/>
            <a:ext cx="560637" cy="669418"/>
          </a:xfrm>
          <a:prstGeom prst="rect">
            <a:avLst/>
          </a:prstGeom>
          <a:noFill/>
        </p:spPr>
      </p:pic>
      <p:sp>
        <p:nvSpPr>
          <p:cNvPr id="2" name="TextBox 1">
            <a:extLst>
              <a:ext uri="{FF2B5EF4-FFF2-40B4-BE49-F238E27FC236}">
                <a16:creationId xmlns:a16="http://schemas.microsoft.com/office/drawing/2014/main" id="{71F7EFD3-9C53-4411-BF1C-182871D4ABAC}"/>
              </a:ext>
            </a:extLst>
          </p:cNvPr>
          <p:cNvSpPr txBox="1"/>
          <p:nvPr userDrawn="1"/>
        </p:nvSpPr>
        <p:spPr>
          <a:xfrm>
            <a:off x="179512" y="6165304"/>
            <a:ext cx="2232248" cy="276999"/>
          </a:xfrm>
          <a:prstGeom prst="rect">
            <a:avLst/>
          </a:prstGeom>
          <a:noFill/>
        </p:spPr>
        <p:txBody>
          <a:bodyPr wrap="square" rtlCol="0">
            <a:spAutoFit/>
          </a:bodyPr>
          <a:lstStyle/>
          <a:p>
            <a:r>
              <a:rPr lang="en-GB" sz="1200" dirty="0"/>
              <a:t>494</a:t>
            </a:r>
            <a:r>
              <a:rPr lang="en-GB" sz="1200" baseline="30000" dirty="0"/>
              <a:t>th</a:t>
            </a:r>
            <a:r>
              <a:rPr lang="en-GB" sz="1200" dirty="0"/>
              <a:t> Virtual Fighting Squadron</a:t>
            </a:r>
          </a:p>
        </p:txBody>
      </p:sp>
      <p:sp>
        <p:nvSpPr>
          <p:cNvPr id="3" name="TextBox 2">
            <a:extLst>
              <a:ext uri="{FF2B5EF4-FFF2-40B4-BE49-F238E27FC236}">
                <a16:creationId xmlns:a16="http://schemas.microsoft.com/office/drawing/2014/main" id="{2C596800-18C0-4287-B755-E4105041C399}"/>
              </a:ext>
            </a:extLst>
          </p:cNvPr>
          <p:cNvSpPr txBox="1"/>
          <p:nvPr userDrawn="1"/>
        </p:nvSpPr>
        <p:spPr>
          <a:xfrm>
            <a:off x="179512" y="6442303"/>
            <a:ext cx="2232248" cy="276999"/>
          </a:xfrm>
          <a:prstGeom prst="rect">
            <a:avLst/>
          </a:prstGeom>
          <a:noFill/>
        </p:spPr>
        <p:txBody>
          <a:bodyPr wrap="square" rtlCol="0">
            <a:spAutoFit/>
          </a:bodyPr>
          <a:lstStyle/>
          <a:p>
            <a:r>
              <a:rPr lang="en-GB" sz="1200" dirty="0"/>
              <a:t>TRP Lesson: </a:t>
            </a:r>
          </a:p>
        </p:txBody>
      </p:sp>
    </p:spTree>
    <p:extLst>
      <p:ext uri="{BB962C8B-B14F-4D97-AF65-F5344CB8AC3E}">
        <p14:creationId xmlns:p14="http://schemas.microsoft.com/office/powerpoint/2010/main" val="302956602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CA9A3-4DC8-45AC-92F2-BEE16ECE63EB}"/>
              </a:ext>
            </a:extLst>
          </p:cNvPr>
          <p:cNvSpPr txBox="1"/>
          <p:nvPr/>
        </p:nvSpPr>
        <p:spPr>
          <a:xfrm>
            <a:off x="647564" y="4654877"/>
            <a:ext cx="7848872" cy="646331"/>
          </a:xfrm>
          <a:prstGeom prst="rect">
            <a:avLst/>
          </a:prstGeom>
          <a:noFill/>
        </p:spPr>
        <p:txBody>
          <a:bodyPr wrap="square" rtlCol="0">
            <a:spAutoFit/>
          </a:bodyPr>
          <a:lstStyle/>
          <a:p>
            <a:pPr algn="ctr"/>
            <a:r>
              <a:rPr lang="en-GB" sz="3600" dirty="0"/>
              <a:t>494(P)-NAV-01: Basic Navigation</a:t>
            </a:r>
          </a:p>
        </p:txBody>
      </p:sp>
      <p:sp>
        <p:nvSpPr>
          <p:cNvPr id="3" name="TextBox 2">
            <a:extLst>
              <a:ext uri="{FF2B5EF4-FFF2-40B4-BE49-F238E27FC236}">
                <a16:creationId xmlns:a16="http://schemas.microsoft.com/office/drawing/2014/main" id="{6170A0D4-A5DE-4EEC-A686-455CE6897F43}"/>
              </a:ext>
            </a:extLst>
          </p:cNvPr>
          <p:cNvSpPr txBox="1"/>
          <p:nvPr/>
        </p:nvSpPr>
        <p:spPr>
          <a:xfrm>
            <a:off x="7740352" y="6104329"/>
            <a:ext cx="1080120" cy="276999"/>
          </a:xfrm>
          <a:prstGeom prst="rect">
            <a:avLst/>
          </a:prstGeom>
          <a:noFill/>
        </p:spPr>
        <p:txBody>
          <a:bodyPr wrap="square" rtlCol="0">
            <a:spAutoFit/>
          </a:bodyPr>
          <a:lstStyle/>
          <a:p>
            <a:r>
              <a:rPr lang="en-GB" sz="1200" dirty="0"/>
              <a:t>Ashilta</a:t>
            </a:r>
          </a:p>
        </p:txBody>
      </p:sp>
      <p:sp>
        <p:nvSpPr>
          <p:cNvPr id="9" name="TextBox 8">
            <a:extLst>
              <a:ext uri="{FF2B5EF4-FFF2-40B4-BE49-F238E27FC236}">
                <a16:creationId xmlns:a16="http://schemas.microsoft.com/office/drawing/2014/main" id="{8C92BF1C-385F-4D92-B636-0806FA1304F0}"/>
              </a:ext>
            </a:extLst>
          </p:cNvPr>
          <p:cNvSpPr txBox="1"/>
          <p:nvPr/>
        </p:nvSpPr>
        <p:spPr>
          <a:xfrm>
            <a:off x="647564" y="5133091"/>
            <a:ext cx="7848872" cy="553998"/>
          </a:xfrm>
          <a:prstGeom prst="rect">
            <a:avLst/>
          </a:prstGeom>
          <a:noFill/>
        </p:spPr>
        <p:txBody>
          <a:bodyPr wrap="square" rtlCol="0">
            <a:spAutoFit/>
          </a:bodyPr>
          <a:lstStyle/>
          <a:p>
            <a:pPr algn="ctr"/>
            <a:r>
              <a:rPr lang="en-GB" sz="3000" dirty="0"/>
              <a:t>Trainee Preparation</a:t>
            </a:r>
          </a:p>
        </p:txBody>
      </p:sp>
      <p:sp>
        <p:nvSpPr>
          <p:cNvPr id="4" name="TextBox 3">
            <a:extLst>
              <a:ext uri="{FF2B5EF4-FFF2-40B4-BE49-F238E27FC236}">
                <a16:creationId xmlns:a16="http://schemas.microsoft.com/office/drawing/2014/main" id="{0F370610-8E27-43C6-88E0-34FB0AF38598}"/>
              </a:ext>
            </a:extLst>
          </p:cNvPr>
          <p:cNvSpPr txBox="1"/>
          <p:nvPr/>
        </p:nvSpPr>
        <p:spPr>
          <a:xfrm>
            <a:off x="7753490" y="6309320"/>
            <a:ext cx="1080120" cy="276999"/>
          </a:xfrm>
          <a:prstGeom prst="rect">
            <a:avLst/>
          </a:prstGeom>
          <a:noFill/>
        </p:spPr>
        <p:txBody>
          <a:bodyPr wrap="square" rtlCol="0">
            <a:spAutoFit/>
          </a:bodyPr>
          <a:lstStyle/>
          <a:p>
            <a:r>
              <a:rPr lang="en-GB" sz="1200" dirty="0"/>
              <a:t>01 Oct 2020</a:t>
            </a:r>
          </a:p>
        </p:txBody>
      </p:sp>
      <p:sp>
        <p:nvSpPr>
          <p:cNvPr id="6" name="TextBox 5">
            <a:extLst>
              <a:ext uri="{FF2B5EF4-FFF2-40B4-BE49-F238E27FC236}">
                <a16:creationId xmlns:a16="http://schemas.microsoft.com/office/drawing/2014/main" id="{424E565A-5570-49BD-91D8-FCEE7A8CF147}"/>
              </a:ext>
            </a:extLst>
          </p:cNvPr>
          <p:cNvSpPr txBox="1"/>
          <p:nvPr/>
        </p:nvSpPr>
        <p:spPr>
          <a:xfrm>
            <a:off x="7747756" y="6541877"/>
            <a:ext cx="1080120" cy="276999"/>
          </a:xfrm>
          <a:prstGeom prst="rect">
            <a:avLst/>
          </a:prstGeom>
          <a:noFill/>
        </p:spPr>
        <p:txBody>
          <a:bodyPr wrap="square" rtlCol="0">
            <a:spAutoFit/>
          </a:bodyPr>
          <a:lstStyle/>
          <a:p>
            <a:r>
              <a:rPr lang="en-GB" sz="1200"/>
              <a:t>01 Apr 202</a:t>
            </a:r>
            <a:r>
              <a:rPr lang="en-GB" sz="1200" dirty="0"/>
              <a:t>0</a:t>
            </a:r>
          </a:p>
        </p:txBody>
      </p:sp>
    </p:spTree>
    <p:extLst>
      <p:ext uri="{BB962C8B-B14F-4D97-AF65-F5344CB8AC3E}">
        <p14:creationId xmlns:p14="http://schemas.microsoft.com/office/powerpoint/2010/main" val="2701037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Navigation Methods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300" dirty="0"/>
              <a:t>For flights within the 132</a:t>
            </a:r>
            <a:r>
              <a:rPr lang="en-GB" sz="2300" baseline="30000" dirty="0"/>
              <a:t>nd</a:t>
            </a:r>
            <a:r>
              <a:rPr lang="en-GB" sz="2300" dirty="0"/>
              <a:t>, it is likely that both VFR and IFR will be used in the same flight.</a:t>
            </a:r>
          </a:p>
          <a:p>
            <a:r>
              <a:rPr lang="en-GB" sz="2300" dirty="0"/>
              <a:t>Many flights in the vicinity of an aerodrome, in good weather, operate under VFR using ‘Dead Reckoning’ navigation.</a:t>
            </a:r>
          </a:p>
          <a:p>
            <a:r>
              <a:rPr lang="en-GB" sz="2300" dirty="0"/>
              <a:t>Dead Reckoning navigation relies on a pilot identifying landmarks, points of interest or pre-determined objects as points of reference to navigate by.</a:t>
            </a:r>
          </a:p>
          <a:p>
            <a:r>
              <a:rPr lang="en-GB" sz="2300" dirty="0"/>
              <a:t>This form of navigation relies on unchangeable visual references to navigate by. For example, roads, rivers and railways are good examples of landmarks which do not change rapidly and are more easily identifiable from the air.</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1698007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Navigation Methods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300" dirty="0"/>
              <a:t>Missions flown in the F/A-18C Hornet are likely to make use of Waypoints/</a:t>
            </a:r>
            <a:r>
              <a:rPr lang="en-GB" sz="2300" dirty="0" err="1"/>
              <a:t>Steerpoints</a:t>
            </a:r>
            <a:r>
              <a:rPr lang="en-GB" sz="2300" dirty="0"/>
              <a:t>, which are navigated to using an INS system on board the aircraft.</a:t>
            </a:r>
          </a:p>
          <a:p>
            <a:r>
              <a:rPr lang="en-GB" sz="2300" dirty="0"/>
              <a:t>Navigation can also be undertaken using TACAN – a form of navigation aid adopted by the military, relying on a radio transmitter and receiver working together to provide lateral guidance. By detecting specific phases of the radio waves in use, a TACAN can be flown to on a specific bearing or ‘radial’.</a:t>
            </a:r>
          </a:p>
          <a:p>
            <a:r>
              <a:rPr lang="en-GB" sz="2300" dirty="0"/>
              <a:t>ADF systems – Automatic Direction Finder – can be used to navigate to a Non-Directional Beacon or NDB. NDBs can be ‘tracked’ on a similar basis to TACAN or VOR, but only provides a direct bearing from the ADF to the beacon.</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3463049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Understanding Heading vs Track</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300" dirty="0"/>
              <a:t>When performing certain navigation tasks, such as tracking a specific radial to a beacon or performing certain approaches, it is important to compensate for the effect of wind on the aircraft.</a:t>
            </a:r>
          </a:p>
          <a:p>
            <a:r>
              <a:rPr lang="en-GB" sz="2300" dirty="0"/>
              <a:t>In normal circumstances, winds blow faster at higher altitudes. Subsequently, if an aircraft is subject to a crosswind, they are likely to be blown off track.</a:t>
            </a:r>
          </a:p>
          <a:p>
            <a:r>
              <a:rPr lang="en-GB" sz="2300" dirty="0"/>
              <a:t>When flying a </a:t>
            </a:r>
            <a:r>
              <a:rPr lang="en-GB" sz="2300" b="1" dirty="0"/>
              <a:t>heading</a:t>
            </a:r>
            <a:r>
              <a:rPr lang="en-GB" sz="2300" dirty="0"/>
              <a:t>, the effect of wind is not accommodated for. Subsequently, the track will be different from the heading</a:t>
            </a:r>
          </a:p>
          <a:p>
            <a:r>
              <a:rPr lang="en-GB" sz="2300" dirty="0"/>
              <a:t>To fly a </a:t>
            </a:r>
            <a:r>
              <a:rPr lang="en-GB" sz="2300" b="1" dirty="0"/>
              <a:t>track</a:t>
            </a:r>
            <a:r>
              <a:rPr lang="en-GB" sz="2300" dirty="0"/>
              <a:t>, the aircraft must fly a heading </a:t>
            </a:r>
            <a:r>
              <a:rPr lang="en-GB" sz="2300" i="1" dirty="0"/>
              <a:t>into </a:t>
            </a:r>
            <a:r>
              <a:rPr lang="en-GB" sz="2300" dirty="0"/>
              <a:t>the wind in order to nullify the effect of the wind pushing the aircraft.</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3387430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Basic Altimetry</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How Altimeters Work</a:t>
            </a:r>
          </a:p>
          <a:p>
            <a:r>
              <a:rPr lang="en-GB" sz="2600" dirty="0"/>
              <a:t>Altitudes, Heights and Flight Levels</a:t>
            </a:r>
          </a:p>
          <a:p>
            <a:r>
              <a:rPr lang="en-GB" sz="2600" dirty="0"/>
              <a:t>Navigation and Vertical Separation</a:t>
            </a:r>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4271722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How Altimeters Work</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lnSpcReduction="10000"/>
          </a:bodyPr>
          <a:lstStyle/>
          <a:p>
            <a:r>
              <a:rPr lang="en-GB" sz="2300" dirty="0"/>
              <a:t>The higher into the atmosphere something moves, the less dense the air is. Through the relationship between density and pressure, this reduction in density also leads to a reduction in pressure.</a:t>
            </a:r>
          </a:p>
          <a:p>
            <a:r>
              <a:rPr lang="en-GB" sz="2300" dirty="0"/>
              <a:t>A conventional altimeter works by measuring the difference between a ‘reference’ pressure setting and the pressure that an airframe is experiencing due to it’s distance above the earths surface.</a:t>
            </a:r>
          </a:p>
          <a:p>
            <a:r>
              <a:rPr lang="en-GB" sz="2300" dirty="0"/>
              <a:t>In the first altimeters, a series of plates or ‘wafers’ are subject to a calibrated, pressured environment. As the ambient pressure increases or decreases, the distance between the plates increases or decreases accordingly. As the plates move further apart, the needles on the altimeter increase, indicating an increase in altitude.</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1470872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How Altimeters Work</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600" dirty="0"/>
              <a:t>Due to the variations in localised pressure across the earth, altimeters must be regularly adjusted to ensure that the correct relationship between the calibrated pressure and ambient pressure.</a:t>
            </a:r>
          </a:p>
          <a:p>
            <a:r>
              <a:rPr lang="en-GB" sz="2600" dirty="0"/>
              <a:t>In digital altimeters, a similar process is followed but without the mechanical diaphragm which interacts with the wafers and needles in an older altimeter.</a:t>
            </a:r>
          </a:p>
          <a:p>
            <a:endParaRPr lang="en-GB" sz="26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2756053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Altitudes, Heights and Flight Levels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fontScale="92500" lnSpcReduction="10000"/>
          </a:bodyPr>
          <a:lstStyle/>
          <a:p>
            <a:r>
              <a:rPr lang="en-GB" sz="2300" dirty="0"/>
              <a:t>The term ‘altitude’ specifically refers to the distance of an object above mean sea level (AMSL) and is based on a local pressure setting. This pressure setting is referred to as the QNH, where NH stands for ‘nautical height’. </a:t>
            </a:r>
          </a:p>
          <a:p>
            <a:r>
              <a:rPr lang="en-GB" sz="2300" dirty="0"/>
              <a:t>The term ‘height’ specifically refers to the distance of an object above ground level at a given point and is based on a local pressure setting. This pressure setting is referred to as the QFE, where FE stands for ‘field elevation.’</a:t>
            </a:r>
          </a:p>
          <a:p>
            <a:r>
              <a:rPr lang="en-GB" sz="2300" dirty="0"/>
              <a:t>To calculate the QFE in millibars:</a:t>
            </a:r>
          </a:p>
          <a:p>
            <a:pPr lvl="1"/>
            <a:r>
              <a:rPr lang="en-GB" sz="1900" dirty="0"/>
              <a:t>Determine the landing elevation using a chart.</a:t>
            </a:r>
          </a:p>
          <a:p>
            <a:pPr lvl="1"/>
            <a:r>
              <a:rPr lang="en-GB" sz="1900" dirty="0"/>
              <a:t>Where one millibar of pressure equates to 28ft of altitude; divide the landing elevation by 28.</a:t>
            </a:r>
          </a:p>
          <a:p>
            <a:pPr lvl="1"/>
            <a:r>
              <a:rPr lang="en-GB" sz="1900" dirty="0"/>
              <a:t>The result is the difference between the QNH and the QFE. Find the local QNH, subtract the result of the previous calculation and the result is the QFE.</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2525393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Altitudes, Heights and Flight Levels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600" dirty="0"/>
              <a:t>A flight level measures altitude, but using a standard pressure setting.</a:t>
            </a:r>
          </a:p>
          <a:p>
            <a:r>
              <a:rPr lang="en-GB" sz="2600" dirty="0"/>
              <a:t>Above the ‘transition altitude’ – a locally specified altitude above which aircraft should set ‘standard pressure’, altitudes are referred to by flight level.</a:t>
            </a:r>
          </a:p>
          <a:p>
            <a:r>
              <a:rPr lang="en-GB" sz="2600" dirty="0"/>
              <a:t>When descending from a flight level, local pressure is reset away from standard pressure when descending below the ‘transition level’.</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906718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Altitudes, Heights and Flight Levels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600" dirty="0"/>
              <a:t>The space between the transition altitude and the transition level is referred to as the ‘transition layer’. </a:t>
            </a:r>
          </a:p>
          <a:p>
            <a:r>
              <a:rPr lang="en-GB" sz="2600" dirty="0"/>
              <a:t>The transition layer is suitable large to ensure that an aircraft flying at the transition altitude on the local QNH and an aircraft flying at the transition level on standard pressure are vertically separated.</a:t>
            </a:r>
          </a:p>
          <a:p>
            <a:r>
              <a:rPr lang="en-GB" sz="2600" dirty="0"/>
              <a:t>By using a standard pressure setting in this way, aircraft are operating on a common reference, ensuring that local variations in pressure do not cause altitude conflicts and vertical separation can be maintained.</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1160232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Navigation and Vertical Separation</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fontScale="92500"/>
          </a:bodyPr>
          <a:lstStyle/>
          <a:p>
            <a:r>
              <a:rPr lang="en-GB" sz="2000" dirty="0"/>
              <a:t>Whilst modern aircraft and air traffic management platforms have a variety of systems available to ensure separation, such as TCAS, aircraft borne radars and surveillance systems, many basic principles are still used to ensure separation is maintained in the event that these systems failed.</a:t>
            </a:r>
          </a:p>
          <a:p>
            <a:r>
              <a:rPr lang="en-GB" sz="2000" dirty="0"/>
              <a:t>The most common of these is the ‘hemispheric rule’ or ‘semi-circular rule’. The rule says that:</a:t>
            </a:r>
          </a:p>
          <a:p>
            <a:pPr lvl="1"/>
            <a:r>
              <a:rPr lang="en-GB" sz="2000" dirty="0"/>
              <a:t>When the magnetic track of an aircraft is between 0 and 179 degrees, the aircraft should fly at an odd flight level (190, 210, 230, 250).</a:t>
            </a:r>
          </a:p>
          <a:p>
            <a:pPr lvl="1"/>
            <a:r>
              <a:rPr lang="en-GB" sz="2000" dirty="0"/>
              <a:t>When the magnetic track of an aircraft is between 180 and 359 degrees, the aircraft should fly at an even flight level (180, 200, 220, 240).</a:t>
            </a:r>
          </a:p>
          <a:p>
            <a:r>
              <a:rPr lang="en-GB" sz="2000" dirty="0"/>
              <a:t>Whilst in a tactical environment, it is not expected that a flight adhere to the hemispheric rule, aircraft transiting to or from tactical environments should consider doing so where possible.</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3128768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Lesson Overview</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Rules of the Air</a:t>
            </a:r>
          </a:p>
          <a:p>
            <a:r>
              <a:rPr lang="en-GB" sz="2600" dirty="0"/>
              <a:t>Navigation Principles</a:t>
            </a:r>
          </a:p>
          <a:p>
            <a:r>
              <a:rPr lang="en-GB" sz="2600" dirty="0"/>
              <a:t>Basic Altimetry</a:t>
            </a:r>
          </a:p>
          <a:p>
            <a:r>
              <a:rPr lang="en-GB" sz="2600" dirty="0"/>
              <a:t>Dead Reckoning/VFR Navigation</a:t>
            </a:r>
          </a:p>
          <a:p>
            <a:r>
              <a:rPr lang="en-GB" sz="2600" dirty="0"/>
              <a:t>Flying Precision</a:t>
            </a:r>
          </a:p>
          <a:p>
            <a:endParaRPr lang="en-GB" sz="2600" dirty="0"/>
          </a:p>
          <a:p>
            <a:endParaRPr lang="en-GB" sz="2600" dirty="0"/>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591849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Dead Reckoning/VFR Navigation</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Usable Features</a:t>
            </a:r>
          </a:p>
          <a:p>
            <a:r>
              <a:rPr lang="en-GB" sz="2600" dirty="0"/>
              <a:t>Starting and Finishing a ‘Leg’</a:t>
            </a:r>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3444396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Usable Features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400" dirty="0"/>
              <a:t>Dead Reckoning navigation is one of the most useful skills in a pilot’s arsenal, particularly when flying tactically. Being able to orient oneself based on terrain features may aid in target location.</a:t>
            </a:r>
          </a:p>
          <a:p>
            <a:r>
              <a:rPr lang="en-GB" sz="2400" dirty="0"/>
              <a:t>When undertaking navigation in this way, any easily distinguishable land feature that is not likely to change may be used. For example:</a:t>
            </a:r>
          </a:p>
          <a:p>
            <a:pPr lvl="1"/>
            <a:r>
              <a:rPr lang="en-GB" sz="2000" dirty="0"/>
              <a:t>Cities of distinctive shapes</a:t>
            </a:r>
          </a:p>
          <a:p>
            <a:pPr lvl="1"/>
            <a:r>
              <a:rPr lang="en-GB" sz="2000" dirty="0"/>
              <a:t>Roads, Rivers and Railways</a:t>
            </a:r>
          </a:p>
          <a:p>
            <a:pPr lvl="1"/>
            <a:r>
              <a:rPr lang="en-GB" sz="2000" dirty="0"/>
              <a:t>Physical landmarks, such as peaks of hills, geographical features or distinctive buildings.</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808402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Starting and Finishing a ‘leg’</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400" dirty="0"/>
              <a:t>A section of flight between two points performed using dead reckoning navigation is referred to as a ‘leg’.</a:t>
            </a:r>
          </a:p>
          <a:p>
            <a:r>
              <a:rPr lang="en-GB" sz="2400" dirty="0"/>
              <a:t>When starting a leg, it is important to ensure that navigation starts either overhead the starting point, or overhead some known location so that the accuracy of the leg may be monitored.</a:t>
            </a:r>
          </a:p>
          <a:p>
            <a:r>
              <a:rPr lang="en-GB" sz="2400" dirty="0"/>
              <a:t>Where possible, the distance between two points should be measured and a timer started when leaving the first point.</a:t>
            </a:r>
          </a:p>
          <a:p>
            <a:r>
              <a:rPr lang="en-GB" sz="2400" dirty="0"/>
              <a:t>Given a constant ground speed, the time between two points may be calculated if the difference is known.</a:t>
            </a:r>
          </a:p>
          <a:p>
            <a:endParaRPr lang="en-GB" sz="24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1980469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Starting and Finishing a ‘leg’</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400" dirty="0"/>
              <a:t>Whilst flying between the start and end of a leg, features that are crossed over should be referenced against other known landmarks in order to evaluate the accuracy of the flight. Corrections should be made as early as possible where deviations are detected.</a:t>
            </a:r>
          </a:p>
          <a:p>
            <a:r>
              <a:rPr lang="en-GB" sz="2400" dirty="0"/>
              <a:t>When approaching the anticipated end of the leg, three distinct features should be used to evaluate whether or not the point reached is the desired point. For example:</a:t>
            </a:r>
          </a:p>
          <a:p>
            <a:pPr lvl="1"/>
            <a:r>
              <a:rPr lang="en-GB" sz="2000" dirty="0"/>
              <a:t>The time between legs is roughly accurate</a:t>
            </a:r>
          </a:p>
          <a:p>
            <a:pPr lvl="1"/>
            <a:r>
              <a:rPr lang="en-GB" sz="2000" dirty="0"/>
              <a:t>A distinctive landmark is visible in the expected place</a:t>
            </a:r>
          </a:p>
          <a:p>
            <a:pPr lvl="1"/>
            <a:r>
              <a:rPr lang="en-GB" sz="2000" dirty="0"/>
              <a:t>A road leads into the destination from the desired direction and can be seen visually.</a:t>
            </a:r>
          </a:p>
          <a:p>
            <a:pPr lvl="1"/>
            <a:endParaRPr lang="en-GB" sz="20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3789772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Flying Precision</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Flying by the Numbers</a:t>
            </a:r>
          </a:p>
          <a:p>
            <a:r>
              <a:rPr lang="en-GB" sz="2600" dirty="0"/>
              <a:t>Achieving Precise Flight</a:t>
            </a:r>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2310119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Flying by the Numbers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400" dirty="0"/>
              <a:t>Whilst performing any flight, it’s crucial that defined parameters are met.</a:t>
            </a:r>
          </a:p>
          <a:p>
            <a:r>
              <a:rPr lang="en-GB" sz="2400" dirty="0"/>
              <a:t>If a flight is assigned, or plans to fly at, a specific flight level, that level must be maintained – typically tolerances in the civilian world are only +/- 300 feet.</a:t>
            </a:r>
          </a:p>
          <a:p>
            <a:r>
              <a:rPr lang="en-GB" sz="2400" dirty="0"/>
              <a:t>Similarly, when beginning tactical flying, maintenance of a specific speed or Mach number are crucial in order to preserve the integrity of a formation, which may be spread over several miles.</a:t>
            </a:r>
          </a:p>
          <a:p>
            <a:endParaRPr lang="en-GB" sz="20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1429115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Achieving Precise Flight</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000" dirty="0"/>
              <a:t>Precision Flight is a critical concept for military pilots. When flying in formations, the ability for each pilot to maintain a fixed position relative to another aircraft is crucial for flight safety.</a:t>
            </a:r>
          </a:p>
          <a:p>
            <a:r>
              <a:rPr lang="en-GB" sz="2000" dirty="0"/>
              <a:t>The concept of precision flight starts with adherence to parameters in ‘normal’, non-tactical flight.</a:t>
            </a:r>
          </a:p>
          <a:p>
            <a:r>
              <a:rPr lang="en-GB" sz="2000" dirty="0"/>
              <a:t>Trainee pilots should spend significant time and effort practicing their ability to:</a:t>
            </a:r>
          </a:p>
          <a:p>
            <a:pPr lvl="1"/>
            <a:r>
              <a:rPr lang="en-GB" sz="1600" dirty="0"/>
              <a:t>Maintain a specific altitude, especially in turns.</a:t>
            </a:r>
          </a:p>
          <a:p>
            <a:pPr lvl="1"/>
            <a:r>
              <a:rPr lang="en-GB" sz="1600" dirty="0"/>
              <a:t>Maintain a specific speed, especially in climbs, descents and turns.</a:t>
            </a:r>
          </a:p>
          <a:p>
            <a:pPr lvl="1"/>
            <a:r>
              <a:rPr lang="en-GB" sz="1600" dirty="0"/>
              <a:t>Maintain a specific heading and roll out of turns onto a specific heading with minimal correction required.</a:t>
            </a:r>
          </a:p>
          <a:p>
            <a:r>
              <a:rPr lang="en-GB" sz="2000" b="1" dirty="0"/>
              <a:t>These concepts will be evaluated during your first flight with </a:t>
            </a:r>
            <a:r>
              <a:rPr lang="en-GB" sz="2000" b="1"/>
              <a:t>an instructor pilot.</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359017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Rules of the Air</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Understanding Rules of the Air</a:t>
            </a:r>
          </a:p>
          <a:p>
            <a:r>
              <a:rPr lang="en-GB" sz="2600" dirty="0"/>
              <a:t>Common Speed Restrictions</a:t>
            </a:r>
          </a:p>
          <a:p>
            <a:r>
              <a:rPr lang="en-GB" sz="2600" dirty="0"/>
              <a:t>Understanding Aircraft Lighting</a:t>
            </a:r>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1861751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Understanding Rules of the Air</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300" dirty="0"/>
              <a:t>Rules of the Air exist to ensure that all users of airspace are able to operate safely in the proximity of each other, particularly where no control service is available to support separation.</a:t>
            </a:r>
          </a:p>
          <a:p>
            <a:r>
              <a:rPr lang="en-GB" sz="2300" dirty="0"/>
              <a:t>Given that military jets are typically of significantly higher performance than civilian jets, having a simple framework in place greatly enhances safety.</a:t>
            </a:r>
          </a:p>
          <a:p>
            <a:r>
              <a:rPr lang="en-GB" sz="2300" dirty="0"/>
              <a:t>For the purposes of our simulation, the ‘Rules of the Air’ do not consist of the plethora of texts in reality. Instead, a simpler set of much simpler to understand rules are used in order to ensure safety whilst not encumbering pilots.</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2056472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Understanding Rules of the Air</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300" dirty="0"/>
              <a:t>Typically, aircraft in the air have priority over those on the ground; for example, a landing aircraft should have priority over a departing aircraft.</a:t>
            </a:r>
          </a:p>
          <a:p>
            <a:r>
              <a:rPr lang="en-GB" sz="2300" dirty="0"/>
              <a:t>When airborne, aircraft already on the right have right of way. For example, an aircraft joining the circuit with traffic to their right should give way to that traffic.</a:t>
            </a:r>
          </a:p>
          <a:p>
            <a:r>
              <a:rPr lang="en-GB" sz="2300" dirty="0"/>
              <a:t>Traffic experiencing emergency situations should always have priority over others. This includes scrambling aircraft.</a:t>
            </a:r>
          </a:p>
          <a:p>
            <a:r>
              <a:rPr lang="en-GB" sz="2300" dirty="0"/>
              <a:t>When flying, follow the mantra ‘</a:t>
            </a:r>
            <a:r>
              <a:rPr lang="en-GB" sz="2300" dirty="0" err="1"/>
              <a:t>Aviate</a:t>
            </a:r>
            <a:r>
              <a:rPr lang="en-GB" sz="2300" dirty="0"/>
              <a:t>, Navigate, Communicate’. Flying the aircraft safely is the highest priority, followed by being in the right place. Communicating with others is the lowest priority. </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2359457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Common Speed Restrictions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300" dirty="0"/>
              <a:t>Most military performance are high performance aircraft and, in reality, are typically exempt from the Rules of the Air. However, in order to maximise safety, a number of common speed restrictions are recognised and should be adopted where practicable.</a:t>
            </a:r>
          </a:p>
          <a:p>
            <a:r>
              <a:rPr lang="en-GB" sz="2300" dirty="0"/>
              <a:t>Below FL250, civilian aircraft will not exceed 250 knots.</a:t>
            </a:r>
          </a:p>
          <a:p>
            <a:r>
              <a:rPr lang="en-GB" sz="2300" dirty="0"/>
              <a:t>When operating within an aerodrome traffic circuit, patterns should not be flown in excess of 200 knots.</a:t>
            </a:r>
          </a:p>
          <a:p>
            <a:r>
              <a:rPr lang="en-GB" sz="2300" dirty="0"/>
              <a:t>When commencing an approach the aircraft speed should not exceed 200 knots. Ideally, aircraft should be ‘on speed’ from the beginning of the approach unless otherwise instructed by ATC.</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3726423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Understanding Aircraft Lighting</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fontScale="92500"/>
          </a:bodyPr>
          <a:lstStyle/>
          <a:p>
            <a:r>
              <a:rPr lang="en-GB" sz="2300" dirty="0"/>
              <a:t>Modern aircraft are equipped with a variety of lights to ensure that they are visible in low light or low visibility conditions.</a:t>
            </a:r>
          </a:p>
          <a:p>
            <a:r>
              <a:rPr lang="en-GB" sz="2300" dirty="0"/>
              <a:t>Most aircraft have a flashing strobe, typically mounted on the highest part of the aircraft. The strobe flashes white when activated. The flash may be a single flash or a series of short pulses.</a:t>
            </a:r>
          </a:p>
          <a:p>
            <a:r>
              <a:rPr lang="en-GB" sz="2300" dirty="0"/>
              <a:t>Most aircraft also have navigation or position lights mounted in the wingtip – one wing light is green, the other is red. On </a:t>
            </a:r>
            <a:r>
              <a:rPr lang="en-GB" sz="2300" i="1" dirty="0"/>
              <a:t>all </a:t>
            </a:r>
            <a:r>
              <a:rPr lang="en-GB" sz="2300" dirty="0"/>
              <a:t>aircraft featuring these lights, the red light is on the left wingtip, allowing pilots to easily identify the aspect of other aircraft.</a:t>
            </a:r>
          </a:p>
          <a:p>
            <a:r>
              <a:rPr lang="en-GB" sz="2300" dirty="0"/>
              <a:t>Aircraft will typically have a landing light, mounted in the nose gear.</a:t>
            </a:r>
          </a:p>
          <a:p>
            <a:r>
              <a:rPr lang="en-GB" sz="2300" dirty="0"/>
              <a:t>The proper operation of lights on aircraft is critical. Lighting procedures can be found in the 132</a:t>
            </a:r>
            <a:r>
              <a:rPr lang="en-GB" sz="2300" baseline="30000" dirty="0"/>
              <a:t>nd</a:t>
            </a:r>
            <a:r>
              <a:rPr lang="en-GB" sz="2300" dirty="0"/>
              <a:t> Multiplayer </a:t>
            </a:r>
            <a:r>
              <a:rPr lang="en-GB" sz="2300"/>
              <a:t>Instructions document.</a:t>
            </a:r>
            <a:endParaRPr lang="en-GB" sz="2300" dirty="0"/>
          </a:p>
          <a:p>
            <a:endParaRPr lang="en-GB" sz="23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2350493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Navigation Principles</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Understanding Flight Rules</a:t>
            </a:r>
          </a:p>
          <a:p>
            <a:r>
              <a:rPr lang="en-GB" sz="2600" dirty="0"/>
              <a:t>Navigation Methods</a:t>
            </a:r>
          </a:p>
          <a:p>
            <a:r>
              <a:rPr lang="en-GB" sz="2600" dirty="0"/>
              <a:t>Understanding Heading vs Track</a:t>
            </a:r>
          </a:p>
          <a:p>
            <a:endParaRPr lang="en-GB" sz="2600" dirty="0"/>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4286627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Understanding Flight Rules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lnSpcReduction="10000"/>
          </a:bodyPr>
          <a:lstStyle/>
          <a:p>
            <a:r>
              <a:rPr lang="en-GB" sz="2300" dirty="0"/>
              <a:t>Aircraft typically fly by one of two flight rules, called Visual Flight Rules (VFR) or Instrument Flight Rules (IFR). Other flight rules are available but are not relevant to the 132</a:t>
            </a:r>
            <a:r>
              <a:rPr lang="en-GB" sz="2300" baseline="30000" dirty="0"/>
              <a:t>nd</a:t>
            </a:r>
            <a:r>
              <a:rPr lang="en-GB" sz="2300" dirty="0"/>
              <a:t> Virtual Wing.</a:t>
            </a:r>
          </a:p>
          <a:p>
            <a:r>
              <a:rPr lang="en-GB" sz="2300" i="1" dirty="0"/>
              <a:t>Visual </a:t>
            </a:r>
            <a:r>
              <a:rPr lang="en-GB" sz="2300" dirty="0"/>
              <a:t>Flight Rules typically involve pilots navigating predominantly by reference to the view outside their window.</a:t>
            </a:r>
          </a:p>
          <a:p>
            <a:r>
              <a:rPr lang="en-GB" sz="2300" i="1" dirty="0"/>
              <a:t>Instrument </a:t>
            </a:r>
            <a:r>
              <a:rPr lang="en-GB" sz="2300" dirty="0"/>
              <a:t>Flight Rules involve using a series of radio navigation aids, GPS systems or other instruments to navigate safely. </a:t>
            </a:r>
          </a:p>
          <a:p>
            <a:r>
              <a:rPr lang="en-GB" sz="2300" dirty="0"/>
              <a:t>Whilst airborne, it’s possible to change the flight ruling that a flight operates under. For example, a flight may depart an airfield visually but later encounter bad weather, subsequently flying under IFR.</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231120038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2633</TotalTime>
  <Words>2406</Words>
  <Application>Microsoft Office PowerPoint</Application>
  <PresentationFormat>On-screen Show (4:3)</PresentationFormat>
  <Paragraphs>150</Paragraphs>
  <Slides>26</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26</vt:i4>
      </vt:variant>
    </vt:vector>
  </HeadingPairs>
  <TitlesOfParts>
    <vt:vector size="32" baseType="lpstr">
      <vt:lpstr>Arial</vt:lpstr>
      <vt:lpstr>Calibri</vt:lpstr>
      <vt:lpstr>Calibri Light</vt:lpstr>
      <vt:lpstr>Custom Design</vt:lpstr>
      <vt:lpstr>2_Custom Design</vt:lpstr>
      <vt:lpstr>1_Custom Design</vt:lpstr>
      <vt:lpstr>PowerPoint Presentation</vt:lpstr>
      <vt:lpstr>Lesson Overview</vt:lpstr>
      <vt:lpstr>Rules of the Air</vt:lpstr>
      <vt:lpstr>Understanding Rules of the Air</vt:lpstr>
      <vt:lpstr>Understanding Rules of the Air</vt:lpstr>
      <vt:lpstr>Common Speed Restrictions</vt:lpstr>
      <vt:lpstr>Understanding Aircraft Lighting</vt:lpstr>
      <vt:lpstr>Navigation Principles</vt:lpstr>
      <vt:lpstr>Understanding Flight Rules</vt:lpstr>
      <vt:lpstr>Navigation Methods</vt:lpstr>
      <vt:lpstr>Navigation Methods</vt:lpstr>
      <vt:lpstr>Understanding Heading vs Track</vt:lpstr>
      <vt:lpstr>Basic Altimetry</vt:lpstr>
      <vt:lpstr>How Altimeters Work</vt:lpstr>
      <vt:lpstr>How Altimeters Work</vt:lpstr>
      <vt:lpstr>Altitudes, Heights and Flight Levels</vt:lpstr>
      <vt:lpstr>Altitudes, Heights and Flight Levels</vt:lpstr>
      <vt:lpstr>Altitudes, Heights and Flight Levels</vt:lpstr>
      <vt:lpstr>Navigation and Vertical Separation</vt:lpstr>
      <vt:lpstr>Dead Reckoning/VFR Navigation</vt:lpstr>
      <vt:lpstr>Usable Features</vt:lpstr>
      <vt:lpstr>Starting and Finishing a ‘leg’</vt:lpstr>
      <vt:lpstr>Starting and Finishing a ‘leg’</vt:lpstr>
      <vt:lpstr>Flying Precision</vt:lpstr>
      <vt:lpstr>Flying by the Numbers</vt:lpstr>
      <vt:lpstr>Achieving Precise Flight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Arkley</dc:creator>
  <cp:lastModifiedBy>Adam Arkley</cp:lastModifiedBy>
  <cp:revision>2</cp:revision>
  <dcterms:created xsi:type="dcterms:W3CDTF">2020-09-12T13:36:59Z</dcterms:created>
  <dcterms:modified xsi:type="dcterms:W3CDTF">2020-10-03T12:48:00Z</dcterms:modified>
</cp:coreProperties>
</file>