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38"/>
  </p:notesMasterIdLst>
  <p:sldIdLst>
    <p:sldId id="256" r:id="rId4"/>
    <p:sldId id="257" r:id="rId5"/>
    <p:sldId id="262" r:id="rId6"/>
    <p:sldId id="265" r:id="rId7"/>
    <p:sldId id="266" r:id="rId8"/>
    <p:sldId id="267" r:id="rId9"/>
    <p:sldId id="26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4" r:id="rId25"/>
    <p:sldId id="283" r:id="rId26"/>
    <p:sldId id="285" r:id="rId27"/>
    <p:sldId id="286" r:id="rId28"/>
    <p:sldId id="287" r:id="rId29"/>
    <p:sldId id="288" r:id="rId30"/>
    <p:sldId id="289" r:id="rId31"/>
    <p:sldId id="290" r:id="rId32"/>
    <p:sldId id="291" r:id="rId33"/>
    <p:sldId id="292" r:id="rId34"/>
    <p:sldId id="293" r:id="rId35"/>
    <p:sldId id="294" r:id="rId36"/>
    <p:sldId id="295" r:id="rId37"/>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D1528DD-6617-4060-9829-C6464D2C6EC2}">
          <p14:sldIdLst>
            <p14:sldId id="256"/>
            <p14:sldId id="257"/>
          </p14:sldIdLst>
        </p14:section>
        <p14:section name="Recap" id="{649A6EC0-9938-46D5-8C4E-D1280BC059E2}">
          <p14:sldIdLst>
            <p14:sldId id="262"/>
            <p14:sldId id="265"/>
            <p14:sldId id="266"/>
          </p14:sldIdLst>
        </p14:section>
        <p14:section name="Communications" id="{52C1DC02-EB1F-4F96-A850-66D4C1CE24A1}">
          <p14:sldIdLst>
            <p14:sldId id="267"/>
            <p14:sldId id="264"/>
            <p14:sldId id="268"/>
            <p14:sldId id="269"/>
            <p14:sldId id="270"/>
            <p14:sldId id="271"/>
            <p14:sldId id="272"/>
            <p14:sldId id="273"/>
            <p14:sldId id="274"/>
          </p14:sldIdLst>
        </p14:section>
        <p14:section name="Basic Formations" id="{A2B49135-70BB-436B-BC7D-D9CFA13F8D4B}">
          <p14:sldIdLst>
            <p14:sldId id="275"/>
            <p14:sldId id="276"/>
            <p14:sldId id="277"/>
            <p14:sldId id="278"/>
            <p14:sldId id="279"/>
            <p14:sldId id="280"/>
            <p14:sldId id="281"/>
            <p14:sldId id="284"/>
            <p14:sldId id="283"/>
            <p14:sldId id="285"/>
            <p14:sldId id="286"/>
          </p14:sldIdLst>
        </p14:section>
        <p14:section name="Preparing for a Sortie" id="{A372FB02-77D8-46D7-B98C-5F89BAC25CBF}">
          <p14:sldIdLst>
            <p14:sldId id="287"/>
            <p14:sldId id="288"/>
            <p14:sldId id="289"/>
            <p14:sldId id="290"/>
            <p14:sldId id="291"/>
          </p14:sldIdLst>
        </p14:section>
        <p14:section name="COM-01" id="{E8C5D587-A7DF-425C-9CBB-0E87A338E563}">
          <p14:sldIdLst>
            <p14:sldId id="292"/>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3706F-69EB-4F0D-A19F-F51650270A18}" v="10" dt="2020-11-02T18:17:45.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318470DB-3724-44D0-9575-9B1659E68395}"/>
    <pc:docChg chg="undo custSel addSld delSld modSld sldOrd addSection delSection modSection">
      <pc:chgData name="Adam Arkley" userId="d399d8a812f0f754" providerId="LiveId" clId="{318470DB-3724-44D0-9575-9B1659E68395}" dt="2020-10-03T12:47:56.182" v="10483" actId="20577"/>
      <pc:docMkLst>
        <pc:docMk/>
      </pc:docMkLst>
      <pc:sldChg chg="modSp mod">
        <pc:chgData name="Adam Arkley" userId="d399d8a812f0f754" providerId="LiveId" clId="{318470DB-3724-44D0-9575-9B1659E68395}" dt="2020-10-01T22:12:17.779" v="8344" actId="20577"/>
        <pc:sldMkLst>
          <pc:docMk/>
          <pc:sldMk cId="2701037055" sldId="256"/>
        </pc:sldMkLst>
        <pc:spChg chg="mod">
          <ac:chgData name="Adam Arkley" userId="d399d8a812f0f754" providerId="LiveId" clId="{318470DB-3724-44D0-9575-9B1659E68395}" dt="2020-09-29T20:18:44.100" v="21" actId="20577"/>
          <ac:spMkLst>
            <pc:docMk/>
            <pc:sldMk cId="2701037055" sldId="256"/>
            <ac:spMk id="2" creationId="{B85CA9A3-4DC8-45AC-92F2-BEE16ECE63EB}"/>
          </ac:spMkLst>
        </pc:spChg>
        <pc:spChg chg="mod">
          <ac:chgData name="Adam Arkley" userId="d399d8a812f0f754" providerId="LiveId" clId="{318470DB-3724-44D0-9575-9B1659E68395}" dt="2020-10-01T22:12:12.272" v="8329" actId="20577"/>
          <ac:spMkLst>
            <pc:docMk/>
            <pc:sldMk cId="2701037055" sldId="256"/>
            <ac:spMk id="4" creationId="{0F370610-8E27-43C6-88E0-34FB0AF38598}"/>
          </ac:spMkLst>
        </pc:spChg>
        <pc:spChg chg="mod">
          <ac:chgData name="Adam Arkley" userId="d399d8a812f0f754" providerId="LiveId" clId="{318470DB-3724-44D0-9575-9B1659E68395}" dt="2020-10-01T22:12:17.779" v="8344" actId="20577"/>
          <ac:spMkLst>
            <pc:docMk/>
            <pc:sldMk cId="2701037055" sldId="256"/>
            <ac:spMk id="6" creationId="{424E565A-5570-49BD-91D8-FCEE7A8CF147}"/>
          </ac:spMkLst>
        </pc:spChg>
      </pc:sldChg>
      <pc:sldChg chg="modSp mod">
        <pc:chgData name="Adam Arkley" userId="d399d8a812f0f754" providerId="LiveId" clId="{318470DB-3724-44D0-9575-9B1659E68395}" dt="2020-10-03T10:17:11.538" v="8411" actId="20577"/>
        <pc:sldMkLst>
          <pc:docMk/>
          <pc:sldMk cId="591849276" sldId="257"/>
        </pc:sldMkLst>
        <pc:spChg chg="mod">
          <ac:chgData name="Adam Arkley" userId="d399d8a812f0f754" providerId="LiveId" clId="{318470DB-3724-44D0-9575-9B1659E68395}" dt="2020-09-29T20:20:31.115" v="146" actId="6549"/>
          <ac:spMkLst>
            <pc:docMk/>
            <pc:sldMk cId="591849276" sldId="257"/>
            <ac:spMk id="6" creationId="{E1CC5CBC-7FFB-44CA-B3ED-FD229E0BDE86}"/>
          </ac:spMkLst>
        </pc:spChg>
        <pc:spChg chg="mod">
          <ac:chgData name="Adam Arkley" userId="d399d8a812f0f754" providerId="LiveId" clId="{318470DB-3724-44D0-9575-9B1659E68395}" dt="2020-10-03T10:17:11.538" v="8411" actId="20577"/>
          <ac:spMkLst>
            <pc:docMk/>
            <pc:sldMk cId="591849276" sldId="257"/>
            <ac:spMk id="8" creationId="{BE0E3DF2-7D61-4E65-B9C8-8C8786AC82BB}"/>
          </ac:spMkLst>
        </pc:spChg>
      </pc:sldChg>
      <pc:sldChg chg="del">
        <pc:chgData name="Adam Arkley" userId="d399d8a812f0f754" providerId="LiveId" clId="{318470DB-3724-44D0-9575-9B1659E68395}" dt="2020-09-29T20:20:41.651" v="148" actId="47"/>
        <pc:sldMkLst>
          <pc:docMk/>
          <pc:sldMk cId="4228031967" sldId="258"/>
        </pc:sldMkLst>
      </pc:sldChg>
      <pc:sldChg chg="del">
        <pc:chgData name="Adam Arkley" userId="d399d8a812f0f754" providerId="LiveId" clId="{318470DB-3724-44D0-9575-9B1659E68395}" dt="2020-09-29T20:20:41.651" v="148" actId="47"/>
        <pc:sldMkLst>
          <pc:docMk/>
          <pc:sldMk cId="3925457643" sldId="260"/>
        </pc:sldMkLst>
      </pc:sldChg>
      <pc:sldChg chg="del">
        <pc:chgData name="Adam Arkley" userId="d399d8a812f0f754" providerId="LiveId" clId="{318470DB-3724-44D0-9575-9B1659E68395}" dt="2020-09-29T20:20:41.651" v="148" actId="47"/>
        <pc:sldMkLst>
          <pc:docMk/>
          <pc:sldMk cId="1570467698" sldId="261"/>
        </pc:sldMkLst>
      </pc:sldChg>
      <pc:sldChg chg="modSp mod">
        <pc:chgData name="Adam Arkley" userId="d399d8a812f0f754" providerId="LiveId" clId="{318470DB-3724-44D0-9575-9B1659E68395}" dt="2020-09-29T20:24:27.882" v="345" actId="20577"/>
        <pc:sldMkLst>
          <pc:docMk/>
          <pc:sldMk cId="1861751771" sldId="262"/>
        </pc:sldMkLst>
        <pc:spChg chg="mod">
          <ac:chgData name="Adam Arkley" userId="d399d8a812f0f754" providerId="LiveId" clId="{318470DB-3724-44D0-9575-9B1659E68395}" dt="2020-09-29T20:23:37.999" v="277" actId="20577"/>
          <ac:spMkLst>
            <pc:docMk/>
            <pc:sldMk cId="1861751771" sldId="262"/>
            <ac:spMk id="6" creationId="{E1CC5CBC-7FFB-44CA-B3ED-FD229E0BDE86}"/>
          </ac:spMkLst>
        </pc:spChg>
        <pc:spChg chg="mod">
          <ac:chgData name="Adam Arkley" userId="d399d8a812f0f754" providerId="LiveId" clId="{318470DB-3724-44D0-9575-9B1659E68395}" dt="2020-09-29T20:23:06.004" v="169" actId="20577"/>
          <ac:spMkLst>
            <pc:docMk/>
            <pc:sldMk cId="1861751771" sldId="262"/>
            <ac:spMk id="7" creationId="{264D352A-6490-4480-892C-323D5009DE9E}"/>
          </ac:spMkLst>
        </pc:spChg>
        <pc:spChg chg="mod">
          <ac:chgData name="Adam Arkley" userId="d399d8a812f0f754" providerId="LiveId" clId="{318470DB-3724-44D0-9575-9B1659E68395}" dt="2020-09-29T20:24:27.882" v="345" actId="20577"/>
          <ac:spMkLst>
            <pc:docMk/>
            <pc:sldMk cId="1861751771" sldId="262"/>
            <ac:spMk id="8" creationId="{BE0E3DF2-7D61-4E65-B9C8-8C8786AC82BB}"/>
          </ac:spMkLst>
        </pc:spChg>
      </pc:sldChg>
      <pc:sldChg chg="del">
        <pc:chgData name="Adam Arkley" userId="d399d8a812f0f754" providerId="LiveId" clId="{318470DB-3724-44D0-9575-9B1659E68395}" dt="2020-09-29T20:20:35.237" v="147" actId="47"/>
        <pc:sldMkLst>
          <pc:docMk/>
          <pc:sldMk cId="918901797" sldId="263"/>
        </pc:sldMkLst>
      </pc:sldChg>
      <pc:sldChg chg="modSp mod">
        <pc:chgData name="Adam Arkley" userId="d399d8a812f0f754" providerId="LiveId" clId="{318470DB-3724-44D0-9575-9B1659E68395}" dt="2020-09-30T11:23:34.282" v="809" actId="20577"/>
        <pc:sldMkLst>
          <pc:docMk/>
          <pc:sldMk cId="2056472189" sldId="264"/>
        </pc:sldMkLst>
        <pc:spChg chg="mod">
          <ac:chgData name="Adam Arkley" userId="d399d8a812f0f754" providerId="LiveId" clId="{318470DB-3724-44D0-9575-9B1659E68395}" dt="2020-09-29T20:24:34.164" v="377" actId="20577"/>
          <ac:spMkLst>
            <pc:docMk/>
            <pc:sldMk cId="2056472189" sldId="264"/>
            <ac:spMk id="6" creationId="{C5372D0A-E260-4F85-BA5F-02B997435337}"/>
          </ac:spMkLst>
        </pc:spChg>
        <pc:spChg chg="mod">
          <ac:chgData name="Adam Arkley" userId="d399d8a812f0f754" providerId="LiveId" clId="{318470DB-3724-44D0-9575-9B1659E68395}" dt="2020-09-30T11:23:34.282" v="809" actId="20577"/>
          <ac:spMkLst>
            <pc:docMk/>
            <pc:sldMk cId="2056472189" sldId="264"/>
            <ac:spMk id="7" creationId="{81C08BC2-19A8-464B-A2C7-FE134A960E49}"/>
          </ac:spMkLst>
        </pc:spChg>
        <pc:spChg chg="mod">
          <ac:chgData name="Adam Arkley" userId="d399d8a812f0f754" providerId="LiveId" clId="{318470DB-3724-44D0-9575-9B1659E68395}" dt="2020-09-29T20:23:44.091" v="283" actId="20577"/>
          <ac:spMkLst>
            <pc:docMk/>
            <pc:sldMk cId="2056472189" sldId="264"/>
            <ac:spMk id="9" creationId="{2D93FB91-1CCB-4F40-8110-791759806717}"/>
          </ac:spMkLst>
        </pc:spChg>
      </pc:sldChg>
      <pc:sldChg chg="del">
        <pc:chgData name="Adam Arkley" userId="d399d8a812f0f754" providerId="LiveId" clId="{318470DB-3724-44D0-9575-9B1659E68395}" dt="2020-09-29T20:20:41.651" v="148" actId="47"/>
        <pc:sldMkLst>
          <pc:docMk/>
          <pc:sldMk cId="3692225299" sldId="265"/>
        </pc:sldMkLst>
      </pc:sldChg>
      <pc:sldChg chg="del">
        <pc:chgData name="Adam Arkley" userId="d399d8a812f0f754" providerId="LiveId" clId="{318470DB-3724-44D0-9575-9B1659E68395}" dt="2020-09-29T20:20:41.651" v="148" actId="47"/>
        <pc:sldMkLst>
          <pc:docMk/>
          <pc:sldMk cId="3787901241" sldId="266"/>
        </pc:sldMkLst>
      </pc:sldChg>
      <pc:sldChg chg="del">
        <pc:chgData name="Adam Arkley" userId="d399d8a812f0f754" providerId="LiveId" clId="{318470DB-3724-44D0-9575-9B1659E68395}" dt="2020-09-29T20:20:41.651" v="148" actId="47"/>
        <pc:sldMkLst>
          <pc:docMk/>
          <pc:sldMk cId="45747960" sldId="267"/>
        </pc:sldMkLst>
      </pc:sldChg>
      <pc:sldChg chg="modSp mod">
        <pc:chgData name="Adam Arkley" userId="d399d8a812f0f754" providerId="LiveId" clId="{318470DB-3724-44D0-9575-9B1659E68395}" dt="2020-10-01T22:14:38.681" v="8388" actId="20577"/>
        <pc:sldMkLst>
          <pc:docMk/>
          <pc:sldMk cId="2350493696" sldId="267"/>
        </pc:sldMkLst>
        <pc:spChg chg="mod">
          <ac:chgData name="Adam Arkley" userId="d399d8a812f0f754" providerId="LiveId" clId="{318470DB-3724-44D0-9575-9B1659E68395}" dt="2020-10-01T22:14:38.681" v="8388" actId="20577"/>
          <ac:spMkLst>
            <pc:docMk/>
            <pc:sldMk cId="2350493696" sldId="267"/>
            <ac:spMk id="7" creationId="{81C08BC2-19A8-464B-A2C7-FE134A960E49}"/>
          </ac:spMkLst>
        </pc:spChg>
      </pc:sldChg>
      <pc:sldChg chg="del">
        <pc:chgData name="Adam Arkley" userId="d399d8a812f0f754" providerId="LiveId" clId="{318470DB-3724-44D0-9575-9B1659E68395}" dt="2020-09-29T20:20:41.651" v="148" actId="47"/>
        <pc:sldMkLst>
          <pc:docMk/>
          <pc:sldMk cId="2811427012" sldId="268"/>
        </pc:sldMkLst>
      </pc:sldChg>
      <pc:sldChg chg="del">
        <pc:chgData name="Adam Arkley" userId="d399d8a812f0f754" providerId="LiveId" clId="{318470DB-3724-44D0-9575-9B1659E68395}" dt="2020-09-29T20:20:41.651" v="148" actId="47"/>
        <pc:sldMkLst>
          <pc:docMk/>
          <pc:sldMk cId="4210038922" sldId="269"/>
        </pc:sldMkLst>
      </pc:sldChg>
      <pc:sldChg chg="del">
        <pc:chgData name="Adam Arkley" userId="d399d8a812f0f754" providerId="LiveId" clId="{318470DB-3724-44D0-9575-9B1659E68395}" dt="2020-09-29T20:20:41.651" v="148" actId="47"/>
        <pc:sldMkLst>
          <pc:docMk/>
          <pc:sldMk cId="2485717514" sldId="270"/>
        </pc:sldMkLst>
      </pc:sldChg>
      <pc:sldChg chg="del">
        <pc:chgData name="Adam Arkley" userId="d399d8a812f0f754" providerId="LiveId" clId="{318470DB-3724-44D0-9575-9B1659E68395}" dt="2020-09-29T20:20:41.651" v="148" actId="47"/>
        <pc:sldMkLst>
          <pc:docMk/>
          <pc:sldMk cId="1531185560" sldId="271"/>
        </pc:sldMkLst>
      </pc:sldChg>
      <pc:sldChg chg="modSp mod">
        <pc:chgData name="Adam Arkley" userId="d399d8a812f0f754" providerId="LiveId" clId="{318470DB-3724-44D0-9575-9B1659E68395}" dt="2020-10-01T19:48:36.654" v="1019" actId="20577"/>
        <pc:sldMkLst>
          <pc:docMk/>
          <pc:sldMk cId="3463049631" sldId="271"/>
        </pc:sldMkLst>
        <pc:spChg chg="mod">
          <ac:chgData name="Adam Arkley" userId="d399d8a812f0f754" providerId="LiveId" clId="{318470DB-3724-44D0-9575-9B1659E68395}" dt="2020-10-01T19:48:36.654" v="1019" actId="20577"/>
          <ac:spMkLst>
            <pc:docMk/>
            <pc:sldMk cId="3463049631" sldId="271"/>
            <ac:spMk id="7" creationId="{81C08BC2-19A8-464B-A2C7-FE134A960E49}"/>
          </ac:spMkLst>
        </pc:spChg>
      </pc:sldChg>
      <pc:sldChg chg="modSp add mod">
        <pc:chgData name="Adam Arkley" userId="d399d8a812f0f754" providerId="LiveId" clId="{318470DB-3724-44D0-9575-9B1659E68395}" dt="2020-10-01T19:52:48.226" v="1749" actId="20577"/>
        <pc:sldMkLst>
          <pc:docMk/>
          <pc:sldMk cId="3387430354" sldId="272"/>
        </pc:sldMkLst>
        <pc:spChg chg="mod">
          <ac:chgData name="Adam Arkley" userId="d399d8a812f0f754" providerId="LiveId" clId="{318470DB-3724-44D0-9575-9B1659E68395}" dt="2020-10-01T19:48:53.869" v="1063" actId="20577"/>
          <ac:spMkLst>
            <pc:docMk/>
            <pc:sldMk cId="3387430354" sldId="272"/>
            <ac:spMk id="6" creationId="{C5372D0A-E260-4F85-BA5F-02B997435337}"/>
          </ac:spMkLst>
        </pc:spChg>
        <pc:spChg chg="mod">
          <ac:chgData name="Adam Arkley" userId="d399d8a812f0f754" providerId="LiveId" clId="{318470DB-3724-44D0-9575-9B1659E68395}" dt="2020-10-01T19:52:48.226" v="1749" actId="20577"/>
          <ac:spMkLst>
            <pc:docMk/>
            <pc:sldMk cId="3387430354" sldId="272"/>
            <ac:spMk id="7" creationId="{81C08BC2-19A8-464B-A2C7-FE134A960E49}"/>
          </ac:spMkLst>
        </pc:spChg>
      </pc:sldChg>
      <pc:sldChg chg="del">
        <pc:chgData name="Adam Arkley" userId="d399d8a812f0f754" providerId="LiveId" clId="{318470DB-3724-44D0-9575-9B1659E68395}" dt="2020-09-29T20:20:41.651" v="148" actId="47"/>
        <pc:sldMkLst>
          <pc:docMk/>
          <pc:sldMk cId="3850673635" sldId="272"/>
        </pc:sldMkLst>
      </pc:sldChg>
      <pc:sldChg chg="del">
        <pc:chgData name="Adam Arkley" userId="d399d8a812f0f754" providerId="LiveId" clId="{318470DB-3724-44D0-9575-9B1659E68395}" dt="2020-09-29T20:20:41.651" v="148" actId="47"/>
        <pc:sldMkLst>
          <pc:docMk/>
          <pc:sldMk cId="2937272670" sldId="273"/>
        </pc:sldMkLst>
      </pc:sldChg>
      <pc:sldChg chg="modSp add mod ord">
        <pc:chgData name="Adam Arkley" userId="d399d8a812f0f754" providerId="LiveId" clId="{318470DB-3724-44D0-9575-9B1659E68395}" dt="2020-10-01T19:55:51.253" v="1887" actId="20577"/>
        <pc:sldMkLst>
          <pc:docMk/>
          <pc:sldMk cId="4271722599" sldId="273"/>
        </pc:sldMkLst>
        <pc:spChg chg="mod">
          <ac:chgData name="Adam Arkley" userId="d399d8a812f0f754" providerId="LiveId" clId="{318470DB-3724-44D0-9575-9B1659E68395}" dt="2020-10-01T19:53:03.569" v="1771" actId="20577"/>
          <ac:spMkLst>
            <pc:docMk/>
            <pc:sldMk cId="4271722599" sldId="273"/>
            <ac:spMk id="7" creationId="{264D352A-6490-4480-892C-323D5009DE9E}"/>
          </ac:spMkLst>
        </pc:spChg>
        <pc:spChg chg="mod">
          <ac:chgData name="Adam Arkley" userId="d399d8a812f0f754" providerId="LiveId" clId="{318470DB-3724-44D0-9575-9B1659E68395}" dt="2020-10-01T19:55:51.253" v="1887" actId="20577"/>
          <ac:spMkLst>
            <pc:docMk/>
            <pc:sldMk cId="4271722599" sldId="273"/>
            <ac:spMk id="8" creationId="{BE0E3DF2-7D61-4E65-B9C8-8C8786AC82BB}"/>
          </ac:spMkLst>
        </pc:spChg>
      </pc:sldChg>
      <pc:sldChg chg="del">
        <pc:chgData name="Adam Arkley" userId="d399d8a812f0f754" providerId="LiveId" clId="{318470DB-3724-44D0-9575-9B1659E68395}" dt="2020-09-29T20:20:41.651" v="148" actId="47"/>
        <pc:sldMkLst>
          <pc:docMk/>
          <pc:sldMk cId="1433041978" sldId="274"/>
        </pc:sldMkLst>
      </pc:sldChg>
      <pc:sldChg chg="modSp add mod ord">
        <pc:chgData name="Adam Arkley" userId="d399d8a812f0f754" providerId="LiveId" clId="{318470DB-3724-44D0-9575-9B1659E68395}" dt="2020-10-01T21:19:37.506" v="2886" actId="20577"/>
        <pc:sldMkLst>
          <pc:docMk/>
          <pc:sldMk cId="1470872086" sldId="274"/>
        </pc:sldMkLst>
        <pc:spChg chg="mod">
          <ac:chgData name="Adam Arkley" userId="d399d8a812f0f754" providerId="LiveId" clId="{318470DB-3724-44D0-9575-9B1659E68395}" dt="2020-10-01T19:57:43.080" v="1927" actId="20577"/>
          <ac:spMkLst>
            <pc:docMk/>
            <pc:sldMk cId="1470872086" sldId="274"/>
            <ac:spMk id="6" creationId="{C5372D0A-E260-4F85-BA5F-02B997435337}"/>
          </ac:spMkLst>
        </pc:spChg>
        <pc:spChg chg="mod">
          <ac:chgData name="Adam Arkley" userId="d399d8a812f0f754" providerId="LiveId" clId="{318470DB-3724-44D0-9575-9B1659E68395}" dt="2020-10-01T21:19:37.506" v="2886" actId="20577"/>
          <ac:spMkLst>
            <pc:docMk/>
            <pc:sldMk cId="1470872086" sldId="274"/>
            <ac:spMk id="7" creationId="{81C08BC2-19A8-464B-A2C7-FE134A960E49}"/>
          </ac:spMkLst>
        </pc:spChg>
      </pc:sldChg>
      <pc:sldChg chg="del">
        <pc:chgData name="Adam Arkley" userId="d399d8a812f0f754" providerId="LiveId" clId="{318470DB-3724-44D0-9575-9B1659E68395}" dt="2020-09-29T20:20:41.651" v="148" actId="47"/>
        <pc:sldMkLst>
          <pc:docMk/>
          <pc:sldMk cId="1211861009" sldId="275"/>
        </pc:sldMkLst>
      </pc:sldChg>
      <pc:sldChg chg="modSp add mod">
        <pc:chgData name="Adam Arkley" userId="d399d8a812f0f754" providerId="LiveId" clId="{318470DB-3724-44D0-9575-9B1659E68395}" dt="2020-10-01T21:30:22.770" v="5048" actId="255"/>
        <pc:sldMkLst>
          <pc:docMk/>
          <pc:sldMk cId="2756053841" sldId="275"/>
        </pc:sldMkLst>
        <pc:spChg chg="mod">
          <ac:chgData name="Adam Arkley" userId="d399d8a812f0f754" providerId="LiveId" clId="{318470DB-3724-44D0-9575-9B1659E68395}" dt="2020-10-01T21:30:22.770" v="5048" actId="255"/>
          <ac:spMkLst>
            <pc:docMk/>
            <pc:sldMk cId="2756053841" sldId="275"/>
            <ac:spMk id="7" creationId="{81C08BC2-19A8-464B-A2C7-FE134A960E49}"/>
          </ac:spMkLst>
        </pc:spChg>
      </pc:sldChg>
      <pc:sldChg chg="del">
        <pc:chgData name="Adam Arkley" userId="d399d8a812f0f754" providerId="LiveId" clId="{318470DB-3724-44D0-9575-9B1659E68395}" dt="2020-09-29T20:20:41.651" v="148" actId="47"/>
        <pc:sldMkLst>
          <pc:docMk/>
          <pc:sldMk cId="1171388678" sldId="276"/>
        </pc:sldMkLst>
      </pc:sldChg>
      <pc:sldChg chg="modSp add mod">
        <pc:chgData name="Adam Arkley" userId="d399d8a812f0f754" providerId="LiveId" clId="{318470DB-3724-44D0-9575-9B1659E68395}" dt="2020-10-01T21:25:04.175" v="4238" actId="20577"/>
        <pc:sldMkLst>
          <pc:docMk/>
          <pc:sldMk cId="2525393255" sldId="276"/>
        </pc:sldMkLst>
        <pc:spChg chg="mod">
          <ac:chgData name="Adam Arkley" userId="d399d8a812f0f754" providerId="LiveId" clId="{318470DB-3724-44D0-9575-9B1659E68395}" dt="2020-10-01T21:21:49.940" v="3327" actId="20577"/>
          <ac:spMkLst>
            <pc:docMk/>
            <pc:sldMk cId="2525393255" sldId="276"/>
            <ac:spMk id="6" creationId="{C5372D0A-E260-4F85-BA5F-02B997435337}"/>
          </ac:spMkLst>
        </pc:spChg>
        <pc:spChg chg="mod">
          <ac:chgData name="Adam Arkley" userId="d399d8a812f0f754" providerId="LiveId" clId="{318470DB-3724-44D0-9575-9B1659E68395}" dt="2020-10-01T21:25:04.175" v="4238" actId="20577"/>
          <ac:spMkLst>
            <pc:docMk/>
            <pc:sldMk cId="2525393255" sldId="276"/>
            <ac:spMk id="7" creationId="{81C08BC2-19A8-464B-A2C7-FE134A960E49}"/>
          </ac:spMkLst>
        </pc:spChg>
      </pc:sldChg>
      <pc:sldChg chg="modSp add mod">
        <pc:chgData name="Adam Arkley" userId="d399d8a812f0f754" providerId="LiveId" clId="{318470DB-3724-44D0-9575-9B1659E68395}" dt="2020-10-03T12:46:59.786" v="10223" actId="27636"/>
        <pc:sldMkLst>
          <pc:docMk/>
          <pc:sldMk cId="906718819" sldId="277"/>
        </pc:sldMkLst>
        <pc:spChg chg="mod">
          <ac:chgData name="Adam Arkley" userId="d399d8a812f0f754" providerId="LiveId" clId="{318470DB-3724-44D0-9575-9B1659E68395}" dt="2020-10-03T12:46:59.786" v="10223" actId="27636"/>
          <ac:spMkLst>
            <pc:docMk/>
            <pc:sldMk cId="906718819" sldId="277"/>
            <ac:spMk id="7" creationId="{81C08BC2-19A8-464B-A2C7-FE134A960E49}"/>
          </ac:spMkLst>
        </pc:spChg>
      </pc:sldChg>
      <pc:sldChg chg="del">
        <pc:chgData name="Adam Arkley" userId="d399d8a812f0f754" providerId="LiveId" clId="{318470DB-3724-44D0-9575-9B1659E68395}" dt="2020-09-29T20:20:41.651" v="148" actId="47"/>
        <pc:sldMkLst>
          <pc:docMk/>
          <pc:sldMk cId="1348095064" sldId="277"/>
        </pc:sldMkLst>
      </pc:sldChg>
      <pc:sldChg chg="modSp add mod">
        <pc:chgData name="Adam Arkley" userId="d399d8a812f0f754" providerId="LiveId" clId="{318470DB-3724-44D0-9575-9B1659E68395}" dt="2020-10-01T21:50:16.669" v="6086" actId="27636"/>
        <pc:sldMkLst>
          <pc:docMk/>
          <pc:sldMk cId="3128768891" sldId="278"/>
        </pc:sldMkLst>
        <pc:spChg chg="mod">
          <ac:chgData name="Adam Arkley" userId="d399d8a812f0f754" providerId="LiveId" clId="{318470DB-3724-44D0-9575-9B1659E68395}" dt="2020-10-01T21:29:39.096" v="5030" actId="20577"/>
          <ac:spMkLst>
            <pc:docMk/>
            <pc:sldMk cId="3128768891" sldId="278"/>
            <ac:spMk id="6" creationId="{C5372D0A-E260-4F85-BA5F-02B997435337}"/>
          </ac:spMkLst>
        </pc:spChg>
        <pc:spChg chg="mod">
          <ac:chgData name="Adam Arkley" userId="d399d8a812f0f754" providerId="LiveId" clId="{318470DB-3724-44D0-9575-9B1659E68395}" dt="2020-10-01T21:50:16.669" v="6086" actId="27636"/>
          <ac:spMkLst>
            <pc:docMk/>
            <pc:sldMk cId="3128768891" sldId="278"/>
            <ac:spMk id="7" creationId="{81C08BC2-19A8-464B-A2C7-FE134A960E49}"/>
          </ac:spMkLst>
        </pc:spChg>
      </pc:sldChg>
      <pc:sldChg chg="del">
        <pc:chgData name="Adam Arkley" userId="d399d8a812f0f754" providerId="LiveId" clId="{318470DB-3724-44D0-9575-9B1659E68395}" dt="2020-09-29T20:20:41.651" v="148" actId="47"/>
        <pc:sldMkLst>
          <pc:docMk/>
          <pc:sldMk cId="3898771234" sldId="278"/>
        </pc:sldMkLst>
      </pc:sldChg>
      <pc:sldChg chg="del">
        <pc:chgData name="Adam Arkley" userId="d399d8a812f0f754" providerId="LiveId" clId="{318470DB-3724-44D0-9575-9B1659E68395}" dt="2020-09-29T20:20:41.651" v="148" actId="47"/>
        <pc:sldMkLst>
          <pc:docMk/>
          <pc:sldMk cId="220820179" sldId="279"/>
        </pc:sldMkLst>
      </pc:sldChg>
      <pc:sldChg chg="modSp add mod ord">
        <pc:chgData name="Adam Arkley" userId="d399d8a812f0f754" providerId="LiveId" clId="{318470DB-3724-44D0-9575-9B1659E68395}" dt="2020-10-01T22:01:22.931" v="8298" actId="20577"/>
        <pc:sldMkLst>
          <pc:docMk/>
          <pc:sldMk cId="3444396052" sldId="279"/>
        </pc:sldMkLst>
        <pc:spChg chg="mod">
          <ac:chgData name="Adam Arkley" userId="d399d8a812f0f754" providerId="LiveId" clId="{318470DB-3724-44D0-9575-9B1659E68395}" dt="2020-10-01T21:51:44.091" v="6126" actId="20577"/>
          <ac:spMkLst>
            <pc:docMk/>
            <pc:sldMk cId="3444396052" sldId="279"/>
            <ac:spMk id="7" creationId="{264D352A-6490-4480-892C-323D5009DE9E}"/>
          </ac:spMkLst>
        </pc:spChg>
        <pc:spChg chg="mod">
          <ac:chgData name="Adam Arkley" userId="d399d8a812f0f754" providerId="LiveId" clId="{318470DB-3724-44D0-9575-9B1659E68395}" dt="2020-10-01T22:01:22.931" v="8298" actId="20577"/>
          <ac:spMkLst>
            <pc:docMk/>
            <pc:sldMk cId="3444396052" sldId="279"/>
            <ac:spMk id="8" creationId="{BE0E3DF2-7D61-4E65-B9C8-8C8786AC82BB}"/>
          </ac:spMkLst>
        </pc:spChg>
      </pc:sldChg>
      <pc:sldChg chg="del">
        <pc:chgData name="Adam Arkley" userId="d399d8a812f0f754" providerId="LiveId" clId="{318470DB-3724-44D0-9575-9B1659E68395}" dt="2020-09-29T20:20:41.651" v="148" actId="47"/>
        <pc:sldMkLst>
          <pc:docMk/>
          <pc:sldMk cId="599969813" sldId="280"/>
        </pc:sldMkLst>
      </pc:sldChg>
      <pc:sldChg chg="modSp add mod ord">
        <pc:chgData name="Adam Arkley" userId="d399d8a812f0f754" providerId="LiveId" clId="{318470DB-3724-44D0-9575-9B1659E68395}" dt="2020-10-01T21:56:37.763" v="6859" actId="20577"/>
        <pc:sldMkLst>
          <pc:docMk/>
          <pc:sldMk cId="808402707" sldId="280"/>
        </pc:sldMkLst>
        <pc:spChg chg="mod">
          <ac:chgData name="Adam Arkley" userId="d399d8a812f0f754" providerId="LiveId" clId="{318470DB-3724-44D0-9575-9B1659E68395}" dt="2020-10-01T21:53:13.525" v="6252" actId="20577"/>
          <ac:spMkLst>
            <pc:docMk/>
            <pc:sldMk cId="808402707" sldId="280"/>
            <ac:spMk id="6" creationId="{C5372D0A-E260-4F85-BA5F-02B997435337}"/>
          </ac:spMkLst>
        </pc:spChg>
        <pc:spChg chg="mod">
          <ac:chgData name="Adam Arkley" userId="d399d8a812f0f754" providerId="LiveId" clId="{318470DB-3724-44D0-9575-9B1659E68395}" dt="2020-10-01T21:56:37.763" v="6859" actId="20577"/>
          <ac:spMkLst>
            <pc:docMk/>
            <pc:sldMk cId="808402707" sldId="280"/>
            <ac:spMk id="7" creationId="{81C08BC2-19A8-464B-A2C7-FE134A960E49}"/>
          </ac:spMkLst>
        </pc:spChg>
      </pc:sldChg>
      <pc:sldChg chg="del">
        <pc:chgData name="Adam Arkley" userId="d399d8a812f0f754" providerId="LiveId" clId="{318470DB-3724-44D0-9575-9B1659E68395}" dt="2020-09-29T20:20:41.651" v="148" actId="47"/>
        <pc:sldMkLst>
          <pc:docMk/>
          <pc:sldMk cId="1897451912" sldId="281"/>
        </pc:sldMkLst>
      </pc:sldChg>
      <pc:sldChg chg="modSp add mod">
        <pc:chgData name="Adam Arkley" userId="d399d8a812f0f754" providerId="LiveId" clId="{318470DB-3724-44D0-9575-9B1659E68395}" dt="2020-10-01T21:58:59.522" v="7545" actId="20577"/>
        <pc:sldMkLst>
          <pc:docMk/>
          <pc:sldMk cId="1980469045" sldId="281"/>
        </pc:sldMkLst>
        <pc:spChg chg="mod">
          <ac:chgData name="Adam Arkley" userId="d399d8a812f0f754" providerId="LiveId" clId="{318470DB-3724-44D0-9575-9B1659E68395}" dt="2020-10-01T21:56:49.821" v="6898" actId="313"/>
          <ac:spMkLst>
            <pc:docMk/>
            <pc:sldMk cId="1980469045" sldId="281"/>
            <ac:spMk id="6" creationId="{C5372D0A-E260-4F85-BA5F-02B997435337}"/>
          </ac:spMkLst>
        </pc:spChg>
        <pc:spChg chg="mod">
          <ac:chgData name="Adam Arkley" userId="d399d8a812f0f754" providerId="LiveId" clId="{318470DB-3724-44D0-9575-9B1659E68395}" dt="2020-10-01T21:58:59.522" v="7545" actId="20577"/>
          <ac:spMkLst>
            <pc:docMk/>
            <pc:sldMk cId="1980469045" sldId="281"/>
            <ac:spMk id="7" creationId="{81C08BC2-19A8-464B-A2C7-FE134A960E49}"/>
          </ac:spMkLst>
        </pc:spChg>
      </pc:sldChg>
      <pc:sldChg chg="del">
        <pc:chgData name="Adam Arkley" userId="d399d8a812f0f754" providerId="LiveId" clId="{318470DB-3724-44D0-9575-9B1659E68395}" dt="2020-09-29T20:20:41.651" v="148" actId="47"/>
        <pc:sldMkLst>
          <pc:docMk/>
          <pc:sldMk cId="3165221986" sldId="282"/>
        </pc:sldMkLst>
      </pc:sldChg>
      <pc:sldChg chg="modSp add mod">
        <pc:chgData name="Adam Arkley" userId="d399d8a812f0f754" providerId="LiveId" clId="{318470DB-3724-44D0-9575-9B1659E68395}" dt="2020-10-01T22:01:12.726" v="8297" actId="20577"/>
        <pc:sldMkLst>
          <pc:docMk/>
          <pc:sldMk cId="3789772830" sldId="282"/>
        </pc:sldMkLst>
        <pc:spChg chg="mod">
          <ac:chgData name="Adam Arkley" userId="d399d8a812f0f754" providerId="LiveId" clId="{318470DB-3724-44D0-9575-9B1659E68395}" dt="2020-10-01T22:01:12.726" v="8297" actId="20577"/>
          <ac:spMkLst>
            <pc:docMk/>
            <pc:sldMk cId="3789772830" sldId="282"/>
            <ac:spMk id="7" creationId="{81C08BC2-19A8-464B-A2C7-FE134A960E49}"/>
          </ac:spMkLst>
        </pc:spChg>
      </pc:sldChg>
      <pc:sldChg chg="modSp add mod ord">
        <pc:chgData name="Adam Arkley" userId="d399d8a812f0f754" providerId="LiveId" clId="{318470DB-3724-44D0-9575-9B1659E68395}" dt="2020-10-03T10:20:54.516" v="8486" actId="20577"/>
        <pc:sldMkLst>
          <pc:docMk/>
          <pc:sldMk cId="2310119351" sldId="283"/>
        </pc:sldMkLst>
        <pc:spChg chg="mod">
          <ac:chgData name="Adam Arkley" userId="d399d8a812f0f754" providerId="LiveId" clId="{318470DB-3724-44D0-9575-9B1659E68395}" dt="2020-10-03T10:17:20.666" v="8430" actId="20577"/>
          <ac:spMkLst>
            <pc:docMk/>
            <pc:sldMk cId="2310119351" sldId="283"/>
            <ac:spMk id="7" creationId="{264D352A-6490-4480-892C-323D5009DE9E}"/>
          </ac:spMkLst>
        </pc:spChg>
        <pc:spChg chg="mod">
          <ac:chgData name="Adam Arkley" userId="d399d8a812f0f754" providerId="LiveId" clId="{318470DB-3724-44D0-9575-9B1659E68395}" dt="2020-10-03T10:20:54.516" v="8486" actId="20577"/>
          <ac:spMkLst>
            <pc:docMk/>
            <pc:sldMk cId="2310119351" sldId="283"/>
            <ac:spMk id="8" creationId="{BE0E3DF2-7D61-4E65-B9C8-8C8786AC82BB}"/>
          </ac:spMkLst>
        </pc:spChg>
      </pc:sldChg>
      <pc:sldChg chg="del">
        <pc:chgData name="Adam Arkley" userId="d399d8a812f0f754" providerId="LiveId" clId="{318470DB-3724-44D0-9575-9B1659E68395}" dt="2020-09-29T20:20:41.651" v="148" actId="47"/>
        <pc:sldMkLst>
          <pc:docMk/>
          <pc:sldMk cId="2393485542" sldId="283"/>
        </pc:sldMkLst>
      </pc:sldChg>
      <pc:sldChg chg="add del ord">
        <pc:chgData name="Adam Arkley" userId="d399d8a812f0f754" providerId="LiveId" clId="{318470DB-3724-44D0-9575-9B1659E68395}" dt="2020-10-01T22:12:03.024" v="8313" actId="47"/>
        <pc:sldMkLst>
          <pc:docMk/>
          <pc:sldMk cId="3248083022" sldId="283"/>
        </pc:sldMkLst>
      </pc:sldChg>
      <pc:sldChg chg="modSp add mod ord">
        <pc:chgData name="Adam Arkley" userId="d399d8a812f0f754" providerId="LiveId" clId="{318470DB-3724-44D0-9575-9B1659E68395}" dt="2020-10-03T10:25:48.055" v="9008" actId="20577"/>
        <pc:sldMkLst>
          <pc:docMk/>
          <pc:sldMk cId="1429115910" sldId="284"/>
        </pc:sldMkLst>
        <pc:spChg chg="mod">
          <ac:chgData name="Adam Arkley" userId="d399d8a812f0f754" providerId="LiveId" clId="{318470DB-3724-44D0-9575-9B1659E68395}" dt="2020-10-03T10:24:32.160" v="8512" actId="20577"/>
          <ac:spMkLst>
            <pc:docMk/>
            <pc:sldMk cId="1429115910" sldId="284"/>
            <ac:spMk id="6" creationId="{C5372D0A-E260-4F85-BA5F-02B997435337}"/>
          </ac:spMkLst>
        </pc:spChg>
        <pc:spChg chg="mod">
          <ac:chgData name="Adam Arkley" userId="d399d8a812f0f754" providerId="LiveId" clId="{318470DB-3724-44D0-9575-9B1659E68395}" dt="2020-10-03T10:25:48.055" v="9008" actId="20577"/>
          <ac:spMkLst>
            <pc:docMk/>
            <pc:sldMk cId="1429115910" sldId="284"/>
            <ac:spMk id="7" creationId="{81C08BC2-19A8-464B-A2C7-FE134A960E49}"/>
          </ac:spMkLst>
        </pc:spChg>
      </pc:sldChg>
      <pc:sldChg chg="del">
        <pc:chgData name="Adam Arkley" userId="d399d8a812f0f754" providerId="LiveId" clId="{318470DB-3724-44D0-9575-9B1659E68395}" dt="2020-09-29T20:20:41.651" v="148" actId="47"/>
        <pc:sldMkLst>
          <pc:docMk/>
          <pc:sldMk cId="1476985592" sldId="284"/>
        </pc:sldMkLst>
      </pc:sldChg>
      <pc:sldChg chg="add del ord">
        <pc:chgData name="Adam Arkley" userId="d399d8a812f0f754" providerId="LiveId" clId="{318470DB-3724-44D0-9575-9B1659E68395}" dt="2020-10-01T22:12:04.389" v="8314" actId="47"/>
        <pc:sldMkLst>
          <pc:docMk/>
          <pc:sldMk cId="3727802183" sldId="284"/>
        </pc:sldMkLst>
      </pc:sldChg>
      <pc:sldChg chg="del">
        <pc:chgData name="Adam Arkley" userId="d399d8a812f0f754" providerId="LiveId" clId="{318470DB-3724-44D0-9575-9B1659E68395}" dt="2020-09-29T20:20:41.651" v="148" actId="47"/>
        <pc:sldMkLst>
          <pc:docMk/>
          <pc:sldMk cId="906687609" sldId="285"/>
        </pc:sldMkLst>
      </pc:sldChg>
      <pc:sldChg chg="modSp add mod">
        <pc:chgData name="Adam Arkley" userId="d399d8a812f0f754" providerId="LiveId" clId="{318470DB-3724-44D0-9575-9B1659E68395}" dt="2020-10-03T10:33:07.972" v="9882" actId="20577"/>
        <pc:sldMkLst>
          <pc:docMk/>
          <pc:sldMk cId="3590173943" sldId="285"/>
        </pc:sldMkLst>
        <pc:spChg chg="mod">
          <ac:chgData name="Adam Arkley" userId="d399d8a812f0f754" providerId="LiveId" clId="{318470DB-3724-44D0-9575-9B1659E68395}" dt="2020-10-03T10:26:44.991" v="9041" actId="20577"/>
          <ac:spMkLst>
            <pc:docMk/>
            <pc:sldMk cId="3590173943" sldId="285"/>
            <ac:spMk id="6" creationId="{C5372D0A-E260-4F85-BA5F-02B997435337}"/>
          </ac:spMkLst>
        </pc:spChg>
        <pc:spChg chg="mod">
          <ac:chgData name="Adam Arkley" userId="d399d8a812f0f754" providerId="LiveId" clId="{318470DB-3724-44D0-9575-9B1659E68395}" dt="2020-10-03T10:33:07.972" v="9882" actId="20577"/>
          <ac:spMkLst>
            <pc:docMk/>
            <pc:sldMk cId="3590173943" sldId="285"/>
            <ac:spMk id="7" creationId="{81C08BC2-19A8-464B-A2C7-FE134A960E49}"/>
          </ac:spMkLst>
        </pc:spChg>
      </pc:sldChg>
      <pc:sldChg chg="modSp add mod">
        <pc:chgData name="Adam Arkley" userId="d399d8a812f0f754" providerId="LiveId" clId="{318470DB-3724-44D0-9575-9B1659E68395}" dt="2020-10-03T12:47:56.182" v="10483" actId="20577"/>
        <pc:sldMkLst>
          <pc:docMk/>
          <pc:sldMk cId="1160232687" sldId="286"/>
        </pc:sldMkLst>
        <pc:spChg chg="mod">
          <ac:chgData name="Adam Arkley" userId="d399d8a812f0f754" providerId="LiveId" clId="{318470DB-3724-44D0-9575-9B1659E68395}" dt="2020-10-03T12:47:56.182" v="10483" actId="20577"/>
          <ac:spMkLst>
            <pc:docMk/>
            <pc:sldMk cId="1160232687" sldId="286"/>
            <ac:spMk id="7" creationId="{81C08BC2-19A8-464B-A2C7-FE134A960E49}"/>
          </ac:spMkLst>
        </pc:spChg>
      </pc:sldChg>
      <pc:sldChg chg="del">
        <pc:chgData name="Adam Arkley" userId="d399d8a812f0f754" providerId="LiveId" clId="{318470DB-3724-44D0-9575-9B1659E68395}" dt="2020-09-29T20:20:41.651" v="148" actId="47"/>
        <pc:sldMkLst>
          <pc:docMk/>
          <pc:sldMk cId="1654133638" sldId="286"/>
        </pc:sldMkLst>
      </pc:sldChg>
      <pc:sldChg chg="add del">
        <pc:chgData name="Adam Arkley" userId="d399d8a812f0f754" providerId="LiveId" clId="{318470DB-3724-44D0-9575-9B1659E68395}" dt="2020-10-03T12:46:57.110" v="10220"/>
        <pc:sldMkLst>
          <pc:docMk/>
          <pc:sldMk cId="2357272979" sldId="287"/>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02:09.730" v="7351" actId="20577"/>
      <pc:docMkLst>
        <pc:docMk/>
      </pc:docMkLst>
      <pc:sldChg chg="modSp mod">
        <pc:chgData name="Adam Arkley" userId="d399d8a812f0f754" providerId="LiveId" clId="{E93054AD-10A9-4843-AFF1-99DF7BB257C6}" dt="2020-09-26T17:02:09.730" v="7351" actId="20577"/>
        <pc:sldMkLst>
          <pc:docMk/>
          <pc:sldMk cId="2701037055" sldId="256"/>
        </pc:sldMkLst>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docChgLst>
    <pc:chgData name="Adam Arkley" userId="d399d8a812f0f754" providerId="LiveId" clId="{678B88B1-1026-41E3-B865-172F565F629A}"/>
    <pc:docChg chg="modSld">
      <pc:chgData name="Adam Arkley" userId="d399d8a812f0f754" providerId="LiveId" clId="{678B88B1-1026-41E3-B865-172F565F629A}" dt="2020-10-15T15:54:36.179" v="183" actId="20577"/>
      <pc:docMkLst>
        <pc:docMk/>
      </pc:docMkLst>
      <pc:sldChg chg="modSp mod">
        <pc:chgData name="Adam Arkley" userId="d399d8a812f0f754" providerId="LiveId" clId="{678B88B1-1026-41E3-B865-172F565F629A}" dt="2020-10-15T15:54:25.296" v="140" actId="20577"/>
        <pc:sldMkLst>
          <pc:docMk/>
          <pc:sldMk cId="1465528015" sldId="275"/>
        </pc:sldMkLst>
        <pc:spChg chg="mod">
          <ac:chgData name="Adam Arkley" userId="d399d8a812f0f754" providerId="LiveId" clId="{678B88B1-1026-41E3-B865-172F565F629A}" dt="2020-10-15T15:53:42.732" v="9" actId="20577"/>
          <ac:spMkLst>
            <pc:docMk/>
            <pc:sldMk cId="1465528015" sldId="275"/>
            <ac:spMk id="7" creationId="{264D352A-6490-4480-892C-323D5009DE9E}"/>
          </ac:spMkLst>
        </pc:spChg>
        <pc:spChg chg="mod">
          <ac:chgData name="Adam Arkley" userId="d399d8a812f0f754" providerId="LiveId" clId="{678B88B1-1026-41E3-B865-172F565F629A}" dt="2020-10-15T15:54:25.296" v="140" actId="20577"/>
          <ac:spMkLst>
            <pc:docMk/>
            <pc:sldMk cId="1465528015" sldId="275"/>
            <ac:spMk id="8" creationId="{BE0E3DF2-7D61-4E65-B9C8-8C8786AC82BB}"/>
          </ac:spMkLst>
        </pc:spChg>
      </pc:sldChg>
      <pc:sldChg chg="modSp mod">
        <pc:chgData name="Adam Arkley" userId="d399d8a812f0f754" providerId="LiveId" clId="{678B88B1-1026-41E3-B865-172F565F629A}" dt="2020-10-15T15:54:36.179" v="183" actId="20577"/>
        <pc:sldMkLst>
          <pc:docMk/>
          <pc:sldMk cId="3305952452" sldId="276"/>
        </pc:sldMkLst>
        <pc:spChg chg="mod">
          <ac:chgData name="Adam Arkley" userId="d399d8a812f0f754" providerId="LiveId" clId="{678B88B1-1026-41E3-B865-172F565F629A}" dt="2020-10-15T15:54:32.073" v="169" actId="20577"/>
          <ac:spMkLst>
            <pc:docMk/>
            <pc:sldMk cId="3305952452" sldId="276"/>
            <ac:spMk id="6" creationId="{C5372D0A-E260-4F85-BA5F-02B997435337}"/>
          </ac:spMkLst>
        </pc:spChg>
        <pc:spChg chg="mod">
          <ac:chgData name="Adam Arkley" userId="d399d8a812f0f754" providerId="LiveId" clId="{678B88B1-1026-41E3-B865-172F565F629A}" dt="2020-10-15T15:54:36.179" v="183" actId="20577"/>
          <ac:spMkLst>
            <pc:docMk/>
            <pc:sldMk cId="3305952452" sldId="276"/>
            <ac:spMk id="7" creationId="{81C08BC2-19A8-464B-A2C7-FE134A960E49}"/>
          </ac:spMkLst>
        </pc:spChg>
      </pc:sldChg>
    </pc:docChg>
  </pc:docChgLst>
  <pc:docChgLst>
    <pc:chgData name="Adam Arkley" userId="d399d8a812f0f754" providerId="LiveId" clId="{AF39BF87-FAE3-4C10-9631-362AD380C99B}"/>
    <pc:docChg chg="undo custSel addSld delSld modSld sldOrd addSection delSection modSection">
      <pc:chgData name="Adam Arkley" userId="d399d8a812f0f754" providerId="LiveId" clId="{AF39BF87-FAE3-4C10-9631-362AD380C99B}" dt="2020-09-28T18:51:02.470" v="3684" actId="20577"/>
      <pc:docMkLst>
        <pc:docMk/>
      </pc:docMkLst>
      <pc:sldChg chg="addSp delSp modSp mod">
        <pc:chgData name="Adam Arkley" userId="d399d8a812f0f754" providerId="LiveId" clId="{AF39BF87-FAE3-4C10-9631-362AD380C99B}" dt="2020-09-26T17:24:00.787" v="55" actId="20577"/>
        <pc:sldMkLst>
          <pc:docMk/>
          <pc:sldMk cId="2701037055" sldId="256"/>
        </pc:sldMkLst>
        <pc:spChg chg="mod">
          <ac:chgData name="Adam Arkley" userId="d399d8a812f0f754" providerId="LiveId" clId="{AF39BF87-FAE3-4C10-9631-362AD380C99B}" dt="2020-09-26T17:23:50.604" v="43" actId="20577"/>
          <ac:spMkLst>
            <pc:docMk/>
            <pc:sldMk cId="2701037055" sldId="256"/>
            <ac:spMk id="2" creationId="{B85CA9A3-4DC8-45AC-92F2-BEE16ECE63EB}"/>
          </ac:spMkLst>
        </pc:spChg>
        <pc:spChg chg="add del mod">
          <ac:chgData name="Adam Arkley" userId="d399d8a812f0f754" providerId="LiveId" clId="{AF39BF87-FAE3-4C10-9631-362AD380C99B}" dt="2020-09-26T17:23:59.318" v="53" actId="20577"/>
          <ac:spMkLst>
            <pc:docMk/>
            <pc:sldMk cId="2701037055" sldId="256"/>
            <ac:spMk id="4" creationId="{0F370610-8E27-43C6-88E0-34FB0AF38598}"/>
          </ac:spMkLst>
        </pc:spChg>
        <pc:spChg chg="add del mod">
          <ac:chgData name="Adam Arkley" userId="d399d8a812f0f754" providerId="LiveId" clId="{AF39BF87-FAE3-4C10-9631-362AD380C99B}" dt="2020-09-26T17:24:00.787" v="55" actId="20577"/>
          <ac:spMkLst>
            <pc:docMk/>
            <pc:sldMk cId="2701037055" sldId="256"/>
            <ac:spMk id="6" creationId="{424E565A-5570-49BD-91D8-FCEE7A8CF147}"/>
          </ac:spMkLst>
        </pc:spChg>
      </pc:sldChg>
      <pc:sldChg chg="modSp mod">
        <pc:chgData name="Adam Arkley" userId="d399d8a812f0f754" providerId="LiveId" clId="{AF39BF87-FAE3-4C10-9631-362AD380C99B}" dt="2020-09-28T18:11:13.701" v="288" actId="6549"/>
        <pc:sldMkLst>
          <pc:docMk/>
          <pc:sldMk cId="591849276" sldId="257"/>
        </pc:sldMkLst>
        <pc:spChg chg="mod">
          <ac:chgData name="Adam Arkley" userId="d399d8a812f0f754" providerId="LiveId" clId="{AF39BF87-FAE3-4C10-9631-362AD380C99B}" dt="2020-09-28T18:11:13.701" v="288" actId="6549"/>
          <ac:spMkLst>
            <pc:docMk/>
            <pc:sldMk cId="591849276" sldId="257"/>
            <ac:spMk id="8" creationId="{BE0E3DF2-7D61-4E65-B9C8-8C8786AC82BB}"/>
          </ac:spMkLst>
        </pc:spChg>
      </pc:sldChg>
      <pc:sldChg chg="modSp mod">
        <pc:chgData name="Adam Arkley" userId="d399d8a812f0f754" providerId="LiveId" clId="{AF39BF87-FAE3-4C10-9631-362AD380C99B}" dt="2020-09-28T18:11:02.474" v="281" actId="20577"/>
        <pc:sldMkLst>
          <pc:docMk/>
          <pc:sldMk cId="4228031967" sldId="258"/>
        </pc:sldMkLst>
        <pc:spChg chg="mod">
          <ac:chgData name="Adam Arkley" userId="d399d8a812f0f754" providerId="LiveId" clId="{AF39BF87-FAE3-4C10-9631-362AD380C99B}" dt="2020-09-26T19:07:20.694" v="199" actId="20577"/>
          <ac:spMkLst>
            <pc:docMk/>
            <pc:sldMk cId="4228031967" sldId="258"/>
            <ac:spMk id="7" creationId="{264D352A-6490-4480-892C-323D5009DE9E}"/>
          </ac:spMkLst>
        </pc:spChg>
        <pc:spChg chg="mod">
          <ac:chgData name="Adam Arkley" userId="d399d8a812f0f754" providerId="LiveId" clId="{AF39BF87-FAE3-4C10-9631-362AD380C99B}" dt="2020-09-28T18:11:02.474" v="281" actId="20577"/>
          <ac:spMkLst>
            <pc:docMk/>
            <pc:sldMk cId="4228031967" sldId="258"/>
            <ac:spMk id="8" creationId="{BE0E3DF2-7D61-4E65-B9C8-8C8786AC82BB}"/>
          </ac:spMkLst>
        </pc:spChg>
      </pc:sldChg>
      <pc:sldChg chg="delSp modSp mod">
        <pc:chgData name="Adam Arkley" userId="d399d8a812f0f754" providerId="LiveId" clId="{AF39BF87-FAE3-4C10-9631-362AD380C99B}" dt="2020-09-26T19:24:08.749" v="202" actId="20577"/>
        <pc:sldMkLst>
          <pc:docMk/>
          <pc:sldMk cId="3925457643" sldId="260"/>
        </pc:sldMkLst>
        <pc:spChg chg="mod">
          <ac:chgData name="Adam Arkley" userId="d399d8a812f0f754" providerId="LiveId" clId="{AF39BF87-FAE3-4C10-9631-362AD380C99B}" dt="2020-09-26T19:24:08.749" v="202" actId="20577"/>
          <ac:spMkLst>
            <pc:docMk/>
            <pc:sldMk cId="3925457643" sldId="260"/>
            <ac:spMk id="7" creationId="{81C08BC2-19A8-464B-A2C7-FE134A960E49}"/>
          </ac:spMkLst>
        </pc:spChg>
        <pc:picChg chg="del">
          <ac:chgData name="Adam Arkley" userId="d399d8a812f0f754" providerId="LiveId" clId="{AF39BF87-FAE3-4C10-9631-362AD380C99B}" dt="2020-09-26T19:24:07.462" v="201" actId="478"/>
          <ac:picMkLst>
            <pc:docMk/>
            <pc:sldMk cId="3925457643" sldId="260"/>
            <ac:picMk id="1026" creationId="{8296CEC3-B6A3-4085-9F6A-7138056D148D}"/>
          </ac:picMkLst>
        </pc:picChg>
      </pc:sldChg>
      <pc:sldChg chg="del">
        <pc:chgData name="Adam Arkley" userId="d399d8a812f0f754" providerId="LiveId" clId="{AF39BF87-FAE3-4C10-9631-362AD380C99B}" dt="2020-09-26T17:24:11.125" v="56" actId="47"/>
        <pc:sldMkLst>
          <pc:docMk/>
          <pc:sldMk cId="819662670" sldId="261"/>
        </pc:sldMkLst>
      </pc:sldChg>
      <pc:sldChg chg="addSp delSp modSp add mod">
        <pc:chgData name="Adam Arkley" userId="d399d8a812f0f754" providerId="LiveId" clId="{AF39BF87-FAE3-4C10-9631-362AD380C99B}" dt="2020-09-26T17:25:06.178" v="69" actId="14100"/>
        <pc:sldMkLst>
          <pc:docMk/>
          <pc:sldMk cId="1570467698" sldId="261"/>
        </pc:sldMkLst>
        <pc:spChg chg="add del mod">
          <ac:chgData name="Adam Arkley" userId="d399d8a812f0f754" providerId="LiveId" clId="{AF39BF87-FAE3-4C10-9631-362AD380C99B}" dt="2020-09-26T17:25:01.314" v="67" actId="478"/>
          <ac:spMkLst>
            <pc:docMk/>
            <pc:sldMk cId="1570467698" sldId="261"/>
            <ac:spMk id="3" creationId="{4262248C-9749-4F32-A899-9A1B08FC8539}"/>
          </ac:spMkLst>
        </pc:spChg>
        <pc:spChg chg="del">
          <ac:chgData name="Adam Arkley" userId="d399d8a812f0f754" providerId="LiveId" clId="{AF39BF87-FAE3-4C10-9631-362AD380C99B}" dt="2020-09-26T17:24:59.439" v="66" actId="478"/>
          <ac:spMkLst>
            <pc:docMk/>
            <pc:sldMk cId="1570467698" sldId="261"/>
            <ac:spMk id="6" creationId="{C5372D0A-E260-4F85-BA5F-02B997435337}"/>
          </ac:spMkLst>
        </pc:spChg>
        <pc:spChg chg="mod">
          <ac:chgData name="Adam Arkley" userId="d399d8a812f0f754" providerId="LiveId" clId="{AF39BF87-FAE3-4C10-9631-362AD380C99B}" dt="2020-09-26T17:25:06.178" v="69" actId="14100"/>
          <ac:spMkLst>
            <pc:docMk/>
            <pc:sldMk cId="1570467698" sldId="261"/>
            <ac:spMk id="7" creationId="{81C08BC2-19A8-464B-A2C7-FE134A960E49}"/>
          </ac:spMkLst>
        </pc:spChg>
        <pc:picChg chg="del">
          <ac:chgData name="Adam Arkley" userId="d399d8a812f0f754" providerId="LiveId" clId="{AF39BF87-FAE3-4C10-9631-362AD380C99B}" dt="2020-09-26T17:24:20.776" v="59" actId="478"/>
          <ac:picMkLst>
            <pc:docMk/>
            <pc:sldMk cId="1570467698" sldId="261"/>
            <ac:picMk id="1026" creationId="{8296CEC3-B6A3-4085-9F6A-7138056D148D}"/>
          </ac:picMkLst>
        </pc:picChg>
      </pc:sldChg>
      <pc:sldChg chg="modSp add mod ord">
        <pc:chgData name="Adam Arkley" userId="d399d8a812f0f754" providerId="LiveId" clId="{AF39BF87-FAE3-4C10-9631-362AD380C99B}" dt="2020-09-28T18:15:02.002" v="457" actId="20577"/>
        <pc:sldMkLst>
          <pc:docMk/>
          <pc:sldMk cId="1861751771" sldId="262"/>
        </pc:sldMkLst>
        <pc:spChg chg="mod">
          <ac:chgData name="Adam Arkley" userId="d399d8a812f0f754" providerId="LiveId" clId="{AF39BF87-FAE3-4C10-9631-362AD380C99B}" dt="2020-09-28T18:11:22.132" v="304" actId="20577"/>
          <ac:spMkLst>
            <pc:docMk/>
            <pc:sldMk cId="1861751771" sldId="262"/>
            <ac:spMk id="7" creationId="{264D352A-6490-4480-892C-323D5009DE9E}"/>
          </ac:spMkLst>
        </pc:spChg>
        <pc:spChg chg="mod">
          <ac:chgData name="Adam Arkley" userId="d399d8a812f0f754" providerId="LiveId" clId="{AF39BF87-FAE3-4C10-9631-362AD380C99B}" dt="2020-09-28T18:15:02.002" v="457" actId="20577"/>
          <ac:spMkLst>
            <pc:docMk/>
            <pc:sldMk cId="1861751771" sldId="262"/>
            <ac:spMk id="8" creationId="{BE0E3DF2-7D61-4E65-B9C8-8C8786AC82BB}"/>
          </ac:spMkLst>
        </pc:spChg>
      </pc:sldChg>
      <pc:sldChg chg="del">
        <pc:chgData name="Adam Arkley" userId="d399d8a812f0f754" providerId="LiveId" clId="{AF39BF87-FAE3-4C10-9631-362AD380C99B}" dt="2020-09-26T17:24:11.125" v="56" actId="47"/>
        <pc:sldMkLst>
          <pc:docMk/>
          <pc:sldMk cId="2884530957" sldId="262"/>
        </pc:sldMkLst>
      </pc:sldChg>
      <pc:sldChg chg="addSp modSp add mod ord">
        <pc:chgData name="Adam Arkley" userId="d399d8a812f0f754" providerId="LiveId" clId="{AF39BF87-FAE3-4C10-9631-362AD380C99B}" dt="2020-09-28T18:21:27.483" v="753" actId="20577"/>
        <pc:sldMkLst>
          <pc:docMk/>
          <pc:sldMk cId="918901797" sldId="263"/>
        </pc:sldMkLst>
        <pc:spChg chg="mod">
          <ac:chgData name="Adam Arkley" userId="d399d8a812f0f754" providerId="LiveId" clId="{AF39BF87-FAE3-4C10-9631-362AD380C99B}" dt="2020-09-28T18:19:57.740" v="490" actId="20577"/>
          <ac:spMkLst>
            <pc:docMk/>
            <pc:sldMk cId="918901797" sldId="263"/>
            <ac:spMk id="6" creationId="{C5372D0A-E260-4F85-BA5F-02B997435337}"/>
          </ac:spMkLst>
        </pc:spChg>
        <pc:spChg chg="mod">
          <ac:chgData name="Adam Arkley" userId="d399d8a812f0f754" providerId="LiveId" clId="{AF39BF87-FAE3-4C10-9631-362AD380C99B}" dt="2020-09-28T18:21:27.483" v="753" actId="20577"/>
          <ac:spMkLst>
            <pc:docMk/>
            <pc:sldMk cId="918901797" sldId="263"/>
            <ac:spMk id="7" creationId="{81C08BC2-19A8-464B-A2C7-FE134A960E49}"/>
          </ac:spMkLst>
        </pc:spChg>
        <pc:picChg chg="add mod">
          <ac:chgData name="Adam Arkley" userId="d399d8a812f0f754" providerId="LiveId" clId="{AF39BF87-FAE3-4C10-9631-362AD380C99B}" dt="2020-09-28T18:20:19.628" v="496" actId="1076"/>
          <ac:picMkLst>
            <pc:docMk/>
            <pc:sldMk cId="918901797" sldId="263"/>
            <ac:picMk id="3" creationId="{8E0FDD50-FB20-440F-929D-A33A72B3B13B}"/>
          </ac:picMkLst>
        </pc:picChg>
      </pc:sldChg>
      <pc:sldChg chg="del">
        <pc:chgData name="Adam Arkley" userId="d399d8a812f0f754" providerId="LiveId" clId="{AF39BF87-FAE3-4C10-9631-362AD380C99B}" dt="2020-09-26T17:24:11.125" v="56" actId="47"/>
        <pc:sldMkLst>
          <pc:docMk/>
          <pc:sldMk cId="1429103734" sldId="263"/>
        </pc:sldMkLst>
      </pc:sldChg>
      <pc:sldChg chg="modSp add mod ord">
        <pc:chgData name="Adam Arkley" userId="d399d8a812f0f754" providerId="LiveId" clId="{AF39BF87-FAE3-4C10-9631-362AD380C99B}" dt="2020-09-28T18:47:25.431" v="3248" actId="20577"/>
        <pc:sldMkLst>
          <pc:docMk/>
          <pc:sldMk cId="2056472189" sldId="264"/>
        </pc:sldMkLst>
        <pc:spChg chg="mod">
          <ac:chgData name="Adam Arkley" userId="d399d8a812f0f754" providerId="LiveId" clId="{AF39BF87-FAE3-4C10-9631-362AD380C99B}" dt="2020-09-28T18:21:36.828" v="777" actId="20577"/>
          <ac:spMkLst>
            <pc:docMk/>
            <pc:sldMk cId="2056472189" sldId="264"/>
            <ac:spMk id="6" creationId="{C5372D0A-E260-4F85-BA5F-02B997435337}"/>
          </ac:spMkLst>
        </pc:spChg>
        <pc:spChg chg="mod">
          <ac:chgData name="Adam Arkley" userId="d399d8a812f0f754" providerId="LiveId" clId="{AF39BF87-FAE3-4C10-9631-362AD380C99B}" dt="2020-09-28T18:47:25.431" v="3248" actId="20577"/>
          <ac:spMkLst>
            <pc:docMk/>
            <pc:sldMk cId="2056472189" sldId="264"/>
            <ac:spMk id="7" creationId="{81C08BC2-19A8-464B-A2C7-FE134A960E49}"/>
          </ac:spMkLst>
        </pc:spChg>
      </pc:sldChg>
      <pc:sldChg chg="del">
        <pc:chgData name="Adam Arkley" userId="d399d8a812f0f754" providerId="LiveId" clId="{AF39BF87-FAE3-4C10-9631-362AD380C99B}" dt="2020-09-26T17:24:11.125" v="56" actId="47"/>
        <pc:sldMkLst>
          <pc:docMk/>
          <pc:sldMk cId="2726419961" sldId="264"/>
        </pc:sldMkLst>
      </pc:sldChg>
      <pc:sldChg chg="del">
        <pc:chgData name="Adam Arkley" userId="d399d8a812f0f754" providerId="LiveId" clId="{AF39BF87-FAE3-4C10-9631-362AD380C99B}" dt="2020-09-26T17:24:11.125" v="56" actId="47"/>
        <pc:sldMkLst>
          <pc:docMk/>
          <pc:sldMk cId="2083405939" sldId="265"/>
        </pc:sldMkLst>
      </pc:sldChg>
      <pc:sldChg chg="modSp add mod">
        <pc:chgData name="Adam Arkley" userId="d399d8a812f0f754" providerId="LiveId" clId="{AF39BF87-FAE3-4C10-9631-362AD380C99B}" dt="2020-09-28T18:35:08.032" v="2214" actId="3064"/>
        <pc:sldMkLst>
          <pc:docMk/>
          <pc:sldMk cId="3692225299" sldId="265"/>
        </pc:sldMkLst>
        <pc:spChg chg="mod">
          <ac:chgData name="Adam Arkley" userId="d399d8a812f0f754" providerId="LiveId" clId="{AF39BF87-FAE3-4C10-9631-362AD380C99B}" dt="2020-09-28T18:35:08.032" v="2214" actId="3064"/>
          <ac:spMkLst>
            <pc:docMk/>
            <pc:sldMk cId="3692225299" sldId="265"/>
            <ac:spMk id="7" creationId="{81C08BC2-19A8-464B-A2C7-FE134A960E49}"/>
          </ac:spMkLst>
        </pc:spChg>
      </pc:sldChg>
      <pc:sldChg chg="del">
        <pc:chgData name="Adam Arkley" userId="d399d8a812f0f754" providerId="LiveId" clId="{AF39BF87-FAE3-4C10-9631-362AD380C99B}" dt="2020-09-26T17:24:11.125" v="56" actId="47"/>
        <pc:sldMkLst>
          <pc:docMk/>
          <pc:sldMk cId="2261273534" sldId="266"/>
        </pc:sldMkLst>
      </pc:sldChg>
      <pc:sldChg chg="modSp add mod">
        <pc:chgData name="Adam Arkley" userId="d399d8a812f0f754" providerId="LiveId" clId="{AF39BF87-FAE3-4C10-9631-362AD380C99B}" dt="2020-09-28T18:37:51.351" v="2662" actId="20577"/>
        <pc:sldMkLst>
          <pc:docMk/>
          <pc:sldMk cId="3787901241" sldId="266"/>
        </pc:sldMkLst>
        <pc:spChg chg="mod">
          <ac:chgData name="Adam Arkley" userId="d399d8a812f0f754" providerId="LiveId" clId="{AF39BF87-FAE3-4C10-9631-362AD380C99B}" dt="2020-09-28T18:37:51.351" v="2662" actId="20577"/>
          <ac:spMkLst>
            <pc:docMk/>
            <pc:sldMk cId="3787901241" sldId="266"/>
            <ac:spMk id="7" creationId="{81C08BC2-19A8-464B-A2C7-FE134A960E49}"/>
          </ac:spMkLst>
        </pc:spChg>
      </pc:sldChg>
      <pc:sldChg chg="addSp modSp add mod">
        <pc:chgData name="Adam Arkley" userId="d399d8a812f0f754" providerId="LiveId" clId="{AF39BF87-FAE3-4C10-9631-362AD380C99B}" dt="2020-09-28T18:46:34.276" v="3188" actId="1076"/>
        <pc:sldMkLst>
          <pc:docMk/>
          <pc:sldMk cId="45747960" sldId="267"/>
        </pc:sldMkLst>
        <pc:spChg chg="mod">
          <ac:chgData name="Adam Arkley" userId="d399d8a812f0f754" providerId="LiveId" clId="{AF39BF87-FAE3-4C10-9631-362AD380C99B}" dt="2020-09-28T18:40:30.909" v="2682" actId="20577"/>
          <ac:spMkLst>
            <pc:docMk/>
            <pc:sldMk cId="45747960" sldId="267"/>
            <ac:spMk id="6" creationId="{C5372D0A-E260-4F85-BA5F-02B997435337}"/>
          </ac:spMkLst>
        </pc:spChg>
        <pc:spChg chg="mod">
          <ac:chgData name="Adam Arkley" userId="d399d8a812f0f754" providerId="LiveId" clId="{AF39BF87-FAE3-4C10-9631-362AD380C99B}" dt="2020-09-28T18:46:17.875" v="3183" actId="27636"/>
          <ac:spMkLst>
            <pc:docMk/>
            <pc:sldMk cId="45747960" sldId="267"/>
            <ac:spMk id="7" creationId="{81C08BC2-19A8-464B-A2C7-FE134A960E49}"/>
          </ac:spMkLst>
        </pc:spChg>
        <pc:picChg chg="add mod">
          <ac:chgData name="Adam Arkley" userId="d399d8a812f0f754" providerId="LiveId" clId="{AF39BF87-FAE3-4C10-9631-362AD380C99B}" dt="2020-09-28T18:46:34.276" v="3188" actId="1076"/>
          <ac:picMkLst>
            <pc:docMk/>
            <pc:sldMk cId="45747960" sldId="267"/>
            <ac:picMk id="3" creationId="{A3523326-BC9C-4B84-A3FA-146D6862D398}"/>
          </ac:picMkLst>
        </pc:picChg>
      </pc:sldChg>
      <pc:sldChg chg="del">
        <pc:chgData name="Adam Arkley" userId="d399d8a812f0f754" providerId="LiveId" clId="{AF39BF87-FAE3-4C10-9631-362AD380C99B}" dt="2020-09-26T17:24:11.125" v="56" actId="47"/>
        <pc:sldMkLst>
          <pc:docMk/>
          <pc:sldMk cId="2035405712" sldId="267"/>
        </pc:sldMkLst>
      </pc:sldChg>
      <pc:sldChg chg="del">
        <pc:chgData name="Adam Arkley" userId="d399d8a812f0f754" providerId="LiveId" clId="{AF39BF87-FAE3-4C10-9631-362AD380C99B}" dt="2020-09-26T17:24:11.125" v="56" actId="47"/>
        <pc:sldMkLst>
          <pc:docMk/>
          <pc:sldMk cId="631216122" sldId="268"/>
        </pc:sldMkLst>
      </pc:sldChg>
      <pc:sldChg chg="modSp add mod ord">
        <pc:chgData name="Adam Arkley" userId="d399d8a812f0f754" providerId="LiveId" clId="{AF39BF87-FAE3-4C10-9631-362AD380C99B}" dt="2020-09-28T18:51:02.470" v="3684" actId="20577"/>
        <pc:sldMkLst>
          <pc:docMk/>
          <pc:sldMk cId="2811427012" sldId="268"/>
        </pc:sldMkLst>
        <pc:spChg chg="mod">
          <ac:chgData name="Adam Arkley" userId="d399d8a812f0f754" providerId="LiveId" clId="{AF39BF87-FAE3-4C10-9631-362AD380C99B}" dt="2020-09-28T18:47:36.681" v="3267" actId="20577"/>
          <ac:spMkLst>
            <pc:docMk/>
            <pc:sldMk cId="2811427012" sldId="268"/>
            <ac:spMk id="6" creationId="{C5372D0A-E260-4F85-BA5F-02B997435337}"/>
          </ac:spMkLst>
        </pc:spChg>
        <pc:spChg chg="mod">
          <ac:chgData name="Adam Arkley" userId="d399d8a812f0f754" providerId="LiveId" clId="{AF39BF87-FAE3-4C10-9631-362AD380C99B}" dt="2020-09-28T18:51:02.470" v="3684" actId="20577"/>
          <ac:spMkLst>
            <pc:docMk/>
            <pc:sldMk cId="2811427012" sldId="268"/>
            <ac:spMk id="7" creationId="{81C08BC2-19A8-464B-A2C7-FE134A960E49}"/>
          </ac:spMkLst>
        </pc:spChg>
      </pc:sldChg>
      <pc:sldChg chg="del">
        <pc:chgData name="Adam Arkley" userId="d399d8a812f0f754" providerId="LiveId" clId="{AF39BF87-FAE3-4C10-9631-362AD380C99B}" dt="2020-09-26T17:24:11.125" v="56" actId="47"/>
        <pc:sldMkLst>
          <pc:docMk/>
          <pc:sldMk cId="1368245579" sldId="269"/>
        </pc:sldMkLst>
      </pc:sldChg>
      <pc:sldChg chg="del">
        <pc:chgData name="Adam Arkley" userId="d399d8a812f0f754" providerId="LiveId" clId="{AF39BF87-FAE3-4C10-9631-362AD380C99B}" dt="2020-09-26T17:24:11.125" v="56" actId="47"/>
        <pc:sldMkLst>
          <pc:docMk/>
          <pc:sldMk cId="3310817434" sldId="270"/>
        </pc:sldMkLst>
      </pc:sldChg>
      <pc:sldChg chg="del">
        <pc:chgData name="Adam Arkley" userId="d399d8a812f0f754" providerId="LiveId" clId="{AF39BF87-FAE3-4C10-9631-362AD380C99B}" dt="2020-09-26T17:24:11.125" v="56" actId="47"/>
        <pc:sldMkLst>
          <pc:docMk/>
          <pc:sldMk cId="1231261234" sldId="271"/>
        </pc:sldMkLst>
      </pc:sldChg>
      <pc:sldChg chg="del">
        <pc:chgData name="Adam Arkley" userId="d399d8a812f0f754" providerId="LiveId" clId="{AF39BF87-FAE3-4C10-9631-362AD380C99B}" dt="2020-09-26T17:24:11.125" v="56" actId="47"/>
        <pc:sldMkLst>
          <pc:docMk/>
          <pc:sldMk cId="698324063" sldId="272"/>
        </pc:sldMkLst>
      </pc:sldChg>
      <pc:sldChg chg="del">
        <pc:chgData name="Adam Arkley" userId="d399d8a812f0f754" providerId="LiveId" clId="{AF39BF87-FAE3-4C10-9631-362AD380C99B}" dt="2020-09-26T17:24:11.125" v="56" actId="47"/>
        <pc:sldMkLst>
          <pc:docMk/>
          <pc:sldMk cId="2774473190" sldId="273"/>
        </pc:sldMkLst>
      </pc:sldChg>
      <pc:sldChg chg="del">
        <pc:chgData name="Adam Arkley" userId="d399d8a812f0f754" providerId="LiveId" clId="{AF39BF87-FAE3-4C10-9631-362AD380C99B}" dt="2020-09-26T17:24:11.125" v="56" actId="47"/>
        <pc:sldMkLst>
          <pc:docMk/>
          <pc:sldMk cId="3192106701" sldId="274"/>
        </pc:sldMkLst>
      </pc:sldChg>
      <pc:sldChg chg="del">
        <pc:chgData name="Adam Arkley" userId="d399d8a812f0f754" providerId="LiveId" clId="{AF39BF87-FAE3-4C10-9631-362AD380C99B}" dt="2020-09-26T17:24:11.125" v="56" actId="47"/>
        <pc:sldMkLst>
          <pc:docMk/>
          <pc:sldMk cId="937784872" sldId="275"/>
        </pc:sldMkLst>
      </pc:sldChg>
      <pc:sldChg chg="del">
        <pc:chgData name="Adam Arkley" userId="d399d8a812f0f754" providerId="LiveId" clId="{AF39BF87-FAE3-4C10-9631-362AD380C99B}" dt="2020-09-26T17:24:11.125" v="56" actId="47"/>
        <pc:sldMkLst>
          <pc:docMk/>
          <pc:sldMk cId="476173773" sldId="276"/>
        </pc:sldMkLst>
      </pc:sldChg>
      <pc:sldChg chg="del">
        <pc:chgData name="Adam Arkley" userId="d399d8a812f0f754" providerId="LiveId" clId="{AF39BF87-FAE3-4C10-9631-362AD380C99B}" dt="2020-09-26T17:24:11.125" v="56" actId="47"/>
        <pc:sldMkLst>
          <pc:docMk/>
          <pc:sldMk cId="3185293295" sldId="277"/>
        </pc:sldMkLst>
      </pc:sldChg>
      <pc:sldChg chg="del">
        <pc:chgData name="Adam Arkley" userId="d399d8a812f0f754" providerId="LiveId" clId="{AF39BF87-FAE3-4C10-9631-362AD380C99B}" dt="2020-09-26T17:24:11.125" v="56" actId="47"/>
        <pc:sldMkLst>
          <pc:docMk/>
          <pc:sldMk cId="1443851149" sldId="278"/>
        </pc:sldMkLst>
      </pc:sldChg>
      <pc:sldChg chg="del">
        <pc:chgData name="Adam Arkley" userId="d399d8a812f0f754" providerId="LiveId" clId="{AF39BF87-FAE3-4C10-9631-362AD380C99B}" dt="2020-09-26T17:24:11.125" v="56" actId="47"/>
        <pc:sldMkLst>
          <pc:docMk/>
          <pc:sldMk cId="2050159396" sldId="279"/>
        </pc:sldMkLst>
      </pc:sldChg>
      <pc:sldChg chg="del">
        <pc:chgData name="Adam Arkley" userId="d399d8a812f0f754" providerId="LiveId" clId="{AF39BF87-FAE3-4C10-9631-362AD380C99B}" dt="2020-09-26T17:24:11.125" v="56" actId="47"/>
        <pc:sldMkLst>
          <pc:docMk/>
          <pc:sldMk cId="842297462" sldId="280"/>
        </pc:sldMkLst>
      </pc:sldChg>
      <pc:sldChg chg="del">
        <pc:chgData name="Adam Arkley" userId="d399d8a812f0f754" providerId="LiveId" clId="{AF39BF87-FAE3-4C10-9631-362AD380C99B}" dt="2020-09-26T17:24:11.125" v="56" actId="47"/>
        <pc:sldMkLst>
          <pc:docMk/>
          <pc:sldMk cId="1894822069" sldId="281"/>
        </pc:sldMkLst>
      </pc:sldChg>
      <pc:sldChg chg="del">
        <pc:chgData name="Adam Arkley" userId="d399d8a812f0f754" providerId="LiveId" clId="{AF39BF87-FAE3-4C10-9631-362AD380C99B}" dt="2020-09-26T17:24:11.125" v="56" actId="47"/>
        <pc:sldMkLst>
          <pc:docMk/>
          <pc:sldMk cId="862832244" sldId="282"/>
        </pc:sldMkLst>
      </pc:sldChg>
      <pc:sldChg chg="del">
        <pc:chgData name="Adam Arkley" userId="d399d8a812f0f754" providerId="LiveId" clId="{AF39BF87-FAE3-4C10-9631-362AD380C99B}" dt="2020-09-26T17:24:11.125" v="56" actId="47"/>
        <pc:sldMkLst>
          <pc:docMk/>
          <pc:sldMk cId="3477152732" sldId="283"/>
        </pc:sldMkLst>
      </pc:sldChg>
      <pc:sldChg chg="del">
        <pc:chgData name="Adam Arkley" userId="d399d8a812f0f754" providerId="LiveId" clId="{AF39BF87-FAE3-4C10-9631-362AD380C99B}" dt="2020-09-26T17:24:11.125" v="56" actId="47"/>
        <pc:sldMkLst>
          <pc:docMk/>
          <pc:sldMk cId="383464206" sldId="284"/>
        </pc:sldMkLst>
      </pc:sldChg>
      <pc:sldChg chg="del">
        <pc:chgData name="Adam Arkley" userId="d399d8a812f0f754" providerId="LiveId" clId="{AF39BF87-FAE3-4C10-9631-362AD380C99B}" dt="2020-09-26T17:24:11.125" v="56" actId="47"/>
        <pc:sldMkLst>
          <pc:docMk/>
          <pc:sldMk cId="41099643" sldId="285"/>
        </pc:sldMkLst>
      </pc:sldChg>
      <pc:sldChg chg="del">
        <pc:chgData name="Adam Arkley" userId="d399d8a812f0f754" providerId="LiveId" clId="{AF39BF87-FAE3-4C10-9631-362AD380C99B}" dt="2020-09-26T17:24:11.125" v="56" actId="47"/>
        <pc:sldMkLst>
          <pc:docMk/>
          <pc:sldMk cId="2213527629" sldId="286"/>
        </pc:sldMkLst>
      </pc:sldChg>
      <pc:sldChg chg="del">
        <pc:chgData name="Adam Arkley" userId="d399d8a812f0f754" providerId="LiveId" clId="{AF39BF87-FAE3-4C10-9631-362AD380C99B}" dt="2020-09-26T17:24:11.125" v="56" actId="47"/>
        <pc:sldMkLst>
          <pc:docMk/>
          <pc:sldMk cId="1966687124" sldId="287"/>
        </pc:sldMkLst>
      </pc:sldChg>
      <pc:sldChg chg="del">
        <pc:chgData name="Adam Arkley" userId="d399d8a812f0f754" providerId="LiveId" clId="{AF39BF87-FAE3-4C10-9631-362AD380C99B}" dt="2020-09-26T17:24:11.125" v="56" actId="47"/>
        <pc:sldMkLst>
          <pc:docMk/>
          <pc:sldMk cId="424534578" sldId="288"/>
        </pc:sldMkLst>
      </pc:sldChg>
      <pc:sldChg chg="del">
        <pc:chgData name="Adam Arkley" userId="d399d8a812f0f754" providerId="LiveId" clId="{AF39BF87-FAE3-4C10-9631-362AD380C99B}" dt="2020-09-26T17:24:11.125" v="56" actId="47"/>
        <pc:sldMkLst>
          <pc:docMk/>
          <pc:sldMk cId="3942793224" sldId="289"/>
        </pc:sldMkLst>
      </pc:sldChg>
      <pc:sldChg chg="del">
        <pc:chgData name="Adam Arkley" userId="d399d8a812f0f754" providerId="LiveId" clId="{AF39BF87-FAE3-4C10-9631-362AD380C99B}" dt="2020-09-26T17:24:11.125" v="56" actId="47"/>
        <pc:sldMkLst>
          <pc:docMk/>
          <pc:sldMk cId="1298131675" sldId="290"/>
        </pc:sldMkLst>
      </pc:sldChg>
      <pc:sldChg chg="del">
        <pc:chgData name="Adam Arkley" userId="d399d8a812f0f754" providerId="LiveId" clId="{AF39BF87-FAE3-4C10-9631-362AD380C99B}" dt="2020-09-26T17:24:11.125" v="56" actId="47"/>
        <pc:sldMkLst>
          <pc:docMk/>
          <pc:sldMk cId="1126652675" sldId="291"/>
        </pc:sldMkLst>
      </pc:sldChg>
      <pc:sldChg chg="del">
        <pc:chgData name="Adam Arkley" userId="d399d8a812f0f754" providerId="LiveId" clId="{AF39BF87-FAE3-4C10-9631-362AD380C99B}" dt="2020-09-26T17:24:11.125" v="56" actId="47"/>
        <pc:sldMkLst>
          <pc:docMk/>
          <pc:sldMk cId="4159823134" sldId="292"/>
        </pc:sldMkLst>
      </pc:sldChg>
      <pc:sldChg chg="del">
        <pc:chgData name="Adam Arkley" userId="d399d8a812f0f754" providerId="LiveId" clId="{AF39BF87-FAE3-4C10-9631-362AD380C99B}" dt="2020-09-26T17:24:11.125" v="56" actId="47"/>
        <pc:sldMkLst>
          <pc:docMk/>
          <pc:sldMk cId="1706075808" sldId="293"/>
        </pc:sldMkLst>
      </pc:sldChg>
      <pc:sldChg chg="del">
        <pc:chgData name="Adam Arkley" userId="d399d8a812f0f754" providerId="LiveId" clId="{AF39BF87-FAE3-4C10-9631-362AD380C99B}" dt="2020-09-26T17:24:11.125" v="56" actId="47"/>
        <pc:sldMkLst>
          <pc:docMk/>
          <pc:sldMk cId="2356349418" sldId="294"/>
        </pc:sldMkLst>
      </pc:sldChg>
      <pc:sldChg chg="del">
        <pc:chgData name="Adam Arkley" userId="d399d8a812f0f754" providerId="LiveId" clId="{AF39BF87-FAE3-4C10-9631-362AD380C99B}" dt="2020-09-26T17:24:11.125" v="56" actId="47"/>
        <pc:sldMkLst>
          <pc:docMk/>
          <pc:sldMk cId="769937497" sldId="295"/>
        </pc:sldMkLst>
      </pc:sldChg>
    </pc:docChg>
  </pc:docChgLst>
  <pc:docChgLst>
    <pc:chgData name="Adam Arkley" userId="d399d8a812f0f754" providerId="LiveId" clId="{297642FC-76D7-414D-9C5A-9898EA136C9D}"/>
    <pc:docChg chg="undo redo custSel addSld delSld modSld sldOrd addSection delSection modSection">
      <pc:chgData name="Adam Arkley" userId="d399d8a812f0f754" providerId="LiveId" clId="{297642FC-76D7-414D-9C5A-9898EA136C9D}" dt="2020-10-31T16:41:23.062" v="16887" actId="20577"/>
      <pc:docMkLst>
        <pc:docMk/>
      </pc:docMkLst>
      <pc:sldChg chg="modSp mod">
        <pc:chgData name="Adam Arkley" userId="d399d8a812f0f754" providerId="LiveId" clId="{297642FC-76D7-414D-9C5A-9898EA136C9D}" dt="2020-10-03T15:11:42.181" v="37" actId="20577"/>
        <pc:sldMkLst>
          <pc:docMk/>
          <pc:sldMk cId="2701037055" sldId="256"/>
        </pc:sldMkLst>
        <pc:spChg chg="mod">
          <ac:chgData name="Adam Arkley" userId="d399d8a812f0f754" providerId="LiveId" clId="{297642FC-76D7-414D-9C5A-9898EA136C9D}" dt="2020-10-03T15:11:36.809" v="33" actId="20577"/>
          <ac:spMkLst>
            <pc:docMk/>
            <pc:sldMk cId="2701037055" sldId="256"/>
            <ac:spMk id="2" creationId="{B85CA9A3-4DC8-45AC-92F2-BEE16ECE63EB}"/>
          </ac:spMkLst>
        </pc:spChg>
        <pc:spChg chg="mod">
          <ac:chgData name="Adam Arkley" userId="d399d8a812f0f754" providerId="LiveId" clId="{297642FC-76D7-414D-9C5A-9898EA136C9D}" dt="2020-10-03T15:11:39.997" v="35" actId="20577"/>
          <ac:spMkLst>
            <pc:docMk/>
            <pc:sldMk cId="2701037055" sldId="256"/>
            <ac:spMk id="4" creationId="{0F370610-8E27-43C6-88E0-34FB0AF38598}"/>
          </ac:spMkLst>
        </pc:spChg>
        <pc:spChg chg="mod">
          <ac:chgData name="Adam Arkley" userId="d399d8a812f0f754" providerId="LiveId" clId="{297642FC-76D7-414D-9C5A-9898EA136C9D}" dt="2020-10-03T15:11:42.181" v="37" actId="20577"/>
          <ac:spMkLst>
            <pc:docMk/>
            <pc:sldMk cId="2701037055" sldId="256"/>
            <ac:spMk id="6" creationId="{424E565A-5570-49BD-91D8-FCEE7A8CF147}"/>
          </ac:spMkLst>
        </pc:spChg>
      </pc:sldChg>
      <pc:sldChg chg="modSp mod">
        <pc:chgData name="Adam Arkley" userId="d399d8a812f0f754" providerId="LiveId" clId="{297642FC-76D7-414D-9C5A-9898EA136C9D}" dt="2020-10-31T10:09:45.665" v="15208" actId="20577"/>
        <pc:sldMkLst>
          <pc:docMk/>
          <pc:sldMk cId="591849276" sldId="257"/>
        </pc:sldMkLst>
        <pc:spChg chg="mod">
          <ac:chgData name="Adam Arkley" userId="d399d8a812f0f754" providerId="LiveId" clId="{297642FC-76D7-414D-9C5A-9898EA136C9D}" dt="2020-10-09T17:21:17.371" v="242" actId="20577"/>
          <ac:spMkLst>
            <pc:docMk/>
            <pc:sldMk cId="591849276" sldId="257"/>
            <ac:spMk id="6" creationId="{E1CC5CBC-7FFB-44CA-B3ED-FD229E0BDE86}"/>
          </ac:spMkLst>
        </pc:spChg>
        <pc:spChg chg="mod">
          <ac:chgData name="Adam Arkley" userId="d399d8a812f0f754" providerId="LiveId" clId="{297642FC-76D7-414D-9C5A-9898EA136C9D}" dt="2020-10-31T10:09:45.665" v="15208" actId="20577"/>
          <ac:spMkLst>
            <pc:docMk/>
            <pc:sldMk cId="591849276" sldId="257"/>
            <ac:spMk id="8" creationId="{BE0E3DF2-7D61-4E65-B9C8-8C8786AC82BB}"/>
          </ac:spMkLst>
        </pc:spChg>
      </pc:sldChg>
      <pc:sldChg chg="modSp mod">
        <pc:chgData name="Adam Arkley" userId="d399d8a812f0f754" providerId="LiveId" clId="{297642FC-76D7-414D-9C5A-9898EA136C9D}" dt="2020-10-09T17:24:52.879" v="900" actId="20577"/>
        <pc:sldMkLst>
          <pc:docMk/>
          <pc:sldMk cId="1861751771" sldId="262"/>
        </pc:sldMkLst>
        <pc:spChg chg="mod">
          <ac:chgData name="Adam Arkley" userId="d399d8a812f0f754" providerId="LiveId" clId="{297642FC-76D7-414D-9C5A-9898EA136C9D}" dt="2020-10-09T17:21:24.431" v="248" actId="20577"/>
          <ac:spMkLst>
            <pc:docMk/>
            <pc:sldMk cId="1861751771" sldId="262"/>
            <ac:spMk id="6" creationId="{E1CC5CBC-7FFB-44CA-B3ED-FD229E0BDE86}"/>
          </ac:spMkLst>
        </pc:spChg>
        <pc:spChg chg="mod">
          <ac:chgData name="Adam Arkley" userId="d399d8a812f0f754" providerId="LiveId" clId="{297642FC-76D7-414D-9C5A-9898EA136C9D}" dt="2020-10-09T17:21:32.969" v="259" actId="20577"/>
          <ac:spMkLst>
            <pc:docMk/>
            <pc:sldMk cId="1861751771" sldId="262"/>
            <ac:spMk id="7" creationId="{264D352A-6490-4480-892C-323D5009DE9E}"/>
          </ac:spMkLst>
        </pc:spChg>
        <pc:spChg chg="mod">
          <ac:chgData name="Adam Arkley" userId="d399d8a812f0f754" providerId="LiveId" clId="{297642FC-76D7-414D-9C5A-9898EA136C9D}" dt="2020-10-09T17:24:52.879" v="900" actId="20577"/>
          <ac:spMkLst>
            <pc:docMk/>
            <pc:sldMk cId="1861751771" sldId="262"/>
            <ac:spMk id="8" creationId="{BE0E3DF2-7D61-4E65-B9C8-8C8786AC82BB}"/>
          </ac:spMkLst>
        </pc:spChg>
      </pc:sldChg>
      <pc:sldChg chg="modSp mod">
        <pc:chgData name="Adam Arkley" userId="d399d8a812f0f754" providerId="LiveId" clId="{297642FC-76D7-414D-9C5A-9898EA136C9D}" dt="2020-10-09T18:50:36.962" v="2240" actId="20577"/>
        <pc:sldMkLst>
          <pc:docMk/>
          <pc:sldMk cId="2056472189" sldId="264"/>
        </pc:sldMkLst>
        <pc:spChg chg="mod">
          <ac:chgData name="Adam Arkley" userId="d399d8a812f0f754" providerId="LiveId" clId="{297642FC-76D7-414D-9C5A-9898EA136C9D}" dt="2020-10-09T18:41:33.144" v="1419" actId="20577"/>
          <ac:spMkLst>
            <pc:docMk/>
            <pc:sldMk cId="2056472189" sldId="264"/>
            <ac:spMk id="6" creationId="{C5372D0A-E260-4F85-BA5F-02B997435337}"/>
          </ac:spMkLst>
        </pc:spChg>
        <pc:spChg chg="mod">
          <ac:chgData name="Adam Arkley" userId="d399d8a812f0f754" providerId="LiveId" clId="{297642FC-76D7-414D-9C5A-9898EA136C9D}" dt="2020-10-09T18:50:36.962" v="2240" actId="20577"/>
          <ac:spMkLst>
            <pc:docMk/>
            <pc:sldMk cId="2056472189" sldId="264"/>
            <ac:spMk id="7" creationId="{81C08BC2-19A8-464B-A2C7-FE134A960E49}"/>
          </ac:spMkLst>
        </pc:spChg>
        <pc:spChg chg="mod">
          <ac:chgData name="Adam Arkley" userId="d399d8a812f0f754" providerId="LiveId" clId="{297642FC-76D7-414D-9C5A-9898EA136C9D}" dt="2020-10-09T17:21:28.202" v="254" actId="20577"/>
          <ac:spMkLst>
            <pc:docMk/>
            <pc:sldMk cId="2056472189" sldId="264"/>
            <ac:spMk id="9" creationId="{2D93FB91-1CCB-4F40-8110-791759806717}"/>
          </ac:spMkLst>
        </pc:spChg>
      </pc:sldChg>
      <pc:sldChg chg="del">
        <pc:chgData name="Adam Arkley" userId="d399d8a812f0f754" providerId="LiveId" clId="{297642FC-76D7-414D-9C5A-9898EA136C9D}" dt="2020-10-03T15:11:50.417" v="38" actId="2696"/>
        <pc:sldMkLst>
          <pc:docMk/>
          <pc:sldMk cId="2359457503" sldId="265"/>
        </pc:sldMkLst>
      </pc:sldChg>
      <pc:sldChg chg="modSp add mod">
        <pc:chgData name="Adam Arkley" userId="d399d8a812f0f754" providerId="LiveId" clId="{297642FC-76D7-414D-9C5A-9898EA136C9D}" dt="2020-10-09T17:24:59.252" v="903" actId="6549"/>
        <pc:sldMkLst>
          <pc:docMk/>
          <pc:sldMk cId="4245865625" sldId="265"/>
        </pc:sldMkLst>
        <pc:spChg chg="mod">
          <ac:chgData name="Adam Arkley" userId="d399d8a812f0f754" providerId="LiveId" clId="{297642FC-76D7-414D-9C5A-9898EA136C9D}" dt="2020-10-09T17:24:59.252" v="903" actId="6549"/>
          <ac:spMkLst>
            <pc:docMk/>
            <pc:sldMk cId="4245865625" sldId="265"/>
            <ac:spMk id="8" creationId="{BE0E3DF2-7D61-4E65-B9C8-8C8786AC82BB}"/>
          </ac:spMkLst>
        </pc:spChg>
      </pc:sldChg>
      <pc:sldChg chg="modSp add mod">
        <pc:chgData name="Adam Arkley" userId="d399d8a812f0f754" providerId="LiveId" clId="{297642FC-76D7-414D-9C5A-9898EA136C9D}" dt="2020-10-09T17:27:33.779" v="1217" actId="20577"/>
        <pc:sldMkLst>
          <pc:docMk/>
          <pc:sldMk cId="1516304113" sldId="266"/>
        </pc:sldMkLst>
        <pc:spChg chg="mod">
          <ac:chgData name="Adam Arkley" userId="d399d8a812f0f754" providerId="LiveId" clId="{297642FC-76D7-414D-9C5A-9898EA136C9D}" dt="2020-10-09T17:27:33.779" v="1217" actId="20577"/>
          <ac:spMkLst>
            <pc:docMk/>
            <pc:sldMk cId="1516304113" sldId="266"/>
            <ac:spMk id="8" creationId="{BE0E3DF2-7D61-4E65-B9C8-8C8786AC82BB}"/>
          </ac:spMkLst>
        </pc:spChg>
      </pc:sldChg>
      <pc:sldChg chg="del">
        <pc:chgData name="Adam Arkley" userId="d399d8a812f0f754" providerId="LiveId" clId="{297642FC-76D7-414D-9C5A-9898EA136C9D}" dt="2020-10-03T15:11:50.417" v="38" actId="2696"/>
        <pc:sldMkLst>
          <pc:docMk/>
          <pc:sldMk cId="3726423361" sldId="266"/>
        </pc:sldMkLst>
      </pc:sldChg>
      <pc:sldChg chg="modSp add mod ord">
        <pc:chgData name="Adam Arkley" userId="d399d8a812f0f754" providerId="LiveId" clId="{297642FC-76D7-414D-9C5A-9898EA136C9D}" dt="2020-10-10T21:09:49.511" v="7291" actId="20577"/>
        <pc:sldMkLst>
          <pc:docMk/>
          <pc:sldMk cId="572556947" sldId="267"/>
        </pc:sldMkLst>
        <pc:spChg chg="mod">
          <ac:chgData name="Adam Arkley" userId="d399d8a812f0f754" providerId="LiveId" clId="{297642FC-76D7-414D-9C5A-9898EA136C9D}" dt="2020-10-09T18:26:09.207" v="1247" actId="20577"/>
          <ac:spMkLst>
            <pc:docMk/>
            <pc:sldMk cId="572556947" sldId="267"/>
            <ac:spMk id="7" creationId="{264D352A-6490-4480-892C-323D5009DE9E}"/>
          </ac:spMkLst>
        </pc:spChg>
        <pc:spChg chg="mod">
          <ac:chgData name="Adam Arkley" userId="d399d8a812f0f754" providerId="LiveId" clId="{297642FC-76D7-414D-9C5A-9898EA136C9D}" dt="2020-10-10T21:09:49.511" v="7291" actId="20577"/>
          <ac:spMkLst>
            <pc:docMk/>
            <pc:sldMk cId="572556947" sldId="267"/>
            <ac:spMk id="8" creationId="{BE0E3DF2-7D61-4E65-B9C8-8C8786AC82BB}"/>
          </ac:spMkLst>
        </pc:spChg>
      </pc:sldChg>
      <pc:sldChg chg="del">
        <pc:chgData name="Adam Arkley" userId="d399d8a812f0f754" providerId="LiveId" clId="{297642FC-76D7-414D-9C5A-9898EA136C9D}" dt="2020-10-03T15:11:50.417" v="38" actId="2696"/>
        <pc:sldMkLst>
          <pc:docMk/>
          <pc:sldMk cId="2350493696" sldId="267"/>
        </pc:sldMkLst>
      </pc:sldChg>
      <pc:sldChg chg="add del">
        <pc:chgData name="Adam Arkley" userId="d399d8a812f0f754" providerId="LiveId" clId="{297642FC-76D7-414D-9C5A-9898EA136C9D}" dt="2020-10-09T18:25:59.332" v="1223" actId="2696"/>
        <pc:sldMkLst>
          <pc:docMk/>
          <pc:sldMk cId="3528441849" sldId="267"/>
        </pc:sldMkLst>
      </pc:sldChg>
      <pc:sldChg chg="modSp add mod">
        <pc:chgData name="Adam Arkley" userId="d399d8a812f0f754" providerId="LiveId" clId="{297642FC-76D7-414D-9C5A-9898EA136C9D}" dt="2020-10-09T18:51:53.754" v="2485" actId="20577"/>
        <pc:sldMkLst>
          <pc:docMk/>
          <pc:sldMk cId="1210252516" sldId="268"/>
        </pc:sldMkLst>
        <pc:spChg chg="mod">
          <ac:chgData name="Adam Arkley" userId="d399d8a812f0f754" providerId="LiveId" clId="{297642FC-76D7-414D-9C5A-9898EA136C9D}" dt="2020-10-09T18:51:53.754" v="2485" actId="20577"/>
          <ac:spMkLst>
            <pc:docMk/>
            <pc:sldMk cId="1210252516" sldId="268"/>
            <ac:spMk id="7" creationId="{81C08BC2-19A8-464B-A2C7-FE134A960E49}"/>
          </ac:spMkLst>
        </pc:spChg>
      </pc:sldChg>
      <pc:sldChg chg="del">
        <pc:chgData name="Adam Arkley" userId="d399d8a812f0f754" providerId="LiveId" clId="{297642FC-76D7-414D-9C5A-9898EA136C9D}" dt="2020-10-03T15:11:50.417" v="38" actId="2696"/>
        <pc:sldMkLst>
          <pc:docMk/>
          <pc:sldMk cId="4286627533" sldId="268"/>
        </pc:sldMkLst>
      </pc:sldChg>
      <pc:sldChg chg="del">
        <pc:chgData name="Adam Arkley" userId="d399d8a812f0f754" providerId="LiveId" clId="{297642FC-76D7-414D-9C5A-9898EA136C9D}" dt="2020-10-03T15:11:50.417" v="38" actId="2696"/>
        <pc:sldMkLst>
          <pc:docMk/>
          <pc:sldMk cId="2311200382" sldId="269"/>
        </pc:sldMkLst>
      </pc:sldChg>
      <pc:sldChg chg="modSp add mod">
        <pc:chgData name="Adam Arkley" userId="d399d8a812f0f754" providerId="LiveId" clId="{297642FC-76D7-414D-9C5A-9898EA136C9D}" dt="2020-10-09T19:07:47.996" v="3558" actId="20577"/>
        <pc:sldMkLst>
          <pc:docMk/>
          <pc:sldMk cId="2844401184" sldId="269"/>
        </pc:sldMkLst>
        <pc:spChg chg="mod">
          <ac:chgData name="Adam Arkley" userId="d399d8a812f0f754" providerId="LiveId" clId="{297642FC-76D7-414D-9C5A-9898EA136C9D}" dt="2020-10-09T18:52:03.353" v="2510" actId="20577"/>
          <ac:spMkLst>
            <pc:docMk/>
            <pc:sldMk cId="2844401184" sldId="269"/>
            <ac:spMk id="6" creationId="{C5372D0A-E260-4F85-BA5F-02B997435337}"/>
          </ac:spMkLst>
        </pc:spChg>
        <pc:spChg chg="mod">
          <ac:chgData name="Adam Arkley" userId="d399d8a812f0f754" providerId="LiveId" clId="{297642FC-76D7-414D-9C5A-9898EA136C9D}" dt="2020-10-09T19:07:47.996" v="3558" actId="20577"/>
          <ac:spMkLst>
            <pc:docMk/>
            <pc:sldMk cId="2844401184" sldId="269"/>
            <ac:spMk id="7" creationId="{81C08BC2-19A8-464B-A2C7-FE134A960E49}"/>
          </ac:spMkLst>
        </pc:spChg>
      </pc:sldChg>
      <pc:sldChg chg="del">
        <pc:chgData name="Adam Arkley" userId="d399d8a812f0f754" providerId="LiveId" clId="{297642FC-76D7-414D-9C5A-9898EA136C9D}" dt="2020-10-03T15:11:50.417" v="38" actId="2696"/>
        <pc:sldMkLst>
          <pc:docMk/>
          <pc:sldMk cId="1698007817" sldId="270"/>
        </pc:sldMkLst>
      </pc:sldChg>
      <pc:sldChg chg="modSp add mod">
        <pc:chgData name="Adam Arkley" userId="d399d8a812f0f754" providerId="LiveId" clId="{297642FC-76D7-414D-9C5A-9898EA136C9D}" dt="2020-10-10T20:53:14.433" v="4958" actId="20577"/>
        <pc:sldMkLst>
          <pc:docMk/>
          <pc:sldMk cId="1959727101" sldId="270"/>
        </pc:sldMkLst>
        <pc:spChg chg="mod">
          <ac:chgData name="Adam Arkley" userId="d399d8a812f0f754" providerId="LiveId" clId="{297642FC-76D7-414D-9C5A-9898EA136C9D}" dt="2020-10-10T20:53:14.433" v="4958" actId="20577"/>
          <ac:spMkLst>
            <pc:docMk/>
            <pc:sldMk cId="1959727101" sldId="270"/>
            <ac:spMk id="7" creationId="{81C08BC2-19A8-464B-A2C7-FE134A960E49}"/>
          </ac:spMkLst>
        </pc:spChg>
      </pc:sldChg>
      <pc:sldChg chg="modSp add mod ord">
        <pc:chgData name="Adam Arkley" userId="d399d8a812f0f754" providerId="LiveId" clId="{297642FC-76D7-414D-9C5A-9898EA136C9D}" dt="2020-10-10T21:00:37.900" v="5961" actId="20577"/>
        <pc:sldMkLst>
          <pc:docMk/>
          <pc:sldMk cId="369335666" sldId="271"/>
        </pc:sldMkLst>
        <pc:spChg chg="mod">
          <ac:chgData name="Adam Arkley" userId="d399d8a812f0f754" providerId="LiveId" clId="{297642FC-76D7-414D-9C5A-9898EA136C9D}" dt="2020-10-10T20:53:34.174" v="4988" actId="20577"/>
          <ac:spMkLst>
            <pc:docMk/>
            <pc:sldMk cId="369335666" sldId="271"/>
            <ac:spMk id="6" creationId="{C5372D0A-E260-4F85-BA5F-02B997435337}"/>
          </ac:spMkLst>
        </pc:spChg>
        <pc:spChg chg="mod">
          <ac:chgData name="Adam Arkley" userId="d399d8a812f0f754" providerId="LiveId" clId="{297642FC-76D7-414D-9C5A-9898EA136C9D}" dt="2020-10-10T21:00:37.900" v="5961" actId="20577"/>
          <ac:spMkLst>
            <pc:docMk/>
            <pc:sldMk cId="369335666" sldId="271"/>
            <ac:spMk id="7" creationId="{81C08BC2-19A8-464B-A2C7-FE134A960E49}"/>
          </ac:spMkLst>
        </pc:spChg>
      </pc:sldChg>
      <pc:sldChg chg="del">
        <pc:chgData name="Adam Arkley" userId="d399d8a812f0f754" providerId="LiveId" clId="{297642FC-76D7-414D-9C5A-9898EA136C9D}" dt="2020-10-03T15:11:50.417" v="38" actId="2696"/>
        <pc:sldMkLst>
          <pc:docMk/>
          <pc:sldMk cId="3463049631" sldId="271"/>
        </pc:sldMkLst>
      </pc:sldChg>
      <pc:sldChg chg="modSp add mod">
        <pc:chgData name="Adam Arkley" userId="d399d8a812f0f754" providerId="LiveId" clId="{297642FC-76D7-414D-9C5A-9898EA136C9D}" dt="2020-10-10T21:06:18.559" v="7068" actId="20577"/>
        <pc:sldMkLst>
          <pc:docMk/>
          <pc:sldMk cId="1410131650" sldId="272"/>
        </pc:sldMkLst>
        <pc:spChg chg="mod">
          <ac:chgData name="Adam Arkley" userId="d399d8a812f0f754" providerId="LiveId" clId="{297642FC-76D7-414D-9C5A-9898EA136C9D}" dt="2020-10-10T21:06:18.559" v="7068" actId="20577"/>
          <ac:spMkLst>
            <pc:docMk/>
            <pc:sldMk cId="1410131650" sldId="272"/>
            <ac:spMk id="7" creationId="{81C08BC2-19A8-464B-A2C7-FE134A960E49}"/>
          </ac:spMkLst>
        </pc:spChg>
      </pc:sldChg>
      <pc:sldChg chg="del">
        <pc:chgData name="Adam Arkley" userId="d399d8a812f0f754" providerId="LiveId" clId="{297642FC-76D7-414D-9C5A-9898EA136C9D}" dt="2020-10-03T15:11:50.417" v="38" actId="2696"/>
        <pc:sldMkLst>
          <pc:docMk/>
          <pc:sldMk cId="3387430354" sldId="272"/>
        </pc:sldMkLst>
      </pc:sldChg>
      <pc:sldChg chg="modSp add mod ord">
        <pc:chgData name="Adam Arkley" userId="d399d8a812f0f754" providerId="LiveId" clId="{297642FC-76D7-414D-9C5A-9898EA136C9D}" dt="2020-10-13T20:02:31.159" v="8154" actId="313"/>
        <pc:sldMkLst>
          <pc:docMk/>
          <pc:sldMk cId="3260774301" sldId="273"/>
        </pc:sldMkLst>
        <pc:spChg chg="mod">
          <ac:chgData name="Adam Arkley" userId="d399d8a812f0f754" providerId="LiveId" clId="{297642FC-76D7-414D-9C5A-9898EA136C9D}" dt="2020-10-10T21:09:55.976" v="7317" actId="20577"/>
          <ac:spMkLst>
            <pc:docMk/>
            <pc:sldMk cId="3260774301" sldId="273"/>
            <ac:spMk id="6" creationId="{C5372D0A-E260-4F85-BA5F-02B997435337}"/>
          </ac:spMkLst>
        </pc:spChg>
        <pc:spChg chg="mod">
          <ac:chgData name="Adam Arkley" userId="d399d8a812f0f754" providerId="LiveId" clId="{297642FC-76D7-414D-9C5A-9898EA136C9D}" dt="2020-10-13T20:02:31.159" v="8154" actId="313"/>
          <ac:spMkLst>
            <pc:docMk/>
            <pc:sldMk cId="3260774301" sldId="273"/>
            <ac:spMk id="7" creationId="{81C08BC2-19A8-464B-A2C7-FE134A960E49}"/>
          </ac:spMkLst>
        </pc:spChg>
      </pc:sldChg>
      <pc:sldChg chg="del">
        <pc:chgData name="Adam Arkley" userId="d399d8a812f0f754" providerId="LiveId" clId="{297642FC-76D7-414D-9C5A-9898EA136C9D}" dt="2020-10-03T15:11:50.417" v="38" actId="2696"/>
        <pc:sldMkLst>
          <pc:docMk/>
          <pc:sldMk cId="4271722599" sldId="273"/>
        </pc:sldMkLst>
      </pc:sldChg>
      <pc:sldChg chg="del">
        <pc:chgData name="Adam Arkley" userId="d399d8a812f0f754" providerId="LiveId" clId="{297642FC-76D7-414D-9C5A-9898EA136C9D}" dt="2020-10-03T15:11:50.417" v="38" actId="2696"/>
        <pc:sldMkLst>
          <pc:docMk/>
          <pc:sldMk cId="1470872086" sldId="274"/>
        </pc:sldMkLst>
      </pc:sldChg>
      <pc:sldChg chg="modSp add mod">
        <pc:chgData name="Adam Arkley" userId="d399d8a812f0f754" providerId="LiveId" clId="{297642FC-76D7-414D-9C5A-9898EA136C9D}" dt="2020-10-13T20:18:11.088" v="9040" actId="20577"/>
        <pc:sldMkLst>
          <pc:docMk/>
          <pc:sldMk cId="3441749113" sldId="274"/>
        </pc:sldMkLst>
        <pc:spChg chg="mod">
          <ac:chgData name="Adam Arkley" userId="d399d8a812f0f754" providerId="LiveId" clId="{297642FC-76D7-414D-9C5A-9898EA136C9D}" dt="2020-10-13T20:03:45.774" v="8169" actId="20577"/>
          <ac:spMkLst>
            <pc:docMk/>
            <pc:sldMk cId="3441749113" sldId="274"/>
            <ac:spMk id="6" creationId="{C5372D0A-E260-4F85-BA5F-02B997435337}"/>
          </ac:spMkLst>
        </pc:spChg>
        <pc:spChg chg="mod">
          <ac:chgData name="Adam Arkley" userId="d399d8a812f0f754" providerId="LiveId" clId="{297642FC-76D7-414D-9C5A-9898EA136C9D}" dt="2020-10-13T20:18:11.088" v="9040" actId="20577"/>
          <ac:spMkLst>
            <pc:docMk/>
            <pc:sldMk cId="3441749113" sldId="274"/>
            <ac:spMk id="7" creationId="{81C08BC2-19A8-464B-A2C7-FE134A960E49}"/>
          </ac:spMkLst>
        </pc:spChg>
      </pc:sldChg>
      <pc:sldChg chg="modSp add del mod ord">
        <pc:chgData name="Adam Arkley" userId="d399d8a812f0f754" providerId="LiveId" clId="{297642FC-76D7-414D-9C5A-9898EA136C9D}" dt="2020-10-15T19:32:15.342" v="11793" actId="20577"/>
        <pc:sldMkLst>
          <pc:docMk/>
          <pc:sldMk cId="1465528015" sldId="275"/>
        </pc:sldMkLst>
        <pc:spChg chg="mod">
          <ac:chgData name="Adam Arkley" userId="d399d8a812f0f754" providerId="LiveId" clId="{297642FC-76D7-414D-9C5A-9898EA136C9D}" dt="2020-10-15T19:32:15.342" v="11793" actId="20577"/>
          <ac:spMkLst>
            <pc:docMk/>
            <pc:sldMk cId="1465528015" sldId="275"/>
            <ac:spMk id="8" creationId="{BE0E3DF2-7D61-4E65-B9C8-8C8786AC82BB}"/>
          </ac:spMkLst>
        </pc:spChg>
      </pc:sldChg>
      <pc:sldChg chg="del">
        <pc:chgData name="Adam Arkley" userId="d399d8a812f0f754" providerId="LiveId" clId="{297642FC-76D7-414D-9C5A-9898EA136C9D}" dt="2020-10-03T15:11:50.417" v="38" actId="2696"/>
        <pc:sldMkLst>
          <pc:docMk/>
          <pc:sldMk cId="2756053841" sldId="275"/>
        </pc:sldMkLst>
      </pc:sldChg>
      <pc:sldChg chg="modSp add del mod">
        <pc:chgData name="Adam Arkley" userId="d399d8a812f0f754" providerId="LiveId" clId="{297642FC-76D7-414D-9C5A-9898EA136C9D}" dt="2020-10-13T20:17:26.050" v="8839" actId="2696"/>
        <pc:sldMkLst>
          <pc:docMk/>
          <pc:sldMk cId="4273114220" sldId="275"/>
        </pc:sldMkLst>
        <pc:spChg chg="mod">
          <ac:chgData name="Adam Arkley" userId="d399d8a812f0f754" providerId="LiveId" clId="{297642FC-76D7-414D-9C5A-9898EA136C9D}" dt="2020-10-13T20:15:13.403" v="8838" actId="20577"/>
          <ac:spMkLst>
            <pc:docMk/>
            <pc:sldMk cId="4273114220" sldId="275"/>
            <ac:spMk id="7" creationId="{81C08BC2-19A8-464B-A2C7-FE134A960E49}"/>
          </ac:spMkLst>
        </pc:spChg>
      </pc:sldChg>
      <pc:sldChg chg="del">
        <pc:chgData name="Adam Arkley" userId="d399d8a812f0f754" providerId="LiveId" clId="{297642FC-76D7-414D-9C5A-9898EA136C9D}" dt="2020-10-03T15:11:50.417" v="38" actId="2696"/>
        <pc:sldMkLst>
          <pc:docMk/>
          <pc:sldMk cId="2525393255" sldId="276"/>
        </pc:sldMkLst>
      </pc:sldChg>
      <pc:sldChg chg="modSp add mod ord">
        <pc:chgData name="Adam Arkley" userId="d399d8a812f0f754" providerId="LiveId" clId="{297642FC-76D7-414D-9C5A-9898EA136C9D}" dt="2020-10-15T18:42:35.547" v="9694" actId="20577"/>
        <pc:sldMkLst>
          <pc:docMk/>
          <pc:sldMk cId="3305952452" sldId="276"/>
        </pc:sldMkLst>
        <pc:spChg chg="mod">
          <ac:chgData name="Adam Arkley" userId="d399d8a812f0f754" providerId="LiveId" clId="{297642FC-76D7-414D-9C5A-9898EA136C9D}" dt="2020-10-15T18:42:35.547" v="9694" actId="20577"/>
          <ac:spMkLst>
            <pc:docMk/>
            <pc:sldMk cId="3305952452" sldId="276"/>
            <ac:spMk id="7" creationId="{81C08BC2-19A8-464B-A2C7-FE134A960E49}"/>
          </ac:spMkLst>
        </pc:spChg>
      </pc:sldChg>
      <pc:sldChg chg="del">
        <pc:chgData name="Adam Arkley" userId="d399d8a812f0f754" providerId="LiveId" clId="{297642FC-76D7-414D-9C5A-9898EA136C9D}" dt="2020-10-03T15:11:50.417" v="38" actId="2696"/>
        <pc:sldMkLst>
          <pc:docMk/>
          <pc:sldMk cId="906718819" sldId="277"/>
        </pc:sldMkLst>
      </pc:sldChg>
      <pc:sldChg chg="modSp add mod">
        <pc:chgData name="Adam Arkley" userId="d399d8a812f0f754" providerId="LiveId" clId="{297642FC-76D7-414D-9C5A-9898EA136C9D}" dt="2020-10-15T18:45:41.428" v="10500" actId="20577"/>
        <pc:sldMkLst>
          <pc:docMk/>
          <pc:sldMk cId="2298627563" sldId="277"/>
        </pc:sldMkLst>
        <pc:spChg chg="mod">
          <ac:chgData name="Adam Arkley" userId="d399d8a812f0f754" providerId="LiveId" clId="{297642FC-76D7-414D-9C5A-9898EA136C9D}" dt="2020-10-15T18:45:41.428" v="10500" actId="20577"/>
          <ac:spMkLst>
            <pc:docMk/>
            <pc:sldMk cId="2298627563" sldId="277"/>
            <ac:spMk id="7" creationId="{81C08BC2-19A8-464B-A2C7-FE134A960E49}"/>
          </ac:spMkLst>
        </pc:spChg>
      </pc:sldChg>
      <pc:sldChg chg="modSp add mod">
        <pc:chgData name="Adam Arkley" userId="d399d8a812f0f754" providerId="LiveId" clId="{297642FC-76D7-414D-9C5A-9898EA136C9D}" dt="2020-10-15T18:48:33.592" v="11056" actId="20577"/>
        <pc:sldMkLst>
          <pc:docMk/>
          <pc:sldMk cId="2509858824" sldId="278"/>
        </pc:sldMkLst>
        <pc:spChg chg="mod">
          <ac:chgData name="Adam Arkley" userId="d399d8a812f0f754" providerId="LiveId" clId="{297642FC-76D7-414D-9C5A-9898EA136C9D}" dt="2020-10-15T18:48:33.592" v="11056" actId="20577"/>
          <ac:spMkLst>
            <pc:docMk/>
            <pc:sldMk cId="2509858824" sldId="278"/>
            <ac:spMk id="7" creationId="{81C08BC2-19A8-464B-A2C7-FE134A960E49}"/>
          </ac:spMkLst>
        </pc:spChg>
      </pc:sldChg>
      <pc:sldChg chg="del">
        <pc:chgData name="Adam Arkley" userId="d399d8a812f0f754" providerId="LiveId" clId="{297642FC-76D7-414D-9C5A-9898EA136C9D}" dt="2020-10-03T15:11:50.417" v="38" actId="2696"/>
        <pc:sldMkLst>
          <pc:docMk/>
          <pc:sldMk cId="3128768891" sldId="278"/>
        </pc:sldMkLst>
      </pc:sldChg>
      <pc:sldChg chg="modSp add mod">
        <pc:chgData name="Adam Arkley" userId="d399d8a812f0f754" providerId="LiveId" clId="{297642FC-76D7-414D-9C5A-9898EA136C9D}" dt="2020-10-15T19:31:43.641" v="11766" actId="20577"/>
        <pc:sldMkLst>
          <pc:docMk/>
          <pc:sldMk cId="3127333832" sldId="279"/>
        </pc:sldMkLst>
        <pc:spChg chg="mod">
          <ac:chgData name="Adam Arkley" userId="d399d8a812f0f754" providerId="LiveId" clId="{297642FC-76D7-414D-9C5A-9898EA136C9D}" dt="2020-10-15T19:31:43.641" v="11766" actId="20577"/>
          <ac:spMkLst>
            <pc:docMk/>
            <pc:sldMk cId="3127333832" sldId="279"/>
            <ac:spMk id="7" creationId="{81C08BC2-19A8-464B-A2C7-FE134A960E49}"/>
          </ac:spMkLst>
        </pc:spChg>
      </pc:sldChg>
      <pc:sldChg chg="del">
        <pc:chgData name="Adam Arkley" userId="d399d8a812f0f754" providerId="LiveId" clId="{297642FC-76D7-414D-9C5A-9898EA136C9D}" dt="2020-10-03T15:11:50.417" v="38" actId="2696"/>
        <pc:sldMkLst>
          <pc:docMk/>
          <pc:sldMk cId="3444396052" sldId="279"/>
        </pc:sldMkLst>
      </pc:sldChg>
      <pc:sldChg chg="del">
        <pc:chgData name="Adam Arkley" userId="d399d8a812f0f754" providerId="LiveId" clId="{297642FC-76D7-414D-9C5A-9898EA136C9D}" dt="2020-10-03T15:11:50.417" v="38" actId="2696"/>
        <pc:sldMkLst>
          <pc:docMk/>
          <pc:sldMk cId="808402707" sldId="280"/>
        </pc:sldMkLst>
      </pc:sldChg>
      <pc:sldChg chg="modSp add mod ord">
        <pc:chgData name="Adam Arkley" userId="d399d8a812f0f754" providerId="LiveId" clId="{297642FC-76D7-414D-9C5A-9898EA136C9D}" dt="2020-10-15T19:49:01.567" v="12442" actId="20577"/>
        <pc:sldMkLst>
          <pc:docMk/>
          <pc:sldMk cId="3701975518" sldId="280"/>
        </pc:sldMkLst>
        <pc:spChg chg="mod">
          <ac:chgData name="Adam Arkley" userId="d399d8a812f0f754" providerId="LiveId" clId="{297642FC-76D7-414D-9C5A-9898EA136C9D}" dt="2020-10-15T19:33:07.924" v="11819" actId="20577"/>
          <ac:spMkLst>
            <pc:docMk/>
            <pc:sldMk cId="3701975518" sldId="280"/>
            <ac:spMk id="6" creationId="{C5372D0A-E260-4F85-BA5F-02B997435337}"/>
          </ac:spMkLst>
        </pc:spChg>
        <pc:spChg chg="mod">
          <ac:chgData name="Adam Arkley" userId="d399d8a812f0f754" providerId="LiveId" clId="{297642FC-76D7-414D-9C5A-9898EA136C9D}" dt="2020-10-15T19:49:01.567" v="12442" actId="20577"/>
          <ac:spMkLst>
            <pc:docMk/>
            <pc:sldMk cId="3701975518" sldId="280"/>
            <ac:spMk id="7" creationId="{81C08BC2-19A8-464B-A2C7-FE134A960E49}"/>
          </ac:spMkLst>
        </pc:spChg>
      </pc:sldChg>
      <pc:sldChg chg="del">
        <pc:chgData name="Adam Arkley" userId="d399d8a812f0f754" providerId="LiveId" clId="{297642FC-76D7-414D-9C5A-9898EA136C9D}" dt="2020-10-03T15:11:50.417" v="38" actId="2696"/>
        <pc:sldMkLst>
          <pc:docMk/>
          <pc:sldMk cId="1980469045" sldId="281"/>
        </pc:sldMkLst>
      </pc:sldChg>
      <pc:sldChg chg="add del">
        <pc:chgData name="Adam Arkley" userId="d399d8a812f0f754" providerId="LiveId" clId="{297642FC-76D7-414D-9C5A-9898EA136C9D}" dt="2020-10-15T19:53:08.021" v="12444" actId="47"/>
        <pc:sldMkLst>
          <pc:docMk/>
          <pc:sldMk cId="2726436459" sldId="281"/>
        </pc:sldMkLst>
      </pc:sldChg>
      <pc:sldChg chg="modSp add mod">
        <pc:chgData name="Adam Arkley" userId="d399d8a812f0f754" providerId="LiveId" clId="{297642FC-76D7-414D-9C5A-9898EA136C9D}" dt="2020-10-16T20:35:41.997" v="14222" actId="20577"/>
        <pc:sldMkLst>
          <pc:docMk/>
          <pc:sldMk cId="3292273356" sldId="281"/>
        </pc:sldMkLst>
        <pc:spChg chg="mod">
          <ac:chgData name="Adam Arkley" userId="d399d8a812f0f754" providerId="LiveId" clId="{297642FC-76D7-414D-9C5A-9898EA136C9D}" dt="2020-10-16T20:35:41.997" v="14222" actId="20577"/>
          <ac:spMkLst>
            <pc:docMk/>
            <pc:sldMk cId="3292273356" sldId="281"/>
            <ac:spMk id="7" creationId="{81C08BC2-19A8-464B-A2C7-FE134A960E49}"/>
          </ac:spMkLst>
        </pc:spChg>
      </pc:sldChg>
      <pc:sldChg chg="add del">
        <pc:chgData name="Adam Arkley" userId="d399d8a812f0f754" providerId="LiveId" clId="{297642FC-76D7-414D-9C5A-9898EA136C9D}" dt="2020-10-15T19:53:12.966" v="12446" actId="47"/>
        <pc:sldMkLst>
          <pc:docMk/>
          <pc:sldMk cId="3664681589" sldId="281"/>
        </pc:sldMkLst>
      </pc:sldChg>
      <pc:sldChg chg="add del">
        <pc:chgData name="Adam Arkley" userId="d399d8a812f0f754" providerId="LiveId" clId="{297642FC-76D7-414D-9C5A-9898EA136C9D}" dt="2020-10-15T20:01:01.094" v="13002" actId="47"/>
        <pc:sldMkLst>
          <pc:docMk/>
          <pc:sldMk cId="1827948098" sldId="282"/>
        </pc:sldMkLst>
      </pc:sldChg>
      <pc:sldChg chg="del">
        <pc:chgData name="Adam Arkley" userId="d399d8a812f0f754" providerId="LiveId" clId="{297642FC-76D7-414D-9C5A-9898EA136C9D}" dt="2020-10-03T15:11:50.417" v="38" actId="2696"/>
        <pc:sldMkLst>
          <pc:docMk/>
          <pc:sldMk cId="3789772830" sldId="282"/>
        </pc:sldMkLst>
      </pc:sldChg>
      <pc:sldChg chg="del">
        <pc:chgData name="Adam Arkley" userId="d399d8a812f0f754" providerId="LiveId" clId="{297642FC-76D7-414D-9C5A-9898EA136C9D}" dt="2020-10-03T15:11:50.417" v="38" actId="2696"/>
        <pc:sldMkLst>
          <pc:docMk/>
          <pc:sldMk cId="2310119351" sldId="283"/>
        </pc:sldMkLst>
      </pc:sldChg>
      <pc:sldChg chg="modSp add mod">
        <pc:chgData name="Adam Arkley" userId="d399d8a812f0f754" providerId="LiveId" clId="{297642FC-76D7-414D-9C5A-9898EA136C9D}" dt="2020-10-26T21:06:17.045" v="14690" actId="20577"/>
        <pc:sldMkLst>
          <pc:docMk/>
          <pc:sldMk cId="3727567437" sldId="283"/>
        </pc:sldMkLst>
        <pc:spChg chg="mod">
          <ac:chgData name="Adam Arkley" userId="d399d8a812f0f754" providerId="LiveId" clId="{297642FC-76D7-414D-9C5A-9898EA136C9D}" dt="2020-10-15T20:01:05.858" v="13017" actId="20577"/>
          <ac:spMkLst>
            <pc:docMk/>
            <pc:sldMk cId="3727567437" sldId="283"/>
            <ac:spMk id="6" creationId="{C5372D0A-E260-4F85-BA5F-02B997435337}"/>
          </ac:spMkLst>
        </pc:spChg>
        <pc:spChg chg="mod">
          <ac:chgData name="Adam Arkley" userId="d399d8a812f0f754" providerId="LiveId" clId="{297642FC-76D7-414D-9C5A-9898EA136C9D}" dt="2020-10-26T21:06:17.045" v="14690" actId="20577"/>
          <ac:spMkLst>
            <pc:docMk/>
            <pc:sldMk cId="3727567437" sldId="283"/>
            <ac:spMk id="7" creationId="{81C08BC2-19A8-464B-A2C7-FE134A960E49}"/>
          </ac:spMkLst>
        </pc:spChg>
      </pc:sldChg>
      <pc:sldChg chg="modSp add mod">
        <pc:chgData name="Adam Arkley" userId="d399d8a812f0f754" providerId="LiveId" clId="{297642FC-76D7-414D-9C5A-9898EA136C9D}" dt="2020-10-16T20:11:57.626" v="13830" actId="20577"/>
        <pc:sldMkLst>
          <pc:docMk/>
          <pc:sldMk cId="435598209" sldId="284"/>
        </pc:sldMkLst>
        <pc:spChg chg="mod">
          <ac:chgData name="Adam Arkley" userId="d399d8a812f0f754" providerId="LiveId" clId="{297642FC-76D7-414D-9C5A-9898EA136C9D}" dt="2020-10-16T20:11:57.626" v="13830" actId="20577"/>
          <ac:spMkLst>
            <pc:docMk/>
            <pc:sldMk cId="435598209" sldId="284"/>
            <ac:spMk id="7" creationId="{81C08BC2-19A8-464B-A2C7-FE134A960E49}"/>
          </ac:spMkLst>
        </pc:spChg>
      </pc:sldChg>
      <pc:sldChg chg="del">
        <pc:chgData name="Adam Arkley" userId="d399d8a812f0f754" providerId="LiveId" clId="{297642FC-76D7-414D-9C5A-9898EA136C9D}" dt="2020-10-03T15:11:50.417" v="38" actId="2696"/>
        <pc:sldMkLst>
          <pc:docMk/>
          <pc:sldMk cId="1429115910" sldId="284"/>
        </pc:sldMkLst>
      </pc:sldChg>
      <pc:sldChg chg="modSp add mod">
        <pc:chgData name="Adam Arkley" userId="d399d8a812f0f754" providerId="LiveId" clId="{297642FC-76D7-414D-9C5A-9898EA136C9D}" dt="2020-10-26T21:06:10.646" v="14689" actId="20577"/>
        <pc:sldMkLst>
          <pc:docMk/>
          <pc:sldMk cId="3283858409" sldId="285"/>
        </pc:sldMkLst>
        <pc:spChg chg="mod">
          <ac:chgData name="Adam Arkley" userId="d399d8a812f0f754" providerId="LiveId" clId="{297642FC-76D7-414D-9C5A-9898EA136C9D}" dt="2020-10-26T21:00:28.004" v="14230" actId="6549"/>
          <ac:spMkLst>
            <pc:docMk/>
            <pc:sldMk cId="3283858409" sldId="285"/>
            <ac:spMk id="6" creationId="{C5372D0A-E260-4F85-BA5F-02B997435337}"/>
          </ac:spMkLst>
        </pc:spChg>
        <pc:spChg chg="mod">
          <ac:chgData name="Adam Arkley" userId="d399d8a812f0f754" providerId="LiveId" clId="{297642FC-76D7-414D-9C5A-9898EA136C9D}" dt="2020-10-26T21:06:10.646" v="14689" actId="20577"/>
          <ac:spMkLst>
            <pc:docMk/>
            <pc:sldMk cId="3283858409" sldId="285"/>
            <ac:spMk id="7" creationId="{81C08BC2-19A8-464B-A2C7-FE134A960E49}"/>
          </ac:spMkLst>
        </pc:spChg>
      </pc:sldChg>
      <pc:sldChg chg="del">
        <pc:chgData name="Adam Arkley" userId="d399d8a812f0f754" providerId="LiveId" clId="{297642FC-76D7-414D-9C5A-9898EA136C9D}" dt="2020-10-03T15:11:50.417" v="38" actId="2696"/>
        <pc:sldMkLst>
          <pc:docMk/>
          <pc:sldMk cId="3590173943" sldId="285"/>
        </pc:sldMkLst>
      </pc:sldChg>
      <pc:sldChg chg="del">
        <pc:chgData name="Adam Arkley" userId="d399d8a812f0f754" providerId="LiveId" clId="{297642FC-76D7-414D-9C5A-9898EA136C9D}" dt="2020-10-03T15:11:50.417" v="38" actId="2696"/>
        <pc:sldMkLst>
          <pc:docMk/>
          <pc:sldMk cId="1160232687" sldId="286"/>
        </pc:sldMkLst>
      </pc:sldChg>
      <pc:sldChg chg="modSp add mod">
        <pc:chgData name="Adam Arkley" userId="d399d8a812f0f754" providerId="LiveId" clId="{297642FC-76D7-414D-9C5A-9898EA136C9D}" dt="2020-10-26T21:13:11.033" v="15100" actId="5793"/>
        <pc:sldMkLst>
          <pc:docMk/>
          <pc:sldMk cId="2692376310" sldId="286"/>
        </pc:sldMkLst>
        <pc:spChg chg="mod">
          <ac:chgData name="Adam Arkley" userId="d399d8a812f0f754" providerId="LiveId" clId="{297642FC-76D7-414D-9C5A-9898EA136C9D}" dt="2020-10-26T21:08:43.548" v="14711" actId="20577"/>
          <ac:spMkLst>
            <pc:docMk/>
            <pc:sldMk cId="2692376310" sldId="286"/>
            <ac:spMk id="6" creationId="{C5372D0A-E260-4F85-BA5F-02B997435337}"/>
          </ac:spMkLst>
        </pc:spChg>
        <pc:spChg chg="mod">
          <ac:chgData name="Adam Arkley" userId="d399d8a812f0f754" providerId="LiveId" clId="{297642FC-76D7-414D-9C5A-9898EA136C9D}" dt="2020-10-26T21:13:11.033" v="15100" actId="5793"/>
          <ac:spMkLst>
            <pc:docMk/>
            <pc:sldMk cId="2692376310" sldId="286"/>
            <ac:spMk id="7" creationId="{81C08BC2-19A8-464B-A2C7-FE134A960E49}"/>
          </ac:spMkLst>
        </pc:spChg>
      </pc:sldChg>
      <pc:sldChg chg="modSp add mod ord">
        <pc:chgData name="Adam Arkley" userId="d399d8a812f0f754" providerId="LiveId" clId="{297642FC-76D7-414D-9C5A-9898EA136C9D}" dt="2020-10-31T10:15:41.463" v="15283" actId="20577"/>
        <pc:sldMkLst>
          <pc:docMk/>
          <pc:sldMk cId="3718270076" sldId="287"/>
        </pc:sldMkLst>
        <pc:spChg chg="mod">
          <ac:chgData name="Adam Arkley" userId="d399d8a812f0f754" providerId="LiveId" clId="{297642FC-76D7-414D-9C5A-9898EA136C9D}" dt="2020-10-26T21:19:39.197" v="15128" actId="20577"/>
          <ac:spMkLst>
            <pc:docMk/>
            <pc:sldMk cId="3718270076" sldId="287"/>
            <ac:spMk id="7" creationId="{264D352A-6490-4480-892C-323D5009DE9E}"/>
          </ac:spMkLst>
        </pc:spChg>
        <pc:spChg chg="mod">
          <ac:chgData name="Adam Arkley" userId="d399d8a812f0f754" providerId="LiveId" clId="{297642FC-76D7-414D-9C5A-9898EA136C9D}" dt="2020-10-31T10:15:41.463" v="15283" actId="20577"/>
          <ac:spMkLst>
            <pc:docMk/>
            <pc:sldMk cId="3718270076" sldId="287"/>
            <ac:spMk id="8" creationId="{BE0E3DF2-7D61-4E65-B9C8-8C8786AC82BB}"/>
          </ac:spMkLst>
        </pc:spChg>
      </pc:sldChg>
      <pc:sldChg chg="modSp add mod ord">
        <pc:chgData name="Adam Arkley" userId="d399d8a812f0f754" providerId="LiveId" clId="{297642FC-76D7-414D-9C5A-9898EA136C9D}" dt="2020-10-31T10:19:22.977" v="16110" actId="255"/>
        <pc:sldMkLst>
          <pc:docMk/>
          <pc:sldMk cId="1064512420" sldId="288"/>
        </pc:sldMkLst>
        <pc:spChg chg="mod">
          <ac:chgData name="Adam Arkley" userId="d399d8a812f0f754" providerId="LiveId" clId="{297642FC-76D7-414D-9C5A-9898EA136C9D}" dt="2020-10-31T10:15:34.026" v="15272" actId="20577"/>
          <ac:spMkLst>
            <pc:docMk/>
            <pc:sldMk cId="1064512420" sldId="288"/>
            <ac:spMk id="6" creationId="{C5372D0A-E260-4F85-BA5F-02B997435337}"/>
          </ac:spMkLst>
        </pc:spChg>
        <pc:spChg chg="mod">
          <ac:chgData name="Adam Arkley" userId="d399d8a812f0f754" providerId="LiveId" clId="{297642FC-76D7-414D-9C5A-9898EA136C9D}" dt="2020-10-31T10:19:22.977" v="16110" actId="255"/>
          <ac:spMkLst>
            <pc:docMk/>
            <pc:sldMk cId="1064512420" sldId="288"/>
            <ac:spMk id="7" creationId="{81C08BC2-19A8-464B-A2C7-FE134A960E49}"/>
          </ac:spMkLst>
        </pc:spChg>
      </pc:sldChg>
      <pc:sldChg chg="modSp add mod">
        <pc:chgData name="Adam Arkley" userId="d399d8a812f0f754" providerId="LiveId" clId="{297642FC-76D7-414D-9C5A-9898EA136C9D}" dt="2020-10-31T16:41:23.062" v="16887" actId="20577"/>
        <pc:sldMkLst>
          <pc:docMk/>
          <pc:sldMk cId="3390494535" sldId="289"/>
        </pc:sldMkLst>
        <pc:spChg chg="mod">
          <ac:chgData name="Adam Arkley" userId="d399d8a812f0f754" providerId="LiveId" clId="{297642FC-76D7-414D-9C5A-9898EA136C9D}" dt="2020-10-31T10:19:42.724" v="16139" actId="20577"/>
          <ac:spMkLst>
            <pc:docMk/>
            <pc:sldMk cId="3390494535" sldId="289"/>
            <ac:spMk id="6" creationId="{C5372D0A-E260-4F85-BA5F-02B997435337}"/>
          </ac:spMkLst>
        </pc:spChg>
        <pc:spChg chg="mod">
          <ac:chgData name="Adam Arkley" userId="d399d8a812f0f754" providerId="LiveId" clId="{297642FC-76D7-414D-9C5A-9898EA136C9D}" dt="2020-10-31T16:41:23.062" v="16887" actId="20577"/>
          <ac:spMkLst>
            <pc:docMk/>
            <pc:sldMk cId="3390494535" sldId="289"/>
            <ac:spMk id="7" creationId="{81C08BC2-19A8-464B-A2C7-FE134A960E49}"/>
          </ac:spMkLst>
        </pc:spChg>
      </pc:sldChg>
    </pc:docChg>
  </pc:docChgLst>
  <pc:docChgLst>
    <pc:chgData name="Adam Arkley" userId="d399d8a812f0f754" providerId="LiveId" clId="{57F8A119-85F5-4242-973C-94C6A4B7E57A}"/>
    <pc:docChg chg="undo custSel addSld delSld modSld sldOrd addSection modSection">
      <pc:chgData name="Adam Arkley" userId="d399d8a812f0f754" providerId="LiveId" clId="{57F8A119-85F5-4242-973C-94C6A4B7E57A}" dt="2020-09-29T19:46:43.652" v="10293" actId="255"/>
      <pc:docMkLst>
        <pc:docMk/>
      </pc:docMkLst>
      <pc:sldChg chg="modSp">
        <pc:chgData name="Adam Arkley" userId="d399d8a812f0f754" providerId="LiveId" clId="{57F8A119-85F5-4242-973C-94C6A4B7E57A}" dt="2020-09-29T18:38:44.673" v="7654"/>
        <pc:sldMkLst>
          <pc:docMk/>
          <pc:sldMk cId="591849276" sldId="257"/>
        </pc:sldMkLst>
        <pc:spChg chg="mod">
          <ac:chgData name="Adam Arkley" userId="d399d8a812f0f754" providerId="LiveId" clId="{57F8A119-85F5-4242-973C-94C6A4B7E57A}" dt="2020-09-29T18:38:44.673" v="7654"/>
          <ac:spMkLst>
            <pc:docMk/>
            <pc:sldMk cId="591849276" sldId="257"/>
            <ac:spMk id="6" creationId="{E1CC5CBC-7FFB-44CA-B3ED-FD229E0BDE86}"/>
          </ac:spMkLst>
        </pc:spChg>
      </pc:sldChg>
      <pc:sldChg chg="modSp">
        <pc:chgData name="Adam Arkley" userId="d399d8a812f0f754" providerId="LiveId" clId="{57F8A119-85F5-4242-973C-94C6A4B7E57A}" dt="2020-09-29T18:38:44.673" v="7654"/>
        <pc:sldMkLst>
          <pc:docMk/>
          <pc:sldMk cId="4228031967" sldId="258"/>
        </pc:sldMkLst>
        <pc:spChg chg="mod">
          <ac:chgData name="Adam Arkley" userId="d399d8a812f0f754" providerId="LiveId" clId="{57F8A119-85F5-4242-973C-94C6A4B7E57A}" dt="2020-09-29T18:38:44.673" v="7654"/>
          <ac:spMkLst>
            <pc:docMk/>
            <pc:sldMk cId="4228031967" sldId="258"/>
            <ac:spMk id="6" creationId="{E1CC5CBC-7FFB-44CA-B3ED-FD229E0BDE86}"/>
          </ac:spMkLst>
        </pc:spChg>
      </pc:sldChg>
      <pc:sldChg chg="modSp mod">
        <pc:chgData name="Adam Arkley" userId="d399d8a812f0f754" providerId="LiveId" clId="{57F8A119-85F5-4242-973C-94C6A4B7E57A}" dt="2020-09-29T18:38:44.673" v="7654"/>
        <pc:sldMkLst>
          <pc:docMk/>
          <pc:sldMk cId="3925457643" sldId="260"/>
        </pc:sldMkLst>
        <pc:spChg chg="mod">
          <ac:chgData name="Adam Arkley" userId="d399d8a812f0f754" providerId="LiveId" clId="{57F8A119-85F5-4242-973C-94C6A4B7E57A}" dt="2020-09-29T11:06:22.123" v="3248" actId="20577"/>
          <ac:spMkLst>
            <pc:docMk/>
            <pc:sldMk cId="3925457643" sldId="260"/>
            <ac:spMk id="6" creationId="{C5372D0A-E260-4F85-BA5F-02B997435337}"/>
          </ac:spMkLst>
        </pc:spChg>
        <pc:spChg chg="mod">
          <ac:chgData name="Adam Arkley" userId="d399d8a812f0f754" providerId="LiveId" clId="{57F8A119-85F5-4242-973C-94C6A4B7E57A}" dt="2020-09-29T11:16:58.782" v="3847" actId="20577"/>
          <ac:spMkLst>
            <pc:docMk/>
            <pc:sldMk cId="3925457643" sldId="260"/>
            <ac:spMk id="7" creationId="{81C08BC2-19A8-464B-A2C7-FE134A960E49}"/>
          </ac:spMkLst>
        </pc:spChg>
        <pc:spChg chg="mod">
          <ac:chgData name="Adam Arkley" userId="d399d8a812f0f754" providerId="LiveId" clId="{57F8A119-85F5-4242-973C-94C6A4B7E57A}" dt="2020-09-29T18:38:44.673" v="7654"/>
          <ac:spMkLst>
            <pc:docMk/>
            <pc:sldMk cId="3925457643" sldId="260"/>
            <ac:spMk id="9" creationId="{2D93FB91-1CCB-4F40-8110-791759806717}"/>
          </ac:spMkLst>
        </pc:spChg>
      </pc:sldChg>
      <pc:sldChg chg="modSp mod ord">
        <pc:chgData name="Adam Arkley" userId="d399d8a812f0f754" providerId="LiveId" clId="{57F8A119-85F5-4242-973C-94C6A4B7E57A}" dt="2020-09-29T18:38:44.673" v="7654"/>
        <pc:sldMkLst>
          <pc:docMk/>
          <pc:sldMk cId="1570467698" sldId="261"/>
        </pc:sldMkLst>
        <pc:spChg chg="mod">
          <ac:chgData name="Adam Arkley" userId="d399d8a812f0f754" providerId="LiveId" clId="{57F8A119-85F5-4242-973C-94C6A4B7E57A}" dt="2020-09-29T16:36:03.084" v="5053" actId="20577"/>
          <ac:spMkLst>
            <pc:docMk/>
            <pc:sldMk cId="1570467698" sldId="261"/>
            <ac:spMk id="7" creationId="{81C08BC2-19A8-464B-A2C7-FE134A960E49}"/>
          </ac:spMkLst>
        </pc:spChg>
        <pc:spChg chg="mod">
          <ac:chgData name="Adam Arkley" userId="d399d8a812f0f754" providerId="LiveId" clId="{57F8A119-85F5-4242-973C-94C6A4B7E57A}" dt="2020-09-29T18:38:44.673" v="7654"/>
          <ac:spMkLst>
            <pc:docMk/>
            <pc:sldMk cId="1570467698" sldId="261"/>
            <ac:spMk id="9" creationId="{2D93FB91-1CCB-4F40-8110-791759806717}"/>
          </ac:spMkLst>
        </pc:spChg>
      </pc:sldChg>
      <pc:sldChg chg="modSp">
        <pc:chgData name="Adam Arkley" userId="d399d8a812f0f754" providerId="LiveId" clId="{57F8A119-85F5-4242-973C-94C6A4B7E57A}" dt="2020-09-29T18:38:44.673" v="7654"/>
        <pc:sldMkLst>
          <pc:docMk/>
          <pc:sldMk cId="1861751771" sldId="262"/>
        </pc:sldMkLst>
        <pc:spChg chg="mod">
          <ac:chgData name="Adam Arkley" userId="d399d8a812f0f754" providerId="LiveId" clId="{57F8A119-85F5-4242-973C-94C6A4B7E57A}" dt="2020-09-29T18:38:44.673" v="7654"/>
          <ac:spMkLst>
            <pc:docMk/>
            <pc:sldMk cId="1861751771" sldId="262"/>
            <ac:spMk id="6" creationId="{E1CC5CBC-7FFB-44CA-B3ED-FD229E0BDE86}"/>
          </ac:spMkLst>
        </pc:spChg>
      </pc:sldChg>
      <pc:sldChg chg="modSp">
        <pc:chgData name="Adam Arkley" userId="d399d8a812f0f754" providerId="LiveId" clId="{57F8A119-85F5-4242-973C-94C6A4B7E57A}" dt="2020-09-29T18:38:44.673" v="7654"/>
        <pc:sldMkLst>
          <pc:docMk/>
          <pc:sldMk cId="918901797" sldId="263"/>
        </pc:sldMkLst>
        <pc:spChg chg="mod">
          <ac:chgData name="Adam Arkley" userId="d399d8a812f0f754" providerId="LiveId" clId="{57F8A119-85F5-4242-973C-94C6A4B7E57A}" dt="2020-09-29T18:38:44.673" v="7654"/>
          <ac:spMkLst>
            <pc:docMk/>
            <pc:sldMk cId="918901797" sldId="263"/>
            <ac:spMk id="9" creationId="{2D93FB91-1CCB-4F40-8110-791759806717}"/>
          </ac:spMkLst>
        </pc:spChg>
      </pc:sldChg>
      <pc:sldChg chg="modSp">
        <pc:chgData name="Adam Arkley" userId="d399d8a812f0f754" providerId="LiveId" clId="{57F8A119-85F5-4242-973C-94C6A4B7E57A}" dt="2020-09-29T18:38:44.673" v="7654"/>
        <pc:sldMkLst>
          <pc:docMk/>
          <pc:sldMk cId="2056472189" sldId="264"/>
        </pc:sldMkLst>
        <pc:spChg chg="mod">
          <ac:chgData name="Adam Arkley" userId="d399d8a812f0f754" providerId="LiveId" clId="{57F8A119-85F5-4242-973C-94C6A4B7E57A}" dt="2020-09-29T18:38:44.673" v="7654"/>
          <ac:spMkLst>
            <pc:docMk/>
            <pc:sldMk cId="2056472189" sldId="264"/>
            <ac:spMk id="9" creationId="{2D93FB91-1CCB-4F40-8110-791759806717}"/>
          </ac:spMkLst>
        </pc:spChg>
      </pc:sldChg>
      <pc:sldChg chg="modSp">
        <pc:chgData name="Adam Arkley" userId="d399d8a812f0f754" providerId="LiveId" clId="{57F8A119-85F5-4242-973C-94C6A4B7E57A}" dt="2020-09-29T18:38:44.673" v="7654"/>
        <pc:sldMkLst>
          <pc:docMk/>
          <pc:sldMk cId="3692225299" sldId="265"/>
        </pc:sldMkLst>
        <pc:spChg chg="mod">
          <ac:chgData name="Adam Arkley" userId="d399d8a812f0f754" providerId="LiveId" clId="{57F8A119-85F5-4242-973C-94C6A4B7E57A}" dt="2020-09-29T18:38:44.673" v="7654"/>
          <ac:spMkLst>
            <pc:docMk/>
            <pc:sldMk cId="3692225299" sldId="265"/>
            <ac:spMk id="9" creationId="{2D93FB91-1CCB-4F40-8110-791759806717}"/>
          </ac:spMkLst>
        </pc:spChg>
      </pc:sldChg>
      <pc:sldChg chg="modSp">
        <pc:chgData name="Adam Arkley" userId="d399d8a812f0f754" providerId="LiveId" clId="{57F8A119-85F5-4242-973C-94C6A4B7E57A}" dt="2020-09-29T18:38:44.673" v="7654"/>
        <pc:sldMkLst>
          <pc:docMk/>
          <pc:sldMk cId="3787901241" sldId="266"/>
        </pc:sldMkLst>
        <pc:spChg chg="mod">
          <ac:chgData name="Adam Arkley" userId="d399d8a812f0f754" providerId="LiveId" clId="{57F8A119-85F5-4242-973C-94C6A4B7E57A}" dt="2020-09-29T18:38:44.673" v="7654"/>
          <ac:spMkLst>
            <pc:docMk/>
            <pc:sldMk cId="3787901241" sldId="266"/>
            <ac:spMk id="9" creationId="{2D93FB91-1CCB-4F40-8110-791759806717}"/>
          </ac:spMkLst>
        </pc:spChg>
      </pc:sldChg>
      <pc:sldChg chg="modSp">
        <pc:chgData name="Adam Arkley" userId="d399d8a812f0f754" providerId="LiveId" clId="{57F8A119-85F5-4242-973C-94C6A4B7E57A}" dt="2020-09-29T18:38:44.673" v="7654"/>
        <pc:sldMkLst>
          <pc:docMk/>
          <pc:sldMk cId="45747960" sldId="267"/>
        </pc:sldMkLst>
        <pc:spChg chg="mod">
          <ac:chgData name="Adam Arkley" userId="d399d8a812f0f754" providerId="LiveId" clId="{57F8A119-85F5-4242-973C-94C6A4B7E57A}" dt="2020-09-29T18:38:44.673" v="7654"/>
          <ac:spMkLst>
            <pc:docMk/>
            <pc:sldMk cId="45747960" sldId="267"/>
            <ac:spMk id="9" creationId="{2D93FB91-1CCB-4F40-8110-791759806717}"/>
          </ac:spMkLst>
        </pc:spChg>
      </pc:sldChg>
      <pc:sldChg chg="modSp mod">
        <pc:chgData name="Adam Arkley" userId="d399d8a812f0f754" providerId="LiveId" clId="{57F8A119-85F5-4242-973C-94C6A4B7E57A}" dt="2020-09-29T18:38:44.673" v="7654"/>
        <pc:sldMkLst>
          <pc:docMk/>
          <pc:sldMk cId="2811427012" sldId="268"/>
        </pc:sldMkLst>
        <pc:spChg chg="mod">
          <ac:chgData name="Adam Arkley" userId="d399d8a812f0f754" providerId="LiveId" clId="{57F8A119-85F5-4242-973C-94C6A4B7E57A}" dt="2020-09-28T20:47:48.978" v="209" actId="20577"/>
          <ac:spMkLst>
            <pc:docMk/>
            <pc:sldMk cId="2811427012" sldId="268"/>
            <ac:spMk id="7" creationId="{81C08BC2-19A8-464B-A2C7-FE134A960E49}"/>
          </ac:spMkLst>
        </pc:spChg>
        <pc:spChg chg="mod">
          <ac:chgData name="Adam Arkley" userId="d399d8a812f0f754" providerId="LiveId" clId="{57F8A119-85F5-4242-973C-94C6A4B7E57A}" dt="2020-09-29T18:38:44.673" v="7654"/>
          <ac:spMkLst>
            <pc:docMk/>
            <pc:sldMk cId="2811427012" sldId="268"/>
            <ac:spMk id="9" creationId="{2D93FB91-1CCB-4F40-8110-791759806717}"/>
          </ac:spMkLst>
        </pc:spChg>
      </pc:sldChg>
      <pc:sldChg chg="modSp add mod">
        <pc:chgData name="Adam Arkley" userId="d399d8a812f0f754" providerId="LiveId" clId="{57F8A119-85F5-4242-973C-94C6A4B7E57A}" dt="2020-09-29T18:38:44.673" v="7654"/>
        <pc:sldMkLst>
          <pc:docMk/>
          <pc:sldMk cId="4210038922" sldId="269"/>
        </pc:sldMkLst>
        <pc:spChg chg="mod">
          <ac:chgData name="Adam Arkley" userId="d399d8a812f0f754" providerId="LiveId" clId="{57F8A119-85F5-4242-973C-94C6A4B7E57A}" dt="2020-09-28T20:59:05.549" v="797" actId="20577"/>
          <ac:spMkLst>
            <pc:docMk/>
            <pc:sldMk cId="4210038922" sldId="269"/>
            <ac:spMk id="7" creationId="{81C08BC2-19A8-464B-A2C7-FE134A960E49}"/>
          </ac:spMkLst>
        </pc:spChg>
        <pc:spChg chg="mod">
          <ac:chgData name="Adam Arkley" userId="d399d8a812f0f754" providerId="LiveId" clId="{57F8A119-85F5-4242-973C-94C6A4B7E57A}" dt="2020-09-29T18:38:44.673" v="7654"/>
          <ac:spMkLst>
            <pc:docMk/>
            <pc:sldMk cId="4210038922" sldId="269"/>
            <ac:spMk id="9" creationId="{2D93FB91-1CCB-4F40-8110-791759806717}"/>
          </ac:spMkLst>
        </pc:spChg>
      </pc:sldChg>
      <pc:sldChg chg="modSp add mod">
        <pc:chgData name="Adam Arkley" userId="d399d8a812f0f754" providerId="LiveId" clId="{57F8A119-85F5-4242-973C-94C6A4B7E57A}" dt="2020-09-29T18:38:44.673" v="7654"/>
        <pc:sldMkLst>
          <pc:docMk/>
          <pc:sldMk cId="2485717514" sldId="270"/>
        </pc:sldMkLst>
        <pc:spChg chg="mod">
          <ac:chgData name="Adam Arkley" userId="d399d8a812f0f754" providerId="LiveId" clId="{57F8A119-85F5-4242-973C-94C6A4B7E57A}" dt="2020-09-28T21:05:35.234" v="1892" actId="20577"/>
          <ac:spMkLst>
            <pc:docMk/>
            <pc:sldMk cId="2485717514" sldId="270"/>
            <ac:spMk id="7" creationId="{81C08BC2-19A8-464B-A2C7-FE134A960E49}"/>
          </ac:spMkLst>
        </pc:spChg>
        <pc:spChg chg="mod">
          <ac:chgData name="Adam Arkley" userId="d399d8a812f0f754" providerId="LiveId" clId="{57F8A119-85F5-4242-973C-94C6A4B7E57A}" dt="2020-09-29T18:38:44.673" v="7654"/>
          <ac:spMkLst>
            <pc:docMk/>
            <pc:sldMk cId="2485717514" sldId="270"/>
            <ac:spMk id="9" creationId="{2D93FB91-1CCB-4F40-8110-791759806717}"/>
          </ac:spMkLst>
        </pc:spChg>
      </pc:sldChg>
      <pc:sldChg chg="modSp add mod">
        <pc:chgData name="Adam Arkley" userId="d399d8a812f0f754" providerId="LiveId" clId="{57F8A119-85F5-4242-973C-94C6A4B7E57A}" dt="2020-09-29T18:38:44.673" v="7654"/>
        <pc:sldMkLst>
          <pc:docMk/>
          <pc:sldMk cId="1531185560" sldId="271"/>
        </pc:sldMkLst>
        <pc:spChg chg="mod">
          <ac:chgData name="Adam Arkley" userId="d399d8a812f0f754" providerId="LiveId" clId="{57F8A119-85F5-4242-973C-94C6A4B7E57A}" dt="2020-09-29T11:01:37.142" v="2638" actId="20577"/>
          <ac:spMkLst>
            <pc:docMk/>
            <pc:sldMk cId="1531185560" sldId="271"/>
            <ac:spMk id="7" creationId="{81C08BC2-19A8-464B-A2C7-FE134A960E49}"/>
          </ac:spMkLst>
        </pc:spChg>
        <pc:spChg chg="mod">
          <ac:chgData name="Adam Arkley" userId="d399d8a812f0f754" providerId="LiveId" clId="{57F8A119-85F5-4242-973C-94C6A4B7E57A}" dt="2020-09-29T18:38:44.673" v="7654"/>
          <ac:spMkLst>
            <pc:docMk/>
            <pc:sldMk cId="1531185560" sldId="271"/>
            <ac:spMk id="9" creationId="{2D93FB91-1CCB-4F40-8110-791759806717}"/>
          </ac:spMkLst>
        </pc:spChg>
      </pc:sldChg>
      <pc:sldChg chg="modSp add mod">
        <pc:chgData name="Adam Arkley" userId="d399d8a812f0f754" providerId="LiveId" clId="{57F8A119-85F5-4242-973C-94C6A4B7E57A}" dt="2020-09-29T18:38:44.673" v="7654"/>
        <pc:sldMkLst>
          <pc:docMk/>
          <pc:sldMk cId="3850673635" sldId="272"/>
        </pc:sldMkLst>
        <pc:spChg chg="mod">
          <ac:chgData name="Adam Arkley" userId="d399d8a812f0f754" providerId="LiveId" clId="{57F8A119-85F5-4242-973C-94C6A4B7E57A}" dt="2020-09-29T11:06:12.893" v="3228" actId="20577"/>
          <ac:spMkLst>
            <pc:docMk/>
            <pc:sldMk cId="3850673635" sldId="272"/>
            <ac:spMk id="7" creationId="{81C08BC2-19A8-464B-A2C7-FE134A960E49}"/>
          </ac:spMkLst>
        </pc:spChg>
        <pc:spChg chg="mod">
          <ac:chgData name="Adam Arkley" userId="d399d8a812f0f754" providerId="LiveId" clId="{57F8A119-85F5-4242-973C-94C6A4B7E57A}" dt="2020-09-29T18:38:44.673" v="7654"/>
          <ac:spMkLst>
            <pc:docMk/>
            <pc:sldMk cId="3850673635" sldId="272"/>
            <ac:spMk id="9" creationId="{2D93FB91-1CCB-4F40-8110-791759806717}"/>
          </ac:spMkLst>
        </pc:spChg>
      </pc:sldChg>
      <pc:sldChg chg="modSp add">
        <pc:chgData name="Adam Arkley" userId="d399d8a812f0f754" providerId="LiveId" clId="{57F8A119-85F5-4242-973C-94C6A4B7E57A}" dt="2020-09-29T18:38:44.673" v="7654"/>
        <pc:sldMkLst>
          <pc:docMk/>
          <pc:sldMk cId="2937272670" sldId="273"/>
        </pc:sldMkLst>
        <pc:spChg chg="mod">
          <ac:chgData name="Adam Arkley" userId="d399d8a812f0f754" providerId="LiveId" clId="{57F8A119-85F5-4242-973C-94C6A4B7E57A}" dt="2020-09-29T18:38:44.673" v="7654"/>
          <ac:spMkLst>
            <pc:docMk/>
            <pc:sldMk cId="2937272670" sldId="273"/>
            <ac:spMk id="9" creationId="{2D93FB91-1CCB-4F40-8110-791759806717}"/>
          </ac:spMkLst>
        </pc:spChg>
      </pc:sldChg>
      <pc:sldChg chg="modSp add mod">
        <pc:chgData name="Adam Arkley" userId="d399d8a812f0f754" providerId="LiveId" clId="{57F8A119-85F5-4242-973C-94C6A4B7E57A}" dt="2020-09-29T18:38:44.673" v="7654"/>
        <pc:sldMkLst>
          <pc:docMk/>
          <pc:sldMk cId="1433041978" sldId="274"/>
        </pc:sldMkLst>
        <pc:spChg chg="mod">
          <ac:chgData name="Adam Arkley" userId="d399d8a812f0f754" providerId="LiveId" clId="{57F8A119-85F5-4242-973C-94C6A4B7E57A}" dt="2020-09-29T12:49:38.808" v="3863" actId="20577"/>
          <ac:spMkLst>
            <pc:docMk/>
            <pc:sldMk cId="1433041978" sldId="274"/>
            <ac:spMk id="6" creationId="{C5372D0A-E260-4F85-BA5F-02B997435337}"/>
          </ac:spMkLst>
        </pc:spChg>
        <pc:spChg chg="mod">
          <ac:chgData name="Adam Arkley" userId="d399d8a812f0f754" providerId="LiveId" clId="{57F8A119-85F5-4242-973C-94C6A4B7E57A}" dt="2020-09-29T16:30:11.672" v="4510" actId="20577"/>
          <ac:spMkLst>
            <pc:docMk/>
            <pc:sldMk cId="1433041978" sldId="274"/>
            <ac:spMk id="7" creationId="{81C08BC2-19A8-464B-A2C7-FE134A960E49}"/>
          </ac:spMkLst>
        </pc:spChg>
        <pc:spChg chg="mod">
          <ac:chgData name="Adam Arkley" userId="d399d8a812f0f754" providerId="LiveId" clId="{57F8A119-85F5-4242-973C-94C6A4B7E57A}" dt="2020-09-29T18:38:44.673" v="7654"/>
          <ac:spMkLst>
            <pc:docMk/>
            <pc:sldMk cId="1433041978" sldId="274"/>
            <ac:spMk id="9" creationId="{2D93FB91-1CCB-4F40-8110-791759806717}"/>
          </ac:spMkLst>
        </pc:spChg>
      </pc:sldChg>
      <pc:sldChg chg="modSp add mod">
        <pc:chgData name="Adam Arkley" userId="d399d8a812f0f754" providerId="LiveId" clId="{57F8A119-85F5-4242-973C-94C6A4B7E57A}" dt="2020-09-29T18:38:44.673" v="7654"/>
        <pc:sldMkLst>
          <pc:docMk/>
          <pc:sldMk cId="1211861009" sldId="275"/>
        </pc:sldMkLst>
        <pc:spChg chg="mod">
          <ac:chgData name="Adam Arkley" userId="d399d8a812f0f754" providerId="LiveId" clId="{57F8A119-85F5-4242-973C-94C6A4B7E57A}" dt="2020-09-29T16:30:24.812" v="4547" actId="20577"/>
          <ac:spMkLst>
            <pc:docMk/>
            <pc:sldMk cId="1211861009" sldId="275"/>
            <ac:spMk id="6" creationId="{C5372D0A-E260-4F85-BA5F-02B997435337}"/>
          </ac:spMkLst>
        </pc:spChg>
        <pc:spChg chg="mod">
          <ac:chgData name="Adam Arkley" userId="d399d8a812f0f754" providerId="LiveId" clId="{57F8A119-85F5-4242-973C-94C6A4B7E57A}" dt="2020-09-29T16:32:46.300" v="4924" actId="20577"/>
          <ac:spMkLst>
            <pc:docMk/>
            <pc:sldMk cId="1211861009" sldId="275"/>
            <ac:spMk id="7" creationId="{81C08BC2-19A8-464B-A2C7-FE134A960E49}"/>
          </ac:spMkLst>
        </pc:spChg>
        <pc:spChg chg="mod">
          <ac:chgData name="Adam Arkley" userId="d399d8a812f0f754" providerId="LiveId" clId="{57F8A119-85F5-4242-973C-94C6A4B7E57A}" dt="2020-09-29T18:38:44.673" v="7654"/>
          <ac:spMkLst>
            <pc:docMk/>
            <pc:sldMk cId="1211861009" sldId="275"/>
            <ac:spMk id="9" creationId="{2D93FB91-1CCB-4F40-8110-791759806717}"/>
          </ac:spMkLst>
        </pc:spChg>
      </pc:sldChg>
      <pc:sldChg chg="modSp add mod ord">
        <pc:chgData name="Adam Arkley" userId="d399d8a812f0f754" providerId="LiveId" clId="{57F8A119-85F5-4242-973C-94C6A4B7E57A}" dt="2020-09-29T18:38:44.673" v="7654"/>
        <pc:sldMkLst>
          <pc:docMk/>
          <pc:sldMk cId="1171388678" sldId="276"/>
        </pc:sldMkLst>
        <pc:spChg chg="mod">
          <ac:chgData name="Adam Arkley" userId="d399d8a812f0f754" providerId="LiveId" clId="{57F8A119-85F5-4242-973C-94C6A4B7E57A}" dt="2020-09-29T18:38:44.673" v="7654"/>
          <ac:spMkLst>
            <pc:docMk/>
            <pc:sldMk cId="1171388678" sldId="276"/>
            <ac:spMk id="6" creationId="{E1CC5CBC-7FFB-44CA-B3ED-FD229E0BDE86}"/>
          </ac:spMkLst>
        </pc:spChg>
        <pc:spChg chg="mod">
          <ac:chgData name="Adam Arkley" userId="d399d8a812f0f754" providerId="LiveId" clId="{57F8A119-85F5-4242-973C-94C6A4B7E57A}" dt="2020-09-29T16:34:06.951" v="4946" actId="20577"/>
          <ac:spMkLst>
            <pc:docMk/>
            <pc:sldMk cId="1171388678" sldId="276"/>
            <ac:spMk id="7" creationId="{264D352A-6490-4480-892C-323D5009DE9E}"/>
          </ac:spMkLst>
        </pc:spChg>
        <pc:spChg chg="mod">
          <ac:chgData name="Adam Arkley" userId="d399d8a812f0f754" providerId="LiveId" clId="{57F8A119-85F5-4242-973C-94C6A4B7E57A}" dt="2020-09-29T16:34:27.458" v="5038" actId="20577"/>
          <ac:spMkLst>
            <pc:docMk/>
            <pc:sldMk cId="1171388678" sldId="276"/>
            <ac:spMk id="8" creationId="{BE0E3DF2-7D61-4E65-B9C8-8C8786AC82BB}"/>
          </ac:spMkLst>
        </pc:spChg>
      </pc:sldChg>
      <pc:sldChg chg="modSp add mod ord">
        <pc:chgData name="Adam Arkley" userId="d399d8a812f0f754" providerId="LiveId" clId="{57F8A119-85F5-4242-973C-94C6A4B7E57A}" dt="2020-09-29T18:38:44.673" v="7654"/>
        <pc:sldMkLst>
          <pc:docMk/>
          <pc:sldMk cId="1348095064" sldId="277"/>
        </pc:sldMkLst>
        <pc:spChg chg="mod">
          <ac:chgData name="Adam Arkley" userId="d399d8a812f0f754" providerId="LiveId" clId="{57F8A119-85F5-4242-973C-94C6A4B7E57A}" dt="2020-09-29T16:38:00.971" v="5078" actId="20577"/>
          <ac:spMkLst>
            <pc:docMk/>
            <pc:sldMk cId="1348095064" sldId="277"/>
            <ac:spMk id="6" creationId="{C5372D0A-E260-4F85-BA5F-02B997435337}"/>
          </ac:spMkLst>
        </pc:spChg>
        <pc:spChg chg="mod">
          <ac:chgData name="Adam Arkley" userId="d399d8a812f0f754" providerId="LiveId" clId="{57F8A119-85F5-4242-973C-94C6A4B7E57A}" dt="2020-09-29T16:44:15.429" v="5887" actId="27636"/>
          <ac:spMkLst>
            <pc:docMk/>
            <pc:sldMk cId="1348095064" sldId="277"/>
            <ac:spMk id="7" creationId="{81C08BC2-19A8-464B-A2C7-FE134A960E49}"/>
          </ac:spMkLst>
        </pc:spChg>
        <pc:spChg chg="mod">
          <ac:chgData name="Adam Arkley" userId="d399d8a812f0f754" providerId="LiveId" clId="{57F8A119-85F5-4242-973C-94C6A4B7E57A}" dt="2020-09-29T18:38:44.673" v="7654"/>
          <ac:spMkLst>
            <pc:docMk/>
            <pc:sldMk cId="1348095064" sldId="277"/>
            <ac:spMk id="9" creationId="{2D93FB91-1CCB-4F40-8110-791759806717}"/>
          </ac:spMkLst>
        </pc:spChg>
      </pc:sldChg>
      <pc:sldChg chg="add del">
        <pc:chgData name="Adam Arkley" userId="d399d8a812f0f754" providerId="LiveId" clId="{57F8A119-85F5-4242-973C-94C6A4B7E57A}" dt="2020-09-29T16:35:26.062" v="5040" actId="47"/>
        <pc:sldMkLst>
          <pc:docMk/>
          <pc:sldMk cId="1693359044" sldId="277"/>
        </pc:sldMkLst>
      </pc:sldChg>
      <pc:sldChg chg="modSp add mod">
        <pc:chgData name="Adam Arkley" userId="d399d8a812f0f754" providerId="LiveId" clId="{57F8A119-85F5-4242-973C-94C6A4B7E57A}" dt="2020-09-29T18:38:44.673" v="7654"/>
        <pc:sldMkLst>
          <pc:docMk/>
          <pc:sldMk cId="3898771234" sldId="278"/>
        </pc:sldMkLst>
        <pc:spChg chg="mod">
          <ac:chgData name="Adam Arkley" userId="d399d8a812f0f754" providerId="LiveId" clId="{57F8A119-85F5-4242-973C-94C6A4B7E57A}" dt="2020-09-29T16:44:35.172" v="5920" actId="20577"/>
          <ac:spMkLst>
            <pc:docMk/>
            <pc:sldMk cId="3898771234" sldId="278"/>
            <ac:spMk id="6" creationId="{C5372D0A-E260-4F85-BA5F-02B997435337}"/>
          </ac:spMkLst>
        </pc:spChg>
        <pc:spChg chg="mod">
          <ac:chgData name="Adam Arkley" userId="d399d8a812f0f754" providerId="LiveId" clId="{57F8A119-85F5-4242-973C-94C6A4B7E57A}" dt="2020-09-29T16:46:37.581" v="6370" actId="20577"/>
          <ac:spMkLst>
            <pc:docMk/>
            <pc:sldMk cId="3898771234" sldId="278"/>
            <ac:spMk id="7" creationId="{81C08BC2-19A8-464B-A2C7-FE134A960E49}"/>
          </ac:spMkLst>
        </pc:spChg>
        <pc:spChg chg="mod">
          <ac:chgData name="Adam Arkley" userId="d399d8a812f0f754" providerId="LiveId" clId="{57F8A119-85F5-4242-973C-94C6A4B7E57A}" dt="2020-09-29T18:38:44.673" v="7654"/>
          <ac:spMkLst>
            <pc:docMk/>
            <pc:sldMk cId="3898771234" sldId="278"/>
            <ac:spMk id="9" creationId="{2D93FB91-1CCB-4F40-8110-791759806717}"/>
          </ac:spMkLst>
        </pc:spChg>
      </pc:sldChg>
      <pc:sldChg chg="modSp add mod ord">
        <pc:chgData name="Adam Arkley" userId="d399d8a812f0f754" providerId="LiveId" clId="{57F8A119-85F5-4242-973C-94C6A4B7E57A}" dt="2020-09-29T18:38:44.673" v="7654"/>
        <pc:sldMkLst>
          <pc:docMk/>
          <pc:sldMk cId="220820179" sldId="279"/>
        </pc:sldMkLst>
        <pc:spChg chg="mod">
          <ac:chgData name="Adam Arkley" userId="d399d8a812f0f754" providerId="LiveId" clId="{57F8A119-85F5-4242-973C-94C6A4B7E57A}" dt="2020-09-29T18:38:44.673" v="7654"/>
          <ac:spMkLst>
            <pc:docMk/>
            <pc:sldMk cId="220820179" sldId="279"/>
            <ac:spMk id="6" creationId="{E1CC5CBC-7FFB-44CA-B3ED-FD229E0BDE86}"/>
          </ac:spMkLst>
        </pc:spChg>
        <pc:spChg chg="mod">
          <ac:chgData name="Adam Arkley" userId="d399d8a812f0f754" providerId="LiveId" clId="{57F8A119-85F5-4242-973C-94C6A4B7E57A}" dt="2020-09-29T16:47:20.637" v="6395" actId="20577"/>
          <ac:spMkLst>
            <pc:docMk/>
            <pc:sldMk cId="220820179" sldId="279"/>
            <ac:spMk id="7" creationId="{264D352A-6490-4480-892C-323D5009DE9E}"/>
          </ac:spMkLst>
        </pc:spChg>
        <pc:spChg chg="mod">
          <ac:chgData name="Adam Arkley" userId="d399d8a812f0f754" providerId="LiveId" clId="{57F8A119-85F5-4242-973C-94C6A4B7E57A}" dt="2020-09-29T16:47:39.346" v="6433" actId="20577"/>
          <ac:spMkLst>
            <pc:docMk/>
            <pc:sldMk cId="220820179" sldId="279"/>
            <ac:spMk id="8" creationId="{BE0E3DF2-7D61-4E65-B9C8-8C8786AC82BB}"/>
          </ac:spMkLst>
        </pc:spChg>
      </pc:sldChg>
      <pc:sldChg chg="modSp add mod ord">
        <pc:chgData name="Adam Arkley" userId="d399d8a812f0f754" providerId="LiveId" clId="{57F8A119-85F5-4242-973C-94C6A4B7E57A}" dt="2020-09-29T18:38:44.673" v="7654"/>
        <pc:sldMkLst>
          <pc:docMk/>
          <pc:sldMk cId="599969813" sldId="280"/>
        </pc:sldMkLst>
        <pc:spChg chg="mod">
          <ac:chgData name="Adam Arkley" userId="d399d8a812f0f754" providerId="LiveId" clId="{57F8A119-85F5-4242-973C-94C6A4B7E57A}" dt="2020-09-29T16:51:02.142" v="6444" actId="20577"/>
          <ac:spMkLst>
            <pc:docMk/>
            <pc:sldMk cId="599969813" sldId="280"/>
            <ac:spMk id="6" creationId="{C5372D0A-E260-4F85-BA5F-02B997435337}"/>
          </ac:spMkLst>
        </pc:spChg>
        <pc:spChg chg="mod">
          <ac:chgData name="Adam Arkley" userId="d399d8a812f0f754" providerId="LiveId" clId="{57F8A119-85F5-4242-973C-94C6A4B7E57A}" dt="2020-09-29T18:36:20.523" v="7174" actId="20577"/>
          <ac:spMkLst>
            <pc:docMk/>
            <pc:sldMk cId="599969813" sldId="280"/>
            <ac:spMk id="7" creationId="{81C08BC2-19A8-464B-A2C7-FE134A960E49}"/>
          </ac:spMkLst>
        </pc:spChg>
        <pc:spChg chg="mod">
          <ac:chgData name="Adam Arkley" userId="d399d8a812f0f754" providerId="LiveId" clId="{57F8A119-85F5-4242-973C-94C6A4B7E57A}" dt="2020-09-29T18:38:44.673" v="7654"/>
          <ac:spMkLst>
            <pc:docMk/>
            <pc:sldMk cId="599969813" sldId="280"/>
            <ac:spMk id="9" creationId="{2D93FB91-1CCB-4F40-8110-791759806717}"/>
          </ac:spMkLst>
        </pc:spChg>
      </pc:sldChg>
      <pc:sldChg chg="modSp add mod">
        <pc:chgData name="Adam Arkley" userId="d399d8a812f0f754" providerId="LiveId" clId="{57F8A119-85F5-4242-973C-94C6A4B7E57A}" dt="2020-09-29T18:38:44.673" v="7654"/>
        <pc:sldMkLst>
          <pc:docMk/>
          <pc:sldMk cId="1897451912" sldId="281"/>
        </pc:sldMkLst>
        <pc:spChg chg="mod">
          <ac:chgData name="Adam Arkley" userId="d399d8a812f0f754" providerId="LiveId" clId="{57F8A119-85F5-4242-973C-94C6A4B7E57A}" dt="2020-09-29T18:37:48.856" v="7623" actId="20577"/>
          <ac:spMkLst>
            <pc:docMk/>
            <pc:sldMk cId="1897451912" sldId="281"/>
            <ac:spMk id="6" creationId="{C5372D0A-E260-4F85-BA5F-02B997435337}"/>
          </ac:spMkLst>
        </pc:spChg>
        <pc:spChg chg="mod">
          <ac:chgData name="Adam Arkley" userId="d399d8a812f0f754" providerId="LiveId" clId="{57F8A119-85F5-4242-973C-94C6A4B7E57A}" dt="2020-09-29T18:37:39.763" v="7604" actId="20577"/>
          <ac:spMkLst>
            <pc:docMk/>
            <pc:sldMk cId="1897451912" sldId="281"/>
            <ac:spMk id="7" creationId="{81C08BC2-19A8-464B-A2C7-FE134A960E49}"/>
          </ac:spMkLst>
        </pc:spChg>
        <pc:spChg chg="mod">
          <ac:chgData name="Adam Arkley" userId="d399d8a812f0f754" providerId="LiveId" clId="{57F8A119-85F5-4242-973C-94C6A4B7E57A}" dt="2020-09-29T18:38:44.673" v="7654"/>
          <ac:spMkLst>
            <pc:docMk/>
            <pc:sldMk cId="1897451912" sldId="281"/>
            <ac:spMk id="9" creationId="{2D93FB91-1CCB-4F40-8110-791759806717}"/>
          </ac:spMkLst>
        </pc:spChg>
      </pc:sldChg>
      <pc:sldChg chg="modSp add mod ord">
        <pc:chgData name="Adam Arkley" userId="d399d8a812f0f754" providerId="LiveId" clId="{57F8A119-85F5-4242-973C-94C6A4B7E57A}" dt="2020-09-29T18:42:02" v="7771" actId="20577"/>
        <pc:sldMkLst>
          <pc:docMk/>
          <pc:sldMk cId="3165221986" sldId="282"/>
        </pc:sldMkLst>
        <pc:spChg chg="mod">
          <ac:chgData name="Adam Arkley" userId="d399d8a812f0f754" providerId="LiveId" clId="{57F8A119-85F5-4242-973C-94C6A4B7E57A}" dt="2020-09-29T18:38:44.673" v="7654"/>
          <ac:spMkLst>
            <pc:docMk/>
            <pc:sldMk cId="3165221986" sldId="282"/>
            <ac:spMk id="6" creationId="{E1CC5CBC-7FFB-44CA-B3ED-FD229E0BDE86}"/>
          </ac:spMkLst>
        </pc:spChg>
        <pc:spChg chg="mod">
          <ac:chgData name="Adam Arkley" userId="d399d8a812f0f754" providerId="LiveId" clId="{57F8A119-85F5-4242-973C-94C6A4B7E57A}" dt="2020-09-29T18:38:09.350" v="7650" actId="20577"/>
          <ac:spMkLst>
            <pc:docMk/>
            <pc:sldMk cId="3165221986" sldId="282"/>
            <ac:spMk id="7" creationId="{264D352A-6490-4480-892C-323D5009DE9E}"/>
          </ac:spMkLst>
        </pc:spChg>
        <pc:spChg chg="mod">
          <ac:chgData name="Adam Arkley" userId="d399d8a812f0f754" providerId="LiveId" clId="{57F8A119-85F5-4242-973C-94C6A4B7E57A}" dt="2020-09-29T18:42:02" v="7771" actId="20577"/>
          <ac:spMkLst>
            <pc:docMk/>
            <pc:sldMk cId="3165221986" sldId="282"/>
            <ac:spMk id="8" creationId="{BE0E3DF2-7D61-4E65-B9C8-8C8786AC82BB}"/>
          </ac:spMkLst>
        </pc:spChg>
      </pc:sldChg>
      <pc:sldChg chg="modSp add mod ord">
        <pc:chgData name="Adam Arkley" userId="d399d8a812f0f754" providerId="LiveId" clId="{57F8A119-85F5-4242-973C-94C6A4B7E57A}" dt="2020-09-29T18:48:53.103" v="8622" actId="20577"/>
        <pc:sldMkLst>
          <pc:docMk/>
          <pc:sldMk cId="2393485542" sldId="283"/>
        </pc:sldMkLst>
        <pc:spChg chg="mod">
          <ac:chgData name="Adam Arkley" userId="d399d8a812f0f754" providerId="LiveId" clId="{57F8A119-85F5-4242-973C-94C6A4B7E57A}" dt="2020-09-29T18:42:06.969" v="7793" actId="20577"/>
          <ac:spMkLst>
            <pc:docMk/>
            <pc:sldMk cId="2393485542" sldId="283"/>
            <ac:spMk id="6" creationId="{C5372D0A-E260-4F85-BA5F-02B997435337}"/>
          </ac:spMkLst>
        </pc:spChg>
        <pc:spChg chg="mod">
          <ac:chgData name="Adam Arkley" userId="d399d8a812f0f754" providerId="LiveId" clId="{57F8A119-85F5-4242-973C-94C6A4B7E57A}" dt="2020-09-29T18:48:53.103" v="8622" actId="20577"/>
          <ac:spMkLst>
            <pc:docMk/>
            <pc:sldMk cId="2393485542" sldId="283"/>
            <ac:spMk id="7" creationId="{81C08BC2-19A8-464B-A2C7-FE134A960E49}"/>
          </ac:spMkLst>
        </pc:spChg>
        <pc:spChg chg="mod">
          <ac:chgData name="Adam Arkley" userId="d399d8a812f0f754" providerId="LiveId" clId="{57F8A119-85F5-4242-973C-94C6A4B7E57A}" dt="2020-09-29T18:38:44.673" v="7654"/>
          <ac:spMkLst>
            <pc:docMk/>
            <pc:sldMk cId="2393485542" sldId="283"/>
            <ac:spMk id="9" creationId="{2D93FB91-1CCB-4F40-8110-791759806717}"/>
          </ac:spMkLst>
        </pc:spChg>
      </pc:sldChg>
      <pc:sldChg chg="addSp modSp add mod ord">
        <pc:chgData name="Adam Arkley" userId="d399d8a812f0f754" providerId="LiveId" clId="{57F8A119-85F5-4242-973C-94C6A4B7E57A}" dt="2020-09-29T19:44:29.041" v="9877"/>
        <pc:sldMkLst>
          <pc:docMk/>
          <pc:sldMk cId="1476985592" sldId="284"/>
        </pc:sldMkLst>
        <pc:spChg chg="mod">
          <ac:chgData name="Adam Arkley" userId="d399d8a812f0f754" providerId="LiveId" clId="{57F8A119-85F5-4242-973C-94C6A4B7E57A}" dt="2020-09-29T19:44:26.342" v="9875" actId="20577"/>
          <ac:spMkLst>
            <pc:docMk/>
            <pc:sldMk cId="1476985592" sldId="284"/>
            <ac:spMk id="6" creationId="{C5372D0A-E260-4F85-BA5F-02B997435337}"/>
          </ac:spMkLst>
        </pc:spChg>
        <pc:spChg chg="mod">
          <ac:chgData name="Adam Arkley" userId="d399d8a812f0f754" providerId="LiveId" clId="{57F8A119-85F5-4242-973C-94C6A4B7E57A}" dt="2020-09-29T19:42:26.543" v="9375" actId="27636"/>
          <ac:spMkLst>
            <pc:docMk/>
            <pc:sldMk cId="1476985592" sldId="284"/>
            <ac:spMk id="7" creationId="{81C08BC2-19A8-464B-A2C7-FE134A960E49}"/>
          </ac:spMkLst>
        </pc:spChg>
        <pc:graphicFrameChg chg="add mod modGraphic">
          <ac:chgData name="Adam Arkley" userId="d399d8a812f0f754" providerId="LiveId" clId="{57F8A119-85F5-4242-973C-94C6A4B7E57A}" dt="2020-09-29T19:42:32.443" v="9376" actId="1076"/>
          <ac:graphicFrameMkLst>
            <pc:docMk/>
            <pc:sldMk cId="1476985592" sldId="284"/>
            <ac:graphicFrameMk id="2" creationId="{EF581657-8F19-4355-80C5-9EBFFC86B625}"/>
          </ac:graphicFrameMkLst>
        </pc:graphicFrameChg>
      </pc:sldChg>
      <pc:sldChg chg="modSp add mod ord">
        <pc:chgData name="Adam Arkley" userId="d399d8a812f0f754" providerId="LiveId" clId="{57F8A119-85F5-4242-973C-94C6A4B7E57A}" dt="2020-09-29T19:44:02.884" v="9828" actId="20577"/>
        <pc:sldMkLst>
          <pc:docMk/>
          <pc:sldMk cId="906687609" sldId="285"/>
        </pc:sldMkLst>
        <pc:spChg chg="mod">
          <ac:chgData name="Adam Arkley" userId="d399d8a812f0f754" providerId="LiveId" clId="{57F8A119-85F5-4242-973C-94C6A4B7E57A}" dt="2020-09-29T19:42:46.284" v="9397" actId="20577"/>
          <ac:spMkLst>
            <pc:docMk/>
            <pc:sldMk cId="906687609" sldId="285"/>
            <ac:spMk id="6" creationId="{C5372D0A-E260-4F85-BA5F-02B997435337}"/>
          </ac:spMkLst>
        </pc:spChg>
        <pc:spChg chg="mod">
          <ac:chgData name="Adam Arkley" userId="d399d8a812f0f754" providerId="LiveId" clId="{57F8A119-85F5-4242-973C-94C6A4B7E57A}" dt="2020-09-29T19:44:02.884" v="9828" actId="20577"/>
          <ac:spMkLst>
            <pc:docMk/>
            <pc:sldMk cId="906687609" sldId="285"/>
            <ac:spMk id="7" creationId="{81C08BC2-19A8-464B-A2C7-FE134A960E49}"/>
          </ac:spMkLst>
        </pc:spChg>
      </pc:sldChg>
      <pc:sldChg chg="modSp add mod">
        <pc:chgData name="Adam Arkley" userId="d399d8a812f0f754" providerId="LiveId" clId="{57F8A119-85F5-4242-973C-94C6A4B7E57A}" dt="2020-09-29T19:46:43.652" v="10293" actId="255"/>
        <pc:sldMkLst>
          <pc:docMk/>
          <pc:sldMk cId="1654133638" sldId="286"/>
        </pc:sldMkLst>
        <pc:spChg chg="mod">
          <ac:chgData name="Adam Arkley" userId="d399d8a812f0f754" providerId="LiveId" clId="{57F8A119-85F5-4242-973C-94C6A4B7E57A}" dt="2020-09-29T19:44:33.074" v="9894" actId="20577"/>
          <ac:spMkLst>
            <pc:docMk/>
            <pc:sldMk cId="1654133638" sldId="286"/>
            <ac:spMk id="6" creationId="{C5372D0A-E260-4F85-BA5F-02B997435337}"/>
          </ac:spMkLst>
        </pc:spChg>
        <pc:spChg chg="mod">
          <ac:chgData name="Adam Arkley" userId="d399d8a812f0f754" providerId="LiveId" clId="{57F8A119-85F5-4242-973C-94C6A4B7E57A}" dt="2020-09-29T19:46:43.652" v="10293" actId="255"/>
          <ac:spMkLst>
            <pc:docMk/>
            <pc:sldMk cId="1654133638" sldId="286"/>
            <ac:spMk id="7" creationId="{81C08BC2-19A8-464B-A2C7-FE134A960E49}"/>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07D3706F-69EB-4F0D-A19F-F51650270A18}"/>
    <pc:docChg chg="undo custSel addSld delSld modSld sldOrd addSection modSection">
      <pc:chgData name="Adam Arkley" userId="d399d8a812f0f754" providerId="LiveId" clId="{07D3706F-69EB-4F0D-A19F-F51650270A18}" dt="2020-11-03T11:57:15.774" v="3990" actId="20577"/>
      <pc:docMkLst>
        <pc:docMk/>
      </pc:docMkLst>
      <pc:sldChg chg="modSp mod">
        <pc:chgData name="Adam Arkley" userId="d399d8a812f0f754" providerId="LiveId" clId="{07D3706F-69EB-4F0D-A19F-F51650270A18}" dt="2020-11-03T11:57:15.774" v="3990" actId="20577"/>
        <pc:sldMkLst>
          <pc:docMk/>
          <pc:sldMk cId="2701037055" sldId="256"/>
        </pc:sldMkLst>
        <pc:spChg chg="mod">
          <ac:chgData name="Adam Arkley" userId="d399d8a812f0f754" providerId="LiveId" clId="{07D3706F-69EB-4F0D-A19F-F51650270A18}" dt="2020-11-03T11:57:06.756" v="3977" actId="20577"/>
          <ac:spMkLst>
            <pc:docMk/>
            <pc:sldMk cId="2701037055" sldId="256"/>
            <ac:spMk id="4" creationId="{0F370610-8E27-43C6-88E0-34FB0AF38598}"/>
          </ac:spMkLst>
        </pc:spChg>
        <pc:spChg chg="mod">
          <ac:chgData name="Adam Arkley" userId="d399d8a812f0f754" providerId="LiveId" clId="{07D3706F-69EB-4F0D-A19F-F51650270A18}" dt="2020-11-03T11:57:15.774" v="3990" actId="20577"/>
          <ac:spMkLst>
            <pc:docMk/>
            <pc:sldMk cId="2701037055" sldId="256"/>
            <ac:spMk id="6" creationId="{424E565A-5570-49BD-91D8-FCEE7A8CF147}"/>
          </ac:spMkLst>
        </pc:spChg>
      </pc:sldChg>
      <pc:sldChg chg="modSp add mod">
        <pc:chgData name="Adam Arkley" userId="d399d8a812f0f754" providerId="LiveId" clId="{07D3706F-69EB-4F0D-A19F-F51650270A18}" dt="2020-11-02T18:01:27.217" v="1030" actId="20577"/>
        <pc:sldMkLst>
          <pc:docMk/>
          <pc:sldMk cId="2859119178" sldId="290"/>
        </pc:sldMkLst>
        <pc:spChg chg="mod">
          <ac:chgData name="Adam Arkley" userId="d399d8a812f0f754" providerId="LiveId" clId="{07D3706F-69EB-4F0D-A19F-F51650270A18}" dt="2020-11-02T17:28:59.188" v="14" actId="20577"/>
          <ac:spMkLst>
            <pc:docMk/>
            <pc:sldMk cId="2859119178" sldId="290"/>
            <ac:spMk id="6" creationId="{C5372D0A-E260-4F85-BA5F-02B997435337}"/>
          </ac:spMkLst>
        </pc:spChg>
        <pc:spChg chg="mod">
          <ac:chgData name="Adam Arkley" userId="d399d8a812f0f754" providerId="LiveId" clId="{07D3706F-69EB-4F0D-A19F-F51650270A18}" dt="2020-11-02T18:01:27.217" v="1030" actId="20577"/>
          <ac:spMkLst>
            <pc:docMk/>
            <pc:sldMk cId="2859119178" sldId="290"/>
            <ac:spMk id="7" creationId="{81C08BC2-19A8-464B-A2C7-FE134A960E49}"/>
          </ac:spMkLst>
        </pc:spChg>
      </pc:sldChg>
      <pc:sldChg chg="modSp add mod">
        <pc:chgData name="Adam Arkley" userId="d399d8a812f0f754" providerId="LiveId" clId="{07D3706F-69EB-4F0D-A19F-F51650270A18}" dt="2020-11-02T18:07:03.698" v="1741" actId="20577"/>
        <pc:sldMkLst>
          <pc:docMk/>
          <pc:sldMk cId="1452143674" sldId="291"/>
        </pc:sldMkLst>
        <pc:spChg chg="mod">
          <ac:chgData name="Adam Arkley" userId="d399d8a812f0f754" providerId="LiveId" clId="{07D3706F-69EB-4F0D-A19F-F51650270A18}" dt="2020-11-02T18:02:03.232" v="1052" actId="20577"/>
          <ac:spMkLst>
            <pc:docMk/>
            <pc:sldMk cId="1452143674" sldId="291"/>
            <ac:spMk id="6" creationId="{C5372D0A-E260-4F85-BA5F-02B997435337}"/>
          </ac:spMkLst>
        </pc:spChg>
        <pc:spChg chg="mod">
          <ac:chgData name="Adam Arkley" userId="d399d8a812f0f754" providerId="LiveId" clId="{07D3706F-69EB-4F0D-A19F-F51650270A18}" dt="2020-11-02T18:07:03.698" v="1741" actId="20577"/>
          <ac:spMkLst>
            <pc:docMk/>
            <pc:sldMk cId="1452143674" sldId="291"/>
            <ac:spMk id="7" creationId="{81C08BC2-19A8-464B-A2C7-FE134A960E49}"/>
          </ac:spMkLst>
        </pc:spChg>
      </pc:sldChg>
      <pc:sldChg chg="add del">
        <pc:chgData name="Adam Arkley" userId="d399d8a812f0f754" providerId="LiveId" clId="{07D3706F-69EB-4F0D-A19F-F51650270A18}" dt="2020-11-02T18:01:10.252" v="904"/>
        <pc:sldMkLst>
          <pc:docMk/>
          <pc:sldMk cId="100525557" sldId="292"/>
        </pc:sldMkLst>
      </pc:sldChg>
      <pc:sldChg chg="add del">
        <pc:chgData name="Adam Arkley" userId="d399d8a812f0f754" providerId="LiveId" clId="{07D3706F-69EB-4F0D-A19F-F51650270A18}" dt="2020-11-02T18:01:03.485" v="895"/>
        <pc:sldMkLst>
          <pc:docMk/>
          <pc:sldMk cId="347058354" sldId="292"/>
        </pc:sldMkLst>
      </pc:sldChg>
      <pc:sldChg chg="modSp add mod ord">
        <pc:chgData name="Adam Arkley" userId="d399d8a812f0f754" providerId="LiveId" clId="{07D3706F-69EB-4F0D-A19F-F51650270A18}" dt="2020-11-02T18:07:27.069" v="1804" actId="20577"/>
        <pc:sldMkLst>
          <pc:docMk/>
          <pc:sldMk cId="3168498723" sldId="292"/>
        </pc:sldMkLst>
        <pc:spChg chg="mod">
          <ac:chgData name="Adam Arkley" userId="d399d8a812f0f754" providerId="LiveId" clId="{07D3706F-69EB-4F0D-A19F-F51650270A18}" dt="2020-11-02T18:07:18.564" v="1774" actId="20577"/>
          <ac:spMkLst>
            <pc:docMk/>
            <pc:sldMk cId="3168498723" sldId="292"/>
            <ac:spMk id="7" creationId="{264D352A-6490-4480-892C-323D5009DE9E}"/>
          </ac:spMkLst>
        </pc:spChg>
        <pc:spChg chg="mod">
          <ac:chgData name="Adam Arkley" userId="d399d8a812f0f754" providerId="LiveId" clId="{07D3706F-69EB-4F0D-A19F-F51650270A18}" dt="2020-11-02T18:07:27.069" v="1804" actId="20577"/>
          <ac:spMkLst>
            <pc:docMk/>
            <pc:sldMk cId="3168498723" sldId="292"/>
            <ac:spMk id="8" creationId="{BE0E3DF2-7D61-4E65-B9C8-8C8786AC82BB}"/>
          </ac:spMkLst>
        </pc:spChg>
      </pc:sldChg>
      <pc:sldChg chg="modSp add mod ord">
        <pc:chgData name="Adam Arkley" userId="d399d8a812f0f754" providerId="LiveId" clId="{07D3706F-69EB-4F0D-A19F-F51650270A18}" dt="2020-11-02T18:13:36.773" v="2191" actId="27636"/>
        <pc:sldMkLst>
          <pc:docMk/>
          <pc:sldMk cId="2567659016" sldId="293"/>
        </pc:sldMkLst>
        <pc:spChg chg="mod">
          <ac:chgData name="Adam Arkley" userId="d399d8a812f0f754" providerId="LiveId" clId="{07D3706F-69EB-4F0D-A19F-F51650270A18}" dt="2020-11-02T18:07:37.598" v="1816" actId="20577"/>
          <ac:spMkLst>
            <pc:docMk/>
            <pc:sldMk cId="2567659016" sldId="293"/>
            <ac:spMk id="6" creationId="{C5372D0A-E260-4F85-BA5F-02B997435337}"/>
          </ac:spMkLst>
        </pc:spChg>
        <pc:spChg chg="mod">
          <ac:chgData name="Adam Arkley" userId="d399d8a812f0f754" providerId="LiveId" clId="{07D3706F-69EB-4F0D-A19F-F51650270A18}" dt="2020-11-02T18:13:36.773" v="2191" actId="27636"/>
          <ac:spMkLst>
            <pc:docMk/>
            <pc:sldMk cId="2567659016" sldId="293"/>
            <ac:spMk id="7" creationId="{81C08BC2-19A8-464B-A2C7-FE134A960E49}"/>
          </ac:spMkLst>
        </pc:spChg>
      </pc:sldChg>
      <pc:sldChg chg="modSp add mod ord">
        <pc:chgData name="Adam Arkley" userId="d399d8a812f0f754" providerId="LiveId" clId="{07D3706F-69EB-4F0D-A19F-F51650270A18}" dt="2020-11-02T18:17:38.014" v="3155" actId="20577"/>
        <pc:sldMkLst>
          <pc:docMk/>
          <pc:sldMk cId="2209258003" sldId="294"/>
        </pc:sldMkLst>
        <pc:spChg chg="mod">
          <ac:chgData name="Adam Arkley" userId="d399d8a812f0f754" providerId="LiveId" clId="{07D3706F-69EB-4F0D-A19F-F51650270A18}" dt="2020-11-02T18:13:53.044" v="2215" actId="20577"/>
          <ac:spMkLst>
            <pc:docMk/>
            <pc:sldMk cId="2209258003" sldId="294"/>
            <ac:spMk id="6" creationId="{C5372D0A-E260-4F85-BA5F-02B997435337}"/>
          </ac:spMkLst>
        </pc:spChg>
        <pc:spChg chg="mod">
          <ac:chgData name="Adam Arkley" userId="d399d8a812f0f754" providerId="LiveId" clId="{07D3706F-69EB-4F0D-A19F-F51650270A18}" dt="2020-11-02T18:17:38.014" v="3155" actId="20577"/>
          <ac:spMkLst>
            <pc:docMk/>
            <pc:sldMk cId="2209258003" sldId="294"/>
            <ac:spMk id="7" creationId="{81C08BC2-19A8-464B-A2C7-FE134A960E49}"/>
          </ac:spMkLst>
        </pc:spChg>
      </pc:sldChg>
      <pc:sldChg chg="modSp add mod">
        <pc:chgData name="Adam Arkley" userId="d399d8a812f0f754" providerId="LiveId" clId="{07D3706F-69EB-4F0D-A19F-F51650270A18}" dt="2020-11-02T18:21:24.920" v="3964" actId="20577"/>
        <pc:sldMkLst>
          <pc:docMk/>
          <pc:sldMk cId="3036393011" sldId="295"/>
        </pc:sldMkLst>
        <pc:spChg chg="mod">
          <ac:chgData name="Adam Arkley" userId="d399d8a812f0f754" providerId="LiveId" clId="{07D3706F-69EB-4F0D-A19F-F51650270A18}" dt="2020-11-02T18:17:47.391" v="3165" actId="20577"/>
          <ac:spMkLst>
            <pc:docMk/>
            <pc:sldMk cId="3036393011" sldId="295"/>
            <ac:spMk id="6" creationId="{C5372D0A-E260-4F85-BA5F-02B997435337}"/>
          </ac:spMkLst>
        </pc:spChg>
        <pc:spChg chg="mod">
          <ac:chgData name="Adam Arkley" userId="d399d8a812f0f754" providerId="LiveId" clId="{07D3706F-69EB-4F0D-A19F-F51650270A18}" dt="2020-11-02T18:21:24.920" v="3964" actId="20577"/>
          <ac:spMkLst>
            <pc:docMk/>
            <pc:sldMk cId="3036393011" sldId="295"/>
            <ac:spMk id="7" creationId="{81C08BC2-19A8-464B-A2C7-FE134A960E49}"/>
          </ac:spMkLst>
        </pc:spChg>
      </pc:sldChg>
    </pc:docChg>
  </pc:docChgLst>
  <pc:docChgLst>
    <pc:chgData name="Adam Arkley" userId="d399d8a812f0f754" providerId="LiveId" clId="{B3AE3CD7-A40E-42E1-ADE3-0C40EF84D0A1}"/>
    <pc:docChg chg="custSel addSld modSld sldOrd addSection modSection">
      <pc:chgData name="Adam Arkley" userId="d399d8a812f0f754" providerId="LiveId" clId="{B3AE3CD7-A40E-42E1-ADE3-0C40EF84D0A1}" dt="2020-10-01T18:22:49.224" v="5524" actId="20577"/>
      <pc:docMkLst>
        <pc:docMk/>
      </pc:docMkLst>
      <pc:sldChg chg="modSp mod">
        <pc:chgData name="Adam Arkley" userId="d399d8a812f0f754" providerId="LiveId" clId="{B3AE3CD7-A40E-42E1-ADE3-0C40EF84D0A1}" dt="2020-10-01T18:10:55.737" v="3009" actId="20577"/>
        <pc:sldMkLst>
          <pc:docMk/>
          <pc:sldMk cId="1861751771" sldId="262"/>
        </pc:sldMkLst>
        <pc:spChg chg="mod">
          <ac:chgData name="Adam Arkley" userId="d399d8a812f0f754" providerId="LiveId" clId="{B3AE3CD7-A40E-42E1-ADE3-0C40EF84D0A1}" dt="2020-10-01T18:10:55.737" v="3009" actId="20577"/>
          <ac:spMkLst>
            <pc:docMk/>
            <pc:sldMk cId="1861751771" sldId="262"/>
            <ac:spMk id="8" creationId="{BE0E3DF2-7D61-4E65-B9C8-8C8786AC82BB}"/>
          </ac:spMkLst>
        </pc:spChg>
      </pc:sldChg>
      <pc:sldChg chg="modSp mod">
        <pc:chgData name="Adam Arkley" userId="d399d8a812f0f754" providerId="LiveId" clId="{B3AE3CD7-A40E-42E1-ADE3-0C40EF84D0A1}" dt="2020-10-01T17:50:28.077" v="288" actId="20577"/>
        <pc:sldMkLst>
          <pc:docMk/>
          <pc:sldMk cId="2056472189" sldId="264"/>
        </pc:sldMkLst>
        <pc:spChg chg="mod">
          <ac:chgData name="Adam Arkley" userId="d399d8a812f0f754" providerId="LiveId" clId="{B3AE3CD7-A40E-42E1-ADE3-0C40EF84D0A1}" dt="2020-10-01T17:50:28.077" v="288" actId="20577"/>
          <ac:spMkLst>
            <pc:docMk/>
            <pc:sldMk cId="2056472189" sldId="264"/>
            <ac:spMk id="7" creationId="{81C08BC2-19A8-464B-A2C7-FE134A960E49}"/>
          </ac:spMkLst>
        </pc:spChg>
      </pc:sldChg>
      <pc:sldChg chg="modSp add mod">
        <pc:chgData name="Adam Arkley" userId="d399d8a812f0f754" providerId="LiveId" clId="{B3AE3CD7-A40E-42E1-ADE3-0C40EF84D0A1}" dt="2020-10-01T17:53:54.926" v="1021" actId="20577"/>
        <pc:sldMkLst>
          <pc:docMk/>
          <pc:sldMk cId="2359457503" sldId="265"/>
        </pc:sldMkLst>
        <pc:spChg chg="mod">
          <ac:chgData name="Adam Arkley" userId="d399d8a812f0f754" providerId="LiveId" clId="{B3AE3CD7-A40E-42E1-ADE3-0C40EF84D0A1}" dt="2020-10-01T17:53:54.926" v="1021" actId="20577"/>
          <ac:spMkLst>
            <pc:docMk/>
            <pc:sldMk cId="2359457503" sldId="265"/>
            <ac:spMk id="7" creationId="{81C08BC2-19A8-464B-A2C7-FE134A960E49}"/>
          </ac:spMkLst>
        </pc:spChg>
      </pc:sldChg>
      <pc:sldChg chg="modSp add mod">
        <pc:chgData name="Adam Arkley" userId="d399d8a812f0f754" providerId="LiveId" clId="{B3AE3CD7-A40E-42E1-ADE3-0C40EF84D0A1}" dt="2020-10-01T17:57:02.044" v="1998" actId="20577"/>
        <pc:sldMkLst>
          <pc:docMk/>
          <pc:sldMk cId="3726423361" sldId="266"/>
        </pc:sldMkLst>
        <pc:spChg chg="mod">
          <ac:chgData name="Adam Arkley" userId="d399d8a812f0f754" providerId="LiveId" clId="{B3AE3CD7-A40E-42E1-ADE3-0C40EF84D0A1}" dt="2020-10-01T17:54:11.228" v="1047" actId="20577"/>
          <ac:spMkLst>
            <pc:docMk/>
            <pc:sldMk cId="3726423361" sldId="266"/>
            <ac:spMk id="6" creationId="{C5372D0A-E260-4F85-BA5F-02B997435337}"/>
          </ac:spMkLst>
        </pc:spChg>
        <pc:spChg chg="mod">
          <ac:chgData name="Adam Arkley" userId="d399d8a812f0f754" providerId="LiveId" clId="{B3AE3CD7-A40E-42E1-ADE3-0C40EF84D0A1}" dt="2020-10-01T17:57:02.044" v="1998" actId="20577"/>
          <ac:spMkLst>
            <pc:docMk/>
            <pc:sldMk cId="3726423361" sldId="266"/>
            <ac:spMk id="7" creationId="{81C08BC2-19A8-464B-A2C7-FE134A960E49}"/>
          </ac:spMkLst>
        </pc:spChg>
      </pc:sldChg>
      <pc:sldChg chg="modSp add mod">
        <pc:chgData name="Adam Arkley" userId="d399d8a812f0f754" providerId="LiveId" clId="{B3AE3CD7-A40E-42E1-ADE3-0C40EF84D0A1}" dt="2020-10-01T18:10:49.511" v="3008" actId="20577"/>
        <pc:sldMkLst>
          <pc:docMk/>
          <pc:sldMk cId="2350493696" sldId="267"/>
        </pc:sldMkLst>
        <pc:spChg chg="mod">
          <ac:chgData name="Adam Arkley" userId="d399d8a812f0f754" providerId="LiveId" clId="{B3AE3CD7-A40E-42E1-ADE3-0C40EF84D0A1}" dt="2020-10-01T18:00:04.149" v="2034" actId="20577"/>
          <ac:spMkLst>
            <pc:docMk/>
            <pc:sldMk cId="2350493696" sldId="267"/>
            <ac:spMk id="6" creationId="{C5372D0A-E260-4F85-BA5F-02B997435337}"/>
          </ac:spMkLst>
        </pc:spChg>
        <pc:spChg chg="mod">
          <ac:chgData name="Adam Arkley" userId="d399d8a812f0f754" providerId="LiveId" clId="{B3AE3CD7-A40E-42E1-ADE3-0C40EF84D0A1}" dt="2020-10-01T18:10:49.511" v="3008" actId="20577"/>
          <ac:spMkLst>
            <pc:docMk/>
            <pc:sldMk cId="2350493696" sldId="267"/>
            <ac:spMk id="7" creationId="{81C08BC2-19A8-464B-A2C7-FE134A960E49}"/>
          </ac:spMkLst>
        </pc:spChg>
      </pc:sldChg>
      <pc:sldChg chg="modSp add mod ord">
        <pc:chgData name="Adam Arkley" userId="d399d8a812f0f754" providerId="LiveId" clId="{B3AE3CD7-A40E-42E1-ADE3-0C40EF84D0A1}" dt="2020-10-01T18:11:48.634" v="3184" actId="20577"/>
        <pc:sldMkLst>
          <pc:docMk/>
          <pc:sldMk cId="4286627533" sldId="268"/>
        </pc:sldMkLst>
        <pc:spChg chg="mod">
          <ac:chgData name="Adam Arkley" userId="d399d8a812f0f754" providerId="LiveId" clId="{B3AE3CD7-A40E-42E1-ADE3-0C40EF84D0A1}" dt="2020-10-01T18:11:13.961" v="3038" actId="20577"/>
          <ac:spMkLst>
            <pc:docMk/>
            <pc:sldMk cId="4286627533" sldId="268"/>
            <ac:spMk id="7" creationId="{264D352A-6490-4480-892C-323D5009DE9E}"/>
          </ac:spMkLst>
        </pc:spChg>
        <pc:spChg chg="mod">
          <ac:chgData name="Adam Arkley" userId="d399d8a812f0f754" providerId="LiveId" clId="{B3AE3CD7-A40E-42E1-ADE3-0C40EF84D0A1}" dt="2020-10-01T18:11:48.634" v="3184" actId="20577"/>
          <ac:spMkLst>
            <pc:docMk/>
            <pc:sldMk cId="4286627533" sldId="268"/>
            <ac:spMk id="8" creationId="{BE0E3DF2-7D61-4E65-B9C8-8C8786AC82BB}"/>
          </ac:spMkLst>
        </pc:spChg>
      </pc:sldChg>
      <pc:sldChg chg="modSp add mod ord">
        <pc:chgData name="Adam Arkley" userId="d399d8a812f0f754" providerId="LiveId" clId="{B3AE3CD7-A40E-42E1-ADE3-0C40EF84D0A1}" dt="2020-10-01T18:13:46.003" v="3962" actId="20577"/>
        <pc:sldMkLst>
          <pc:docMk/>
          <pc:sldMk cId="2311200382" sldId="269"/>
        </pc:sldMkLst>
        <pc:spChg chg="mod">
          <ac:chgData name="Adam Arkley" userId="d399d8a812f0f754" providerId="LiveId" clId="{B3AE3CD7-A40E-42E1-ADE3-0C40EF84D0A1}" dt="2020-10-01T18:11:58.166" v="3210" actId="20577"/>
          <ac:spMkLst>
            <pc:docMk/>
            <pc:sldMk cId="2311200382" sldId="269"/>
            <ac:spMk id="6" creationId="{C5372D0A-E260-4F85-BA5F-02B997435337}"/>
          </ac:spMkLst>
        </pc:spChg>
        <pc:spChg chg="mod">
          <ac:chgData name="Adam Arkley" userId="d399d8a812f0f754" providerId="LiveId" clId="{B3AE3CD7-A40E-42E1-ADE3-0C40EF84D0A1}" dt="2020-10-01T18:13:46.003" v="3962" actId="20577"/>
          <ac:spMkLst>
            <pc:docMk/>
            <pc:sldMk cId="2311200382" sldId="269"/>
            <ac:spMk id="7" creationId="{81C08BC2-19A8-464B-A2C7-FE134A960E49}"/>
          </ac:spMkLst>
        </pc:spChg>
      </pc:sldChg>
      <pc:sldChg chg="modSp add mod">
        <pc:chgData name="Adam Arkley" userId="d399d8a812f0f754" providerId="LiveId" clId="{B3AE3CD7-A40E-42E1-ADE3-0C40EF84D0A1}" dt="2020-10-01T18:17:00.231" v="4691" actId="20577"/>
        <pc:sldMkLst>
          <pc:docMk/>
          <pc:sldMk cId="1698007817" sldId="270"/>
        </pc:sldMkLst>
        <pc:spChg chg="mod">
          <ac:chgData name="Adam Arkley" userId="d399d8a812f0f754" providerId="LiveId" clId="{B3AE3CD7-A40E-42E1-ADE3-0C40EF84D0A1}" dt="2020-10-01T18:14:53.555" v="3985" actId="20577"/>
          <ac:spMkLst>
            <pc:docMk/>
            <pc:sldMk cId="1698007817" sldId="270"/>
            <ac:spMk id="6" creationId="{C5372D0A-E260-4F85-BA5F-02B997435337}"/>
          </ac:spMkLst>
        </pc:spChg>
        <pc:spChg chg="mod">
          <ac:chgData name="Adam Arkley" userId="d399d8a812f0f754" providerId="LiveId" clId="{B3AE3CD7-A40E-42E1-ADE3-0C40EF84D0A1}" dt="2020-10-01T18:17:00.231" v="4691" actId="20577"/>
          <ac:spMkLst>
            <pc:docMk/>
            <pc:sldMk cId="1698007817" sldId="270"/>
            <ac:spMk id="7" creationId="{81C08BC2-19A8-464B-A2C7-FE134A960E49}"/>
          </ac:spMkLst>
        </pc:spChg>
      </pc:sldChg>
      <pc:sldChg chg="modSp add mod">
        <pc:chgData name="Adam Arkley" userId="d399d8a812f0f754" providerId="LiveId" clId="{B3AE3CD7-A40E-42E1-ADE3-0C40EF84D0A1}" dt="2020-10-01T18:22:49.224" v="5524" actId="20577"/>
        <pc:sldMkLst>
          <pc:docMk/>
          <pc:sldMk cId="3463049631" sldId="271"/>
        </pc:sldMkLst>
        <pc:spChg chg="mod">
          <ac:chgData name="Adam Arkley" userId="d399d8a812f0f754" providerId="LiveId" clId="{B3AE3CD7-A40E-42E1-ADE3-0C40EF84D0A1}" dt="2020-10-01T18:22:49.224" v="5524" actId="20577"/>
          <ac:spMkLst>
            <pc:docMk/>
            <pc:sldMk cId="3463049631" sldId="271"/>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03.11.2020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55BF9-BEF4-4B7E-985D-7F42D0CE7579}" type="slidenum">
              <a:rPr lang="nb-NO" smtClean="0"/>
              <a:pPr/>
              <a:t>23</a:t>
            </a:fld>
            <a:endParaRPr lang="nb-NO"/>
          </a:p>
        </p:txBody>
      </p:sp>
    </p:spTree>
    <p:extLst>
      <p:ext uri="{BB962C8B-B14F-4D97-AF65-F5344CB8AC3E}">
        <p14:creationId xmlns:p14="http://schemas.microsoft.com/office/powerpoint/2010/main" val="334349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03.11.2020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03.11.2020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03/11/2020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a:t>494</a:t>
            </a:r>
            <a:r>
              <a:rPr lang="en-GB" sz="1200" baseline="30000"/>
              <a:t>th</a:t>
            </a:r>
            <a:r>
              <a:rPr lang="en-GB" sz="120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a:t>494</a:t>
            </a:r>
            <a:r>
              <a:rPr lang="en-GB" sz="1200" baseline="30000"/>
              <a:t>th</a:t>
            </a:r>
            <a:r>
              <a:rPr lang="en-GB" sz="120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a:t>494(P)-COM-01: The 132</a:t>
            </a:r>
            <a:r>
              <a:rPr lang="en-GB" sz="3600" baseline="30000"/>
              <a:t>nd</a:t>
            </a:r>
            <a:r>
              <a:rPr lang="en-GB" sz="3600"/>
              <a:t> Way of Flying</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03 Nov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03 May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Communication Principles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1900"/>
              <a:t>When communicating with other aircraft or agencies, it is important that the right message is transmitted, to the right people and at the right time. </a:t>
            </a:r>
          </a:p>
          <a:p>
            <a:r>
              <a:rPr lang="en-GB" sz="1900"/>
              <a:t>When changing frequency, it is important to pause briefly to determine whether any conversations are ongoing.</a:t>
            </a:r>
          </a:p>
          <a:p>
            <a:r>
              <a:rPr lang="en-GB" sz="1900"/>
              <a:t>Radio transmissions are often difficult to hear, particularly considering that the Hornet can monitor four radios. Remember ‘ABC’ when speaking:</a:t>
            </a:r>
          </a:p>
          <a:p>
            <a:pPr lvl="1"/>
            <a:r>
              <a:rPr lang="en-GB" sz="1500" b="1"/>
              <a:t>Accuracy: </a:t>
            </a:r>
            <a:r>
              <a:rPr lang="en-GB" sz="1500"/>
              <a:t>Be accurate with your message – avoid ambiguous terms or language.</a:t>
            </a:r>
          </a:p>
          <a:p>
            <a:pPr lvl="1"/>
            <a:r>
              <a:rPr lang="en-GB" sz="1500" b="1"/>
              <a:t>Brevity: </a:t>
            </a:r>
            <a:r>
              <a:rPr lang="en-GB" sz="1500"/>
              <a:t>Be brief – do not transmit unnecessarily long messages</a:t>
            </a:r>
          </a:p>
          <a:p>
            <a:pPr lvl="1"/>
            <a:r>
              <a:rPr lang="en-GB" sz="1500" b="1"/>
              <a:t>Clarity: </a:t>
            </a:r>
            <a:r>
              <a:rPr lang="en-GB" sz="1500"/>
              <a:t>Be clear with your speech – annunciate clearly. Not all pilots are native English speakers.</a:t>
            </a:r>
            <a:endParaRPr lang="en-GB" sz="1500" b="1"/>
          </a:p>
          <a:p>
            <a:r>
              <a:rPr lang="en-GB" sz="1900"/>
              <a:t>When ready to speak, remember the axiom “Think, Press, Talk”</a:t>
            </a:r>
          </a:p>
          <a:p>
            <a:pPr lvl="1"/>
            <a:r>
              <a:rPr lang="en-GB" sz="1500" b="1"/>
              <a:t>Think</a:t>
            </a:r>
            <a:r>
              <a:rPr lang="en-GB" sz="1500"/>
              <a:t>: What are you about to say? How will you say it? Do you have all of the information needed for your transmission readily available?</a:t>
            </a:r>
          </a:p>
          <a:p>
            <a:pPr lvl="1"/>
            <a:r>
              <a:rPr lang="en-GB" sz="1500" b="1"/>
              <a:t>Press:</a:t>
            </a:r>
            <a:r>
              <a:rPr lang="en-GB" sz="1500"/>
              <a:t> Firmly press your PTT key for the required radio. There should be a brief pause between pressing the button and beginning to speak.</a:t>
            </a:r>
          </a:p>
          <a:p>
            <a:pPr lvl="1"/>
            <a:r>
              <a:rPr lang="en-GB" sz="1500" b="1"/>
              <a:t>Talk: </a:t>
            </a:r>
            <a:r>
              <a:rPr lang="en-GB" sz="1500"/>
              <a:t>Broadcast your message, adopting the ABC principles. Hold the PTT button briefly after the transmission is finished to prevent clipping.</a:t>
            </a:r>
            <a:endParaRPr lang="en-GB" sz="1500" b="1"/>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95972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Intra-flight Communications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300"/>
              <a:t>The intra-flight radio is, at times, one of the busiest radios in the jet. It facilitates communication between an entire flight of aircraft, providing direction, reporting states, sensor detections, targeting calls and much more.</a:t>
            </a:r>
          </a:p>
          <a:p>
            <a:r>
              <a:rPr lang="en-GB" sz="2300"/>
              <a:t>Within each flight, pilots are given a number. ‘1’ is typically the flight lead and ‘3’ the element lead in a flight of four.</a:t>
            </a:r>
          </a:p>
          <a:p>
            <a:r>
              <a:rPr lang="en-GB" sz="2300"/>
              <a:t>When certain directives or messages are provided, pilots acknowledge the instruction by reading back their assigned number on the relevant radio, in numerical order. For example:</a:t>
            </a:r>
          </a:p>
          <a:p>
            <a:pPr lvl="1"/>
            <a:r>
              <a:rPr lang="en-GB" sz="1900"/>
              <a:t>“Panther, go Aux-12” – a directive for the flight to set the auxiliary radio to </a:t>
            </a:r>
            <a:r>
              <a:rPr lang="en-GB" sz="1900" err="1"/>
              <a:t>preset</a:t>
            </a:r>
            <a:r>
              <a:rPr lang="en-GB" sz="1900"/>
              <a:t> 12 and readback the instruction</a:t>
            </a:r>
          </a:p>
          <a:p>
            <a:pPr lvl="1"/>
            <a:r>
              <a:rPr lang="en-GB" sz="1900"/>
              <a:t>“2” – the acknowledgement from lead’s wingman.</a:t>
            </a:r>
          </a:p>
          <a:p>
            <a:pPr lvl="1"/>
            <a:r>
              <a:rPr lang="en-GB" sz="1900"/>
              <a:t>“3” – the acknowledgement from the element lead.</a:t>
            </a:r>
          </a:p>
          <a:p>
            <a:endParaRPr lang="en-GB" sz="1900" b="1"/>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6933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Intra-flight Communications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lnSpcReduction="20000"/>
          </a:bodyPr>
          <a:lstStyle/>
          <a:p>
            <a:r>
              <a:rPr lang="en-GB" sz="2300"/>
              <a:t>These directives can take place on any radio and the readback should be provided on the same radio as the directive. For example:</a:t>
            </a:r>
          </a:p>
          <a:p>
            <a:pPr lvl="1"/>
            <a:r>
              <a:rPr lang="en-GB" sz="1800"/>
              <a:t>When changing frequency, it is common for the flight to be required to ‘check in’ on the new frequency to ensure that all members of the flight successfully set the correct frequency or </a:t>
            </a:r>
            <a:r>
              <a:rPr lang="en-GB" sz="1800" err="1"/>
              <a:t>preset</a:t>
            </a:r>
            <a:r>
              <a:rPr lang="en-GB" sz="1800"/>
              <a:t>.</a:t>
            </a:r>
          </a:p>
          <a:p>
            <a:pPr lvl="1"/>
            <a:r>
              <a:rPr lang="en-GB" sz="1800"/>
              <a:t>“Panther, Check Aux”</a:t>
            </a:r>
          </a:p>
          <a:p>
            <a:pPr lvl="1"/>
            <a:r>
              <a:rPr lang="en-GB" sz="1800"/>
              <a:t>“2”</a:t>
            </a:r>
          </a:p>
          <a:p>
            <a:pPr lvl="1"/>
            <a:r>
              <a:rPr lang="en-GB" sz="1800"/>
              <a:t>“3”</a:t>
            </a:r>
          </a:p>
          <a:p>
            <a:r>
              <a:rPr lang="en-GB" sz="2200"/>
              <a:t>On occasion, the section lead may provide direction to their wingman – this takes place in the same way as any other </a:t>
            </a:r>
            <a:r>
              <a:rPr lang="en-GB" sz="2200" err="1"/>
              <a:t>intraflight</a:t>
            </a:r>
            <a:r>
              <a:rPr lang="en-GB" sz="2200"/>
              <a:t> communication.</a:t>
            </a:r>
          </a:p>
          <a:p>
            <a:r>
              <a:rPr lang="en-GB" sz="2200"/>
              <a:t>Directives to a section should be directed to the section lead, for example:</a:t>
            </a:r>
          </a:p>
          <a:p>
            <a:pPr lvl="1"/>
            <a:r>
              <a:rPr lang="en-GB" sz="1800"/>
              <a:t>“3, go line abreast right” – directs the element to a specific formation, assuming the section wingman is in formation with the section lead.</a:t>
            </a:r>
          </a:p>
          <a:p>
            <a:r>
              <a:rPr lang="en-GB" sz="1900"/>
              <a:t>For all communications, all of the communication principles apply. Maintaining discipline with intra-flight communications ensures that higher priority communications with external agencies can take place unimpeded.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41013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External Communication</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300"/>
              <a:t>When communicating outside of the formation, one pilot from the flight will take on responsibility for communication on behalf of the formation. </a:t>
            </a:r>
          </a:p>
          <a:p>
            <a:r>
              <a:rPr lang="en-GB" sz="2300"/>
              <a:t>When making </a:t>
            </a:r>
            <a:r>
              <a:rPr lang="en-GB" sz="2300" i="1"/>
              <a:t>initial </a:t>
            </a:r>
            <a:r>
              <a:rPr lang="en-GB" sz="2300"/>
              <a:t>contact with a new agency, the full callsign of the flight should be used. For example, a formation of two or more aircraft, listed on the ATO as Panther 1, would be referred to as ‘Panther 1 Flight’.</a:t>
            </a:r>
          </a:p>
          <a:p>
            <a:r>
              <a:rPr lang="en-GB" sz="2300" i="1"/>
              <a:t>After </a:t>
            </a:r>
            <a:r>
              <a:rPr lang="en-GB" sz="2300"/>
              <a:t>this initial contact, the callsign of the flight may be abbreviated. Typically, this involves simply removing the word ‘flight’.</a:t>
            </a:r>
          </a:p>
          <a:p>
            <a:r>
              <a:rPr lang="en-GB" sz="2300"/>
              <a:t>Whenever an individual from a flight wishes to speak with an external agency, their full callsign should be used. For example, the element lead from Panther flight would refer to themselves as ‘Panther 1-3.’</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26077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Authentication</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When liaising with ‘tactical’ agencies within the C2 framework, authentication is required to prove that information can safely be exchanged between both parties.</a:t>
            </a:r>
          </a:p>
          <a:p>
            <a:r>
              <a:rPr lang="en-GB" sz="2300"/>
              <a:t>For bi-directional communications, </a:t>
            </a:r>
            <a:r>
              <a:rPr lang="en-GB" sz="2300" b="1"/>
              <a:t>both</a:t>
            </a:r>
            <a:r>
              <a:rPr lang="en-GB" sz="2300"/>
              <a:t> parties should authenticate each other, due to the nature of the authentication process.</a:t>
            </a:r>
          </a:p>
          <a:p>
            <a:r>
              <a:rPr lang="en-GB" sz="2300"/>
              <a:t>Once authenticated, no further authentication is required – authentication does not expire.</a:t>
            </a:r>
          </a:p>
          <a:p>
            <a:r>
              <a:rPr lang="en-GB" sz="2300"/>
              <a:t>The methods for authentication are explained in 132-TTP-10 AWACS Procedures – this document must be read by trainee pilots in preparation for COM-01.</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44174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a:t>Basic Formations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a:t>Flights, Formations and Roles</a:t>
            </a:r>
          </a:p>
          <a:p>
            <a:r>
              <a:rPr lang="en-GB" sz="2600"/>
              <a:t>Formation Transitions</a:t>
            </a:r>
          </a:p>
          <a:p>
            <a:r>
              <a:rPr lang="en-GB" sz="2600"/>
              <a:t>Line Abreast</a:t>
            </a:r>
          </a:p>
          <a:p>
            <a:r>
              <a:rPr lang="en-GB" sz="2600"/>
              <a:t>Trail</a:t>
            </a:r>
          </a:p>
          <a:p>
            <a:r>
              <a:rPr lang="en-GB" sz="2600"/>
              <a:t>Fighting Wing</a:t>
            </a:r>
          </a:p>
          <a:p>
            <a:endParaRPr lang="en-GB" sz="260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46552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Flights, Formations and Roles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When flying in a military environment, a group of aircraft operating together to achieve a common objective is called a ‘flight’. A flight can contain a limitless number of aircraft.</a:t>
            </a:r>
          </a:p>
          <a:p>
            <a:r>
              <a:rPr lang="en-GB" sz="2300"/>
              <a:t>A group of flights is referred to as a ‘package’. </a:t>
            </a:r>
            <a:r>
              <a:rPr lang="en-GB" sz="2300" err="1"/>
              <a:t>Packge</a:t>
            </a:r>
            <a:r>
              <a:rPr lang="en-GB" sz="2300"/>
              <a:t> operations will be covered later in this TRP.</a:t>
            </a:r>
          </a:p>
          <a:p>
            <a:r>
              <a:rPr lang="en-GB" sz="2300"/>
              <a:t>In order to maintain cohesion, provide mutual support and concentrate firepower, various formations can be used by flights in the conduct of a mission. Some formations are used to travel, some are used for tactical purposes and some simply look good in displays.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30595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Flights, Formations and Roles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Within a flight, there are three common roles.</a:t>
            </a:r>
          </a:p>
          <a:p>
            <a:r>
              <a:rPr lang="en-GB" sz="2300"/>
              <a:t>Wingman:</a:t>
            </a:r>
          </a:p>
          <a:p>
            <a:pPr lvl="1"/>
            <a:r>
              <a:rPr lang="en-GB" sz="1900"/>
              <a:t>A wingman is the most common role within a flight. Whilst they do not have leadership responsibilities within the flight, they are still responsible for flight safety.</a:t>
            </a:r>
          </a:p>
          <a:p>
            <a:pPr lvl="1"/>
            <a:r>
              <a:rPr lang="en-GB" sz="1900"/>
              <a:t>A wingman is responsible for getting into the right position in a formation </a:t>
            </a:r>
            <a:r>
              <a:rPr lang="en-GB" sz="1900" b="1"/>
              <a:t>and maintaining it at all times</a:t>
            </a:r>
            <a:r>
              <a:rPr lang="en-GB" sz="1900"/>
              <a:t>, regardless of the movements of the flight leader. This applies to all formations.</a:t>
            </a:r>
          </a:p>
          <a:p>
            <a:pPr lvl="1"/>
            <a:r>
              <a:rPr lang="en-GB" sz="1900"/>
              <a:t>A wingman is responsible for helping to ensure terrain separation and navigational accuracy, although not as their primary function.</a:t>
            </a:r>
          </a:p>
          <a:p>
            <a:pPr lvl="1"/>
            <a:r>
              <a:rPr lang="en-GB" sz="1900"/>
              <a:t>A wingman is responsible for detecting threats to the flight and reporting them in a prompt manner.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29862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Flights, Formations and Roles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Within a flight, there are three common roles.</a:t>
            </a:r>
          </a:p>
          <a:p>
            <a:r>
              <a:rPr lang="en-GB" sz="2300"/>
              <a:t>Section Lead:</a:t>
            </a:r>
          </a:p>
          <a:p>
            <a:pPr lvl="1"/>
            <a:r>
              <a:rPr lang="en-GB" sz="1900"/>
              <a:t>A section lead has all of the responsibilities of a wingman.</a:t>
            </a:r>
          </a:p>
          <a:p>
            <a:pPr lvl="1"/>
            <a:r>
              <a:rPr lang="en-GB" sz="1900"/>
              <a:t>A section lead has delegated leadership responsibility for a sub-section of the flight.</a:t>
            </a:r>
          </a:p>
          <a:p>
            <a:pPr lvl="1"/>
            <a:r>
              <a:rPr lang="en-GB" sz="1900"/>
              <a:t>A section lead may be required by the flight lead to perform some tactical task in support of a particular objective and may have some freedom in how this is achieved.</a:t>
            </a:r>
          </a:p>
          <a:p>
            <a:pPr lvl="1"/>
            <a:r>
              <a:rPr lang="en-GB" sz="1900"/>
              <a:t>Accordingly, a section lead may be required to provide instruction to their wingman in the execution of that task.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50985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Flights, Formations and Roles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Within a flight, there are three common roles.</a:t>
            </a:r>
          </a:p>
          <a:p>
            <a:r>
              <a:rPr lang="en-GB" sz="2300"/>
              <a:t>Flight Lead:</a:t>
            </a:r>
          </a:p>
          <a:p>
            <a:pPr lvl="1"/>
            <a:r>
              <a:rPr lang="en-GB" sz="1900"/>
              <a:t>A flight lead is ultimately responsible for the conduct of a flight and all members of that flight.</a:t>
            </a:r>
          </a:p>
          <a:p>
            <a:pPr lvl="1"/>
            <a:r>
              <a:rPr lang="en-GB" sz="1900"/>
              <a:t>They are responsible for finding the most appropriate route to a destination, including terrain avoidance for the whole formation.</a:t>
            </a:r>
          </a:p>
          <a:p>
            <a:pPr lvl="1"/>
            <a:r>
              <a:rPr lang="en-GB" sz="1900"/>
              <a:t>A flight lead is responsible for the tactical conduct of a flight, directing the flight to fight in a certain way to achieve a common objective.</a:t>
            </a:r>
          </a:p>
          <a:p>
            <a:pPr lvl="1"/>
            <a:r>
              <a:rPr lang="en-GB" sz="1900"/>
              <a:t>Typically, a flight lead is ultimately responsible for communicating on behalf of the flight.</a:t>
            </a:r>
          </a:p>
          <a:p>
            <a:pPr lvl="1"/>
            <a:r>
              <a:rPr lang="en-GB" sz="1900"/>
              <a:t>The flight lead is ultimately responsible for planning for a flight and briefing the flight members accordingly.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12733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Recap</a:t>
            </a:r>
          </a:p>
          <a:p>
            <a:r>
              <a:rPr lang="en-GB" sz="2600" dirty="0"/>
              <a:t>Basic Communications</a:t>
            </a:r>
          </a:p>
          <a:p>
            <a:r>
              <a:rPr lang="en-GB" sz="2600" dirty="0"/>
              <a:t>Basic Formations</a:t>
            </a:r>
          </a:p>
          <a:p>
            <a:r>
              <a:rPr lang="en-GB" sz="2600" dirty="0"/>
              <a:t>Preparing for a Sortie</a:t>
            </a:r>
          </a:p>
          <a:p>
            <a:r>
              <a:rPr lang="en-GB" sz="2600" dirty="0"/>
              <a:t>COM-01 – Practical Assessment</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Formation Transitions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When directed by a flight or section leader, aircraft within a flight can change formation. The process of moving from one formation to another is known as a ‘transition’.</a:t>
            </a:r>
          </a:p>
          <a:p>
            <a:r>
              <a:rPr lang="en-GB" sz="2300"/>
              <a:t>When transitioning between formations, pilots should pay careful attention to the position of other aircraft in the formation.</a:t>
            </a:r>
          </a:p>
          <a:p>
            <a:r>
              <a:rPr lang="en-GB" sz="2300"/>
              <a:t>Visual contact </a:t>
            </a:r>
            <a:r>
              <a:rPr lang="en-GB" sz="2300" b="1"/>
              <a:t>must </a:t>
            </a:r>
            <a:r>
              <a:rPr lang="en-GB" sz="2300"/>
              <a:t>be made with all other aircraft in the formation before a transition begins.</a:t>
            </a:r>
          </a:p>
          <a:p>
            <a:r>
              <a:rPr lang="en-GB" sz="2300"/>
              <a:t>Pilots transitioning in the formation should allow other aircraft to move if necessary before they begin their own movement.</a:t>
            </a:r>
            <a:endParaRPr lang="en-GB" sz="190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70197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Formation Transitions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When a transition begins, typically, the moving aircraft should perform the transition in three distinct actions:</a:t>
            </a:r>
          </a:p>
          <a:p>
            <a:pPr lvl="1"/>
            <a:r>
              <a:rPr lang="en-GB" sz="1900" dirty="0"/>
              <a:t>Move </a:t>
            </a:r>
            <a:r>
              <a:rPr lang="en-GB" sz="1900" i="1" dirty="0"/>
              <a:t>aft </a:t>
            </a:r>
            <a:r>
              <a:rPr lang="en-GB" sz="1900" dirty="0"/>
              <a:t>or </a:t>
            </a:r>
            <a:r>
              <a:rPr lang="en-GB" sz="1900" i="1" dirty="0"/>
              <a:t>out </a:t>
            </a:r>
            <a:r>
              <a:rPr lang="en-GB" sz="1900" dirty="0"/>
              <a:t>from the flight lead. You may need to slow down in order to do this.</a:t>
            </a:r>
          </a:p>
          <a:p>
            <a:pPr lvl="1"/>
            <a:r>
              <a:rPr lang="en-GB" sz="1900" dirty="0"/>
              <a:t>Move vertically down from the formation in order to move whilst maintaining visibility.</a:t>
            </a:r>
          </a:p>
          <a:p>
            <a:pPr lvl="1"/>
            <a:r>
              <a:rPr lang="en-GB" sz="1900" dirty="0"/>
              <a:t>Gradually move to the new position in the formation.</a:t>
            </a:r>
          </a:p>
          <a:p>
            <a:r>
              <a:rPr lang="en-GB" sz="2300" dirty="0"/>
              <a:t>These actions may blend into one as pilots become more experienced. However, care should still be taken in larger formations.</a:t>
            </a:r>
          </a:p>
          <a:p>
            <a:r>
              <a:rPr lang="en-GB" sz="2300" dirty="0"/>
              <a:t>The transition is complete once the aircraft is ‘saddled’ in the new position in the formation.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292273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Formation Transitions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The most common transition is the ‘cross under’. It permits aircraft in a close formation with another to change sides in the formation.</a:t>
            </a:r>
          </a:p>
          <a:p>
            <a:r>
              <a:rPr lang="en-GB" sz="2300" dirty="0"/>
              <a:t>The instruction to ‘cross under’ should be acknowledged by the wingman before the manoeuvre starts.</a:t>
            </a:r>
          </a:p>
          <a:p>
            <a:r>
              <a:rPr lang="en-GB" sz="2300" dirty="0"/>
              <a:t>The three conventional movements for formation transitions should be used to cross under, the downward vertical movement being amplified in order to ensure separation from the flight lead when crossing under. </a:t>
            </a:r>
          </a:p>
          <a:p>
            <a:endParaRPr lang="en-GB" sz="23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43559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Line Abreast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The Line Abreast formation can be used as a travel, display or tactical formation.</a:t>
            </a:r>
          </a:p>
          <a:p>
            <a:r>
              <a:rPr lang="en-GB" sz="2300" dirty="0"/>
              <a:t>The Line Abreast formation may extend on either or both sides of the lead aircraft.</a:t>
            </a:r>
          </a:p>
          <a:p>
            <a:r>
              <a:rPr lang="en-GB" sz="2300" dirty="0"/>
              <a:t>Whilst tactical formations will typically adopt a pre-briefed distance between aircraft, there are no limits on the distance that may be adopted.</a:t>
            </a:r>
          </a:p>
          <a:p>
            <a:endParaRPr lang="en-GB" sz="2300" dirty="0"/>
          </a:p>
          <a:p>
            <a:endParaRPr lang="en-GB" sz="2300" dirty="0"/>
          </a:p>
          <a:p>
            <a:endParaRPr lang="en-GB" sz="19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727567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Trail</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The Trail formation is typically used in tactical environments, although there are occasions in which it may be used whilst travelling.</a:t>
            </a:r>
          </a:p>
          <a:p>
            <a:r>
              <a:rPr lang="en-GB" sz="2300" dirty="0"/>
              <a:t>The trail formation can exist at a variety of ranges, relying on the trailing aircraft tracking the lead by radar. Typically, trail in tactical environments is flown within visual range.</a:t>
            </a:r>
          </a:p>
          <a:p>
            <a:r>
              <a:rPr lang="en-GB" sz="2300" dirty="0"/>
              <a:t>There is no limit to the distance at which trail may be flown.</a:t>
            </a:r>
          </a:p>
          <a:p>
            <a:endParaRPr lang="en-GB" sz="2300" dirty="0"/>
          </a:p>
          <a:p>
            <a:endParaRPr lang="en-GB" sz="2300" dirty="0"/>
          </a:p>
          <a:p>
            <a:endParaRPr lang="en-GB" sz="19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28385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Fighting Wing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Fighting Wing is a common formation, flown in both travel and tactical situations.</a:t>
            </a:r>
          </a:p>
          <a:p>
            <a:r>
              <a:rPr lang="en-GB" sz="2300" dirty="0"/>
              <a:t>Fighting Wing provides mutual support and concentration of firepower, whilst allowing all members of the formation space to operate and manoeuvre independently.</a:t>
            </a:r>
          </a:p>
          <a:p>
            <a:r>
              <a:rPr lang="en-GB" sz="2300" dirty="0"/>
              <a:t>The formation is permissive, dynamic and easy to maintain.</a:t>
            </a:r>
            <a:endParaRPr lang="en-GB" sz="19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69237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Preparing for a Sortie</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Signing Up &amp; the ATO</a:t>
            </a:r>
          </a:p>
          <a:p>
            <a:r>
              <a:rPr lang="en-GB" sz="2600" dirty="0"/>
              <a:t>Receiving a Briefing</a:t>
            </a:r>
          </a:p>
          <a:p>
            <a:r>
              <a:rPr lang="en-GB" sz="2600" dirty="0"/>
              <a:t>Mission Flow</a:t>
            </a:r>
          </a:p>
          <a:p>
            <a:r>
              <a:rPr lang="en-GB" sz="2600" dirty="0"/>
              <a:t>Receiving a Debriefing</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718270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Signing Up &amp; The ATO</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200" dirty="0"/>
              <a:t>When joining multiplayer sessions or flying with an instructor, pilots should sign up to a schedule event on the 132</a:t>
            </a:r>
            <a:r>
              <a:rPr lang="en-GB" sz="2200" baseline="30000" dirty="0"/>
              <a:t>nd</a:t>
            </a:r>
            <a:r>
              <a:rPr lang="en-GB" sz="2200" dirty="0"/>
              <a:t> website.</a:t>
            </a:r>
          </a:p>
          <a:p>
            <a:r>
              <a:rPr lang="en-GB" sz="2200" dirty="0"/>
              <a:t>The sign-up process is described in the 132</a:t>
            </a:r>
            <a:r>
              <a:rPr lang="en-GB" sz="2200" baseline="30000" dirty="0"/>
              <a:t>nd</a:t>
            </a:r>
            <a:r>
              <a:rPr lang="en-GB" sz="2200" dirty="0"/>
              <a:t> Virtual Wing Multiplayer Instructions, found in the documents section of the website.</a:t>
            </a:r>
          </a:p>
          <a:p>
            <a:r>
              <a:rPr lang="en-GB" sz="2200" dirty="0"/>
              <a:t>Once signed up, the event host or a nominated commander will assign pilots to a flight. Once assigned, a notification will appear in the notifications section of the website.</a:t>
            </a:r>
          </a:p>
          <a:p>
            <a:r>
              <a:rPr lang="en-GB" sz="2200" dirty="0"/>
              <a:t>Having been assigned to a flight, the details of the flight can be seen by navigating to the events page and clicking the callsign for the flight. The details from the ATO can be determined using the ATO Manual, available on the documents section of the website.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06451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Receiving a Briefing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200" dirty="0"/>
              <a:t>Before any flight, the flight lead should prepare and deliver a briefing to all members of the flight.</a:t>
            </a:r>
          </a:p>
          <a:p>
            <a:r>
              <a:rPr lang="en-GB" sz="2200" dirty="0"/>
              <a:t>The purpose of the briefing is to identify the objectives for the flight and address operational and administrative concerns, such as callsigns, departure information or targeting details.</a:t>
            </a:r>
          </a:p>
          <a:p>
            <a:r>
              <a:rPr lang="en-GB" sz="2200" dirty="0"/>
              <a:t>The briefing provides an opportunity for pilots to </a:t>
            </a:r>
            <a:r>
              <a:rPr lang="en-GB" sz="2200" b="1" dirty="0"/>
              <a:t>ask the flight lead questions </a:t>
            </a:r>
            <a:r>
              <a:rPr lang="en-GB" sz="2200" dirty="0"/>
              <a:t>about the mission – it is often too late to be enquiring about specific details once the flight has departed.</a:t>
            </a:r>
          </a:p>
          <a:p>
            <a:r>
              <a:rPr lang="en-GB" sz="2200" dirty="0"/>
              <a:t>A briefing may be delivered purely verbally, whilst most will include some diagrams or images, or even a </a:t>
            </a:r>
            <a:r>
              <a:rPr lang="en-GB" sz="2200"/>
              <a:t>full presentation. </a:t>
            </a:r>
            <a:endParaRPr lang="en-GB" sz="22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390494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Mission Flow</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200" dirty="0"/>
              <a:t>Typically, most missions follow a common format.</a:t>
            </a:r>
          </a:p>
          <a:p>
            <a:r>
              <a:rPr lang="en-GB" sz="2200" dirty="0"/>
              <a:t>Immediately following the briefing, real-world crews would ‘walk’ or ‘step’ to the aircraft.</a:t>
            </a:r>
          </a:p>
          <a:p>
            <a:r>
              <a:rPr lang="en-GB" sz="2200" dirty="0"/>
              <a:t>Each pilot will then prepare their jet and plan to ‘check in’ with the flight leader via the pre-briefed radios.</a:t>
            </a:r>
          </a:p>
          <a:p>
            <a:r>
              <a:rPr lang="en-GB" sz="2200" dirty="0"/>
              <a:t>Whilst waiting to check in, or after doing so, pilots should continue to prepare the jet for flight, configuring navigation aids, weapon profiles, fuel management etc.</a:t>
            </a:r>
          </a:p>
          <a:p>
            <a:r>
              <a:rPr lang="en-GB" sz="2200" dirty="0"/>
              <a:t>When directed, aircraft should start and taxi at the flight lead’s direction.</a:t>
            </a:r>
          </a:p>
          <a:p>
            <a:r>
              <a:rPr lang="en-GB" sz="2200" dirty="0"/>
              <a:t>After departure, it is common for aircraft to refuel at a tanker before conducting the mission in question.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85911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a:t>Recap</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pPr marL="0" indent="0">
              <a:buNone/>
            </a:pPr>
            <a:r>
              <a:rPr lang="en-GB" sz="2600"/>
              <a:t>So far, trainee pilots should:</a:t>
            </a:r>
          </a:p>
          <a:p>
            <a:r>
              <a:rPr lang="en-GB" sz="2600"/>
              <a:t>Be familiar with the controls and displays of the F/A-18C.</a:t>
            </a:r>
          </a:p>
          <a:p>
            <a:r>
              <a:rPr lang="en-GB" sz="2600"/>
              <a:t>Be able to import MDCs and other documents to the kneeboard.</a:t>
            </a:r>
          </a:p>
          <a:p>
            <a:r>
              <a:rPr lang="en-GB" sz="2600"/>
              <a:t>Be able to perform an abbreviated start of the aircraft.</a:t>
            </a:r>
          </a:p>
          <a:p>
            <a:r>
              <a:rPr lang="en-GB" sz="2600"/>
              <a:t>Be able to configure avionics in preparation for flight.</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861751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Receiving a Debriefing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200" dirty="0"/>
              <a:t>After concluding a flight, a debriefing should take place.</a:t>
            </a:r>
          </a:p>
          <a:p>
            <a:r>
              <a:rPr lang="en-GB" sz="2200" dirty="0"/>
              <a:t>The debrief is led by the flight lead and should provide an all-round view of the flight, from take-off to landing if possible.</a:t>
            </a:r>
          </a:p>
          <a:p>
            <a:r>
              <a:rPr lang="en-GB" sz="2200" dirty="0"/>
              <a:t>Crucially, the debrief should be considered a learning opportunity – the debrief is not there to apportion blame for anything that happened in the flight, nor is it there to criticise another pilot.</a:t>
            </a:r>
          </a:p>
          <a:p>
            <a:r>
              <a:rPr lang="en-GB" sz="2200" dirty="0"/>
              <a:t>Participants in the flight should give their view of the actions that took place in the debriefing and contribute towards the learning process.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452143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COM-01 – Practical Assessment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Purpose</a:t>
            </a:r>
          </a:p>
          <a:p>
            <a:r>
              <a:rPr lang="en-GB" sz="2600" dirty="0"/>
              <a:t>Expectations</a:t>
            </a:r>
          </a:p>
          <a:p>
            <a:r>
              <a:rPr lang="en-GB" sz="2600" dirty="0"/>
              <a:t>Execution</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16849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Purpose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lnSpcReduction="10000"/>
          </a:bodyPr>
          <a:lstStyle/>
          <a:p>
            <a:r>
              <a:rPr lang="en-GB" sz="2200" dirty="0"/>
              <a:t>The COM-01 flight is intended to assess progress through the IQT arc and evaluate a trainee pilot’s capabilities for flight in a multi-player environment.</a:t>
            </a:r>
          </a:p>
          <a:p>
            <a:r>
              <a:rPr lang="en-GB" sz="2200" dirty="0"/>
              <a:t>The evaluation covers basic flying competence and familiarity with critical, non-tactical aircraft systems.</a:t>
            </a:r>
          </a:p>
          <a:p>
            <a:r>
              <a:rPr lang="en-GB" sz="2200" dirty="0"/>
              <a:t>The assessment is a graded flight, with three possible grades:</a:t>
            </a:r>
          </a:p>
          <a:p>
            <a:pPr lvl="1"/>
            <a:r>
              <a:rPr lang="en-GB" sz="1800" dirty="0"/>
              <a:t>U: The trainee pilot lacks key skills or knowledge related to flying within the online environment; this may relate to their aircraft control, systems operation or flying procedures.</a:t>
            </a:r>
          </a:p>
          <a:p>
            <a:pPr lvl="1"/>
            <a:r>
              <a:rPr lang="en-GB" sz="1800" dirty="0"/>
              <a:t>Q-: The trainee pilot is able to demonstrate acceptable proficiency in the operation of the F/A-18C, in accordance with the appropriate SOPs, checklists and procedures. Advice or guidance is required by the instructor pilot, or the precision of flight frequently falls below the required standard.</a:t>
            </a:r>
          </a:p>
          <a:p>
            <a:pPr lvl="1"/>
            <a:r>
              <a:rPr lang="en-GB" sz="1800" dirty="0"/>
              <a:t>Q+: The trainee pilot is proficient on most aspects of operating the F/A-18C. They show good knowledge of the SOPs, checklists and procedures. Minimal advice or guidance is required by the instructor pilot and the precision of flight is considered good.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567659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Expectations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lnSpcReduction="10000"/>
          </a:bodyPr>
          <a:lstStyle/>
          <a:p>
            <a:r>
              <a:rPr lang="en-GB" sz="2200" dirty="0"/>
              <a:t>The flight will take place in the online environment, flying alongside other trainees and qualified pilots across the wing.</a:t>
            </a:r>
          </a:p>
          <a:p>
            <a:r>
              <a:rPr lang="en-GB" sz="2200" dirty="0"/>
              <a:t>The trainee pilot is expected to demonstrate competence in basic flying skills with their aircraft, able to maintain their altitude, heading and speed in accordance with the flight lead’s direction.</a:t>
            </a:r>
          </a:p>
          <a:p>
            <a:r>
              <a:rPr lang="en-GB" sz="2200" dirty="0"/>
              <a:t>The trainee pilot is expected to liaise with the flight lead throughout the flight on the appropriate radios, as well as liaising with Air Traffic Control on their return to the airfield.</a:t>
            </a:r>
          </a:p>
          <a:p>
            <a:r>
              <a:rPr lang="en-GB" sz="2200" dirty="0"/>
              <a:t>The trainee pilot is expected to follow appropriate procedures for the aircraft, departing safely as a formation member and recovering as a singleton.</a:t>
            </a:r>
          </a:p>
          <a:p>
            <a:r>
              <a:rPr lang="en-GB" sz="2200" dirty="0"/>
              <a:t>The trainee pilot is expected to safely refuel the aircraft in flight.</a:t>
            </a:r>
          </a:p>
          <a:p>
            <a:r>
              <a:rPr lang="en-GB" sz="2200" dirty="0"/>
              <a:t>At all times, the trainee pilot is expected to fly in a safe and professional manner.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209258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Execution</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200" dirty="0"/>
              <a:t>The flight lead and trainee pilot will depart from an airfield (not from a carrier), using a trail departure.</a:t>
            </a:r>
          </a:p>
          <a:p>
            <a:r>
              <a:rPr lang="en-GB" sz="2200" dirty="0"/>
              <a:t>The trainee will re-join into a ‘fighting wing’ formation as soon as is practicable after departure.</a:t>
            </a:r>
          </a:p>
          <a:p>
            <a:r>
              <a:rPr lang="en-GB" sz="2200" dirty="0"/>
              <a:t>A short navigation exercise will take place, before the flight routes to a tanker to refuel.</a:t>
            </a:r>
          </a:p>
          <a:p>
            <a:r>
              <a:rPr lang="en-GB" sz="2200" dirty="0"/>
              <a:t>The flight should safely take on fuel, after which the trainee pilot should adopt lead and fly a second, short sequence.</a:t>
            </a:r>
          </a:p>
          <a:p>
            <a:r>
              <a:rPr lang="en-GB" sz="2200" dirty="0"/>
              <a:t>Whilst maintaining good two-way communication, the trainee pilot should split from the formation and recover as a singleton, liaising with ATC </a:t>
            </a:r>
            <a:r>
              <a:rPr lang="en-GB" sz="2200"/>
              <a:t>as appropriate.</a:t>
            </a:r>
            <a:endParaRPr lang="en-GB" sz="22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303639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a:t>Recap</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a:t>Be able to taxi the aircraft safely.</a:t>
            </a:r>
          </a:p>
          <a:p>
            <a:r>
              <a:rPr lang="en-GB" sz="2600"/>
              <a:t>Be able to take off according to Sqn. SOPs.</a:t>
            </a:r>
          </a:p>
          <a:p>
            <a:r>
              <a:rPr lang="en-GB" sz="2600"/>
              <a:t>Be able to perform simple manoeuvres.</a:t>
            </a:r>
          </a:p>
          <a:p>
            <a:r>
              <a:rPr lang="en-GB" sz="2600"/>
              <a:t>Be able to navigate, including to a Tanker.</a:t>
            </a:r>
          </a:p>
          <a:p>
            <a:r>
              <a:rPr lang="en-GB" sz="2600"/>
              <a:t>Be able to tank both in level flight and in turns.</a:t>
            </a:r>
          </a:p>
          <a:p>
            <a:endParaRPr lang="en-GB" sz="2600"/>
          </a:p>
          <a:p>
            <a:endParaRPr lang="en-GB" sz="2600"/>
          </a:p>
          <a:p>
            <a:endParaRPr lang="en-GB" sz="260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424586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a:t>Recap</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pPr marL="0" indent="0">
              <a:buNone/>
            </a:pPr>
            <a:r>
              <a:rPr lang="en-GB" sz="2600"/>
              <a:t>Should the trainee pilot be concerned that they do not have any of these skills, or that they do not believe they meet the required standard, they should consult an instructor pilot before attempting the COM-01 assessment.</a:t>
            </a:r>
          </a:p>
          <a:p>
            <a:endParaRPr lang="en-GB" sz="2600"/>
          </a:p>
          <a:p>
            <a:endParaRPr lang="en-GB" sz="260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51630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a:t>Basic Communications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a:t>F/A-18C Radios</a:t>
            </a:r>
          </a:p>
          <a:p>
            <a:r>
              <a:rPr lang="en-GB" sz="2600"/>
              <a:t>Communication Principles</a:t>
            </a:r>
          </a:p>
          <a:p>
            <a:r>
              <a:rPr lang="en-GB" sz="2600"/>
              <a:t>Intra-flight Communications</a:t>
            </a:r>
          </a:p>
          <a:p>
            <a:r>
              <a:rPr lang="en-GB" sz="2600"/>
              <a:t>External Communications</a:t>
            </a:r>
          </a:p>
          <a:p>
            <a:r>
              <a:rPr lang="en-GB" sz="2600"/>
              <a:t>Authentication</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57255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F/A-18C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The F/A-18C Hornet has four radios. Two of these are ARC-210 radios, capable of transmitting on VHF and UHF and both the AM and FM frequency bands.</a:t>
            </a:r>
          </a:p>
          <a:p>
            <a:r>
              <a:rPr lang="en-GB" sz="2300"/>
              <a:t>The other two radios are digitally encrypted radios, facilitated by the Link-16 datalink, called MIDS radios.</a:t>
            </a:r>
          </a:p>
          <a:p>
            <a:r>
              <a:rPr lang="en-GB" sz="2300"/>
              <a:t>The ARC-210 radios are </a:t>
            </a:r>
            <a:r>
              <a:rPr lang="en-GB" sz="2300" err="1"/>
              <a:t>controlle</a:t>
            </a:r>
            <a:r>
              <a:rPr lang="en-GB" sz="2300"/>
              <a:t> via the UFC, using the rotary dials left and right of the console and the numpad and OSBs. The left ARC-210 radio is referred to as ‘PRI’ or ‘PRIMARY’. The right is referred to as ‘AUX’ or ‘AUXILLIARY’.</a:t>
            </a:r>
          </a:p>
          <a:p>
            <a:r>
              <a:rPr lang="en-GB" sz="2300"/>
              <a:t>The two MIDS radios are controlled using the ‘D/L’ page on the UFC. VOCA is referred to as ‘ALPHA’; VOCB is referred to as ‘BRAVO’.</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05647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F/A-18C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a:t>At present, only the Hornet is capable of using MIDS radios. Accordingly, the MIDS radios are commonly used for intra-flight communications, or communications between multiple Hornet flights.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121025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a:t>Communication Principles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300"/>
              <a:t>Flying a high-performance aircraft in a tactical environment encumbers even the most practiced of minds.</a:t>
            </a:r>
          </a:p>
          <a:p>
            <a:r>
              <a:rPr lang="en-GB" sz="2300"/>
              <a:t>Flying at speed, at low level, maintaining a position in a formation, navigating and preparing to employ weapons all require care, attention and planning.</a:t>
            </a:r>
          </a:p>
          <a:p>
            <a:r>
              <a:rPr lang="en-GB" sz="2300"/>
              <a:t>In order to safely fly the aircraft, aircrew should remember the axiom “</a:t>
            </a:r>
            <a:r>
              <a:rPr lang="en-GB" sz="2300" err="1"/>
              <a:t>Aviate</a:t>
            </a:r>
            <a:r>
              <a:rPr lang="en-GB" sz="2300"/>
              <a:t>, Navigate, Communicate.”</a:t>
            </a:r>
          </a:p>
          <a:p>
            <a:pPr lvl="1"/>
            <a:r>
              <a:rPr lang="en-GB" sz="1900" b="1" err="1"/>
              <a:t>Aviate</a:t>
            </a:r>
            <a:r>
              <a:rPr lang="en-GB" sz="1900"/>
              <a:t>: Keeping the aircraft airborne is the highest priority. Paying attention to speed and altitude, fuel, attitude and alerts/warnings.</a:t>
            </a:r>
          </a:p>
          <a:p>
            <a:pPr lvl="1"/>
            <a:r>
              <a:rPr lang="en-GB" sz="1900" b="1"/>
              <a:t>Navigate: </a:t>
            </a:r>
            <a:r>
              <a:rPr lang="en-GB" sz="1900"/>
              <a:t>Provided that the aircraft is in a safe condition, the next highest priority is to navigate. Remaining within a </a:t>
            </a:r>
            <a:r>
              <a:rPr lang="en-GB" sz="1900" err="1"/>
              <a:t>killbox</a:t>
            </a:r>
            <a:r>
              <a:rPr lang="en-GB" sz="1900"/>
              <a:t>, or outside of particular airspace, may be crucial to the mission.</a:t>
            </a:r>
            <a:endParaRPr lang="en-GB" sz="1900" b="1"/>
          </a:p>
          <a:p>
            <a:pPr lvl="1"/>
            <a:r>
              <a:rPr lang="en-GB" sz="1900" b="1"/>
              <a:t>Communicate: </a:t>
            </a:r>
            <a:r>
              <a:rPr lang="en-GB" sz="1900"/>
              <a:t>Finally, it is necessary to keep relevant agencies informed of progress as a flight is conducted.</a:t>
            </a:r>
            <a:endParaRPr lang="en-GB" sz="1900" b="1"/>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a:t>494(P)-COM-01</a:t>
            </a:r>
          </a:p>
        </p:txBody>
      </p:sp>
    </p:spTree>
    <p:extLst>
      <p:ext uri="{BB962C8B-B14F-4D97-AF65-F5344CB8AC3E}">
        <p14:creationId xmlns:p14="http://schemas.microsoft.com/office/powerpoint/2010/main" val="28444011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3299</Words>
  <Application>Microsoft Office PowerPoint</Application>
  <PresentationFormat>On-screen Show (4:3)</PresentationFormat>
  <Paragraphs>231</Paragraphs>
  <Slides>34</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34</vt:i4>
      </vt:variant>
    </vt:vector>
  </HeadingPairs>
  <TitlesOfParts>
    <vt:vector size="40" baseType="lpstr">
      <vt:lpstr>Arial</vt:lpstr>
      <vt:lpstr>Calibri</vt:lpstr>
      <vt:lpstr>Calibri Light</vt:lpstr>
      <vt:lpstr>Custom Design</vt:lpstr>
      <vt:lpstr>2_Custom Design</vt:lpstr>
      <vt:lpstr>1_Custom Design</vt:lpstr>
      <vt:lpstr>PowerPoint Presentation</vt:lpstr>
      <vt:lpstr>Lesson Overview</vt:lpstr>
      <vt:lpstr>Recap</vt:lpstr>
      <vt:lpstr>Recap</vt:lpstr>
      <vt:lpstr>Recap</vt:lpstr>
      <vt:lpstr>Basic Communications</vt:lpstr>
      <vt:lpstr>F/A-18C Radios</vt:lpstr>
      <vt:lpstr>F/A-18C Radios</vt:lpstr>
      <vt:lpstr>Communication Principles</vt:lpstr>
      <vt:lpstr>Communication Principles</vt:lpstr>
      <vt:lpstr>Intra-flight Communications</vt:lpstr>
      <vt:lpstr>Intra-flight Communications</vt:lpstr>
      <vt:lpstr>External Communication</vt:lpstr>
      <vt:lpstr>Authentication</vt:lpstr>
      <vt:lpstr>Basic Formations</vt:lpstr>
      <vt:lpstr>Flights, Formations and Roles</vt:lpstr>
      <vt:lpstr>Flights, Formations and Roles</vt:lpstr>
      <vt:lpstr>Flights, Formations and Roles</vt:lpstr>
      <vt:lpstr>Flights, Formations and Roles</vt:lpstr>
      <vt:lpstr>Formation Transitions</vt:lpstr>
      <vt:lpstr>Formation Transitions</vt:lpstr>
      <vt:lpstr>Formation Transitions</vt:lpstr>
      <vt:lpstr>Line Abreast</vt:lpstr>
      <vt:lpstr>Trail</vt:lpstr>
      <vt:lpstr>Fighting Wing</vt:lpstr>
      <vt:lpstr>Preparing for a Sortie</vt:lpstr>
      <vt:lpstr>Signing Up &amp; The ATO</vt:lpstr>
      <vt:lpstr>Receiving a Briefing</vt:lpstr>
      <vt:lpstr>Mission Flow</vt:lpstr>
      <vt:lpstr>Receiving a Debriefing</vt:lpstr>
      <vt:lpstr>COM-01 – Practical Assessment</vt:lpstr>
      <vt:lpstr>Purpose</vt:lpstr>
      <vt:lpstr>Expectations</vt:lpstr>
      <vt:lpstr>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1</cp:revision>
  <dcterms:created xsi:type="dcterms:W3CDTF">2020-09-12T13:36:59Z</dcterms:created>
  <dcterms:modified xsi:type="dcterms:W3CDTF">2020-11-03T11:57:17Z</dcterms:modified>
</cp:coreProperties>
</file>