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0" r:id="rId3"/>
  </p:sldIdLst>
  <p:sldSz cx="9144000" cy="6858000" type="screen4x3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1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89BED82-0386-424B-8522-487198B6AAA6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755BF9-BEF4-4B7E-985D-7F42D0CE757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5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55BF9-BEF4-4B7E-985D-7F42D0CE7579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169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55BF9-BEF4-4B7E-985D-7F42D0CE7579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655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 descr="176th vACS v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2514" y="5661248"/>
            <a:ext cx="1003462" cy="1196752"/>
          </a:xfrm>
          <a:prstGeom prst="rect">
            <a:avLst/>
          </a:prstGeom>
        </p:spPr>
      </p:pic>
      <p:pic>
        <p:nvPicPr>
          <p:cNvPr id="9" name="Bilde 8" descr="617th Squadr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20848" y="5704762"/>
            <a:ext cx="966976" cy="1153238"/>
          </a:xfrm>
          <a:prstGeom prst="rect">
            <a:avLst/>
          </a:prstGeom>
        </p:spPr>
      </p:pic>
      <p:pic>
        <p:nvPicPr>
          <p:cNvPr id="10" name="Bilde 9" descr="696th Squadr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16016" y="5655702"/>
            <a:ext cx="1008112" cy="1202298"/>
          </a:xfrm>
          <a:prstGeom prst="rect">
            <a:avLst/>
          </a:prstGeom>
        </p:spPr>
      </p:pic>
      <p:pic>
        <p:nvPicPr>
          <p:cNvPr id="11" name="Picture 2" descr="C:\Users\Frode\Dropbox\132nd Virtual Wing Workspace - Shared\01 Graphics\Logos\121st VAC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655702"/>
            <a:ext cx="1008112" cy="1202298"/>
          </a:xfrm>
          <a:prstGeom prst="rect">
            <a:avLst/>
          </a:prstGeom>
          <a:noFill/>
        </p:spPr>
      </p:pic>
      <p:pic>
        <p:nvPicPr>
          <p:cNvPr id="14" name="Bilde 13" descr="PPT templa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854968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132nd </a:t>
            </a:r>
            <a:r>
              <a:rPr lang="nb-NO" dirty="0" err="1"/>
              <a:t>Virtual</a:t>
            </a:r>
            <a:r>
              <a:rPr lang="nb-NO" dirty="0"/>
              <a:t> </a:t>
            </a:r>
            <a:r>
              <a:rPr lang="nb-NO" dirty="0" err="1"/>
              <a:t>Wing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23000" t="16000" r="2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1F19-8315-460E-8A7B-42B816EC6D44}" type="datetimeFigureOut">
              <a:rPr lang="nb-NO" smtClean="0"/>
              <a:pPr/>
              <a:t>14.11.2017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65AE-8DA6-479E-A1A1-926156FE292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132-765-DOCUMENTS</a:t>
            </a:r>
            <a:endParaRPr lang="en-US" noProof="0" dirty="0"/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403648" y="2132856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4500" dirty="0" smtClean="0"/>
              <a:t>DOCUMENT OVERVIEW</a:t>
            </a:r>
            <a:endParaRPr lang="en-US" sz="45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5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3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2017-19-10: Version </a:t>
            </a:r>
            <a:r>
              <a:rPr lang="en-US" sz="2500" dirty="0"/>
              <a:t>1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Categories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093742"/>
            <a:ext cx="7128792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TRPs: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Airframe specifics and how to actually fly the thing. Skills and abilities each pilot need to learn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3907456"/>
            <a:ext cx="7128792" cy="115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SOPs: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Coms, aircraft configurations, formations etc. How pilots work together, and what is needed to ensure we solve our mission as an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713530"/>
            <a:ext cx="7128792" cy="11521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TTPs: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Squadron tactics, coordination and organization. How we plan to cooperate with other squadrons and solve our missions on a theatre-wide basis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2323299"/>
            <a:ext cx="564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«conceptual» levels, based on audience and details: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85992" y="2966428"/>
            <a:ext cx="155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Audience:</a:t>
            </a:r>
          </a:p>
          <a:p>
            <a:r>
              <a:rPr lang="en-US" sz="1200" dirty="0" smtClean="0"/>
              <a:t>176th, 765th, AMC ++</a:t>
            </a:r>
          </a:p>
          <a:p>
            <a:r>
              <a:rPr lang="en-US" sz="1200" dirty="0" smtClean="0"/>
              <a:t>«All Squadrons»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4406" y="4160354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Audience:</a:t>
            </a:r>
          </a:p>
          <a:p>
            <a:r>
              <a:rPr lang="en-US" sz="1200" dirty="0" smtClean="0"/>
              <a:t>176th, 765th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84406" y="534664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Audience:</a:t>
            </a:r>
          </a:p>
          <a:p>
            <a:r>
              <a:rPr lang="en-US" sz="1200" dirty="0" smtClean="0"/>
              <a:t>765th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4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116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132-765-DOCUMENTS</vt:lpstr>
      <vt:lpstr>Document Categories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765-COM-01</dc:title>
  <dc:creator>Frode</dc:creator>
  <cp:lastModifiedBy>Jens Kristian Hoel</cp:lastModifiedBy>
  <cp:revision>295</cp:revision>
  <cp:lastPrinted>2015-02-16T09:38:05Z</cp:lastPrinted>
  <dcterms:created xsi:type="dcterms:W3CDTF">2014-09-10T18:16:53Z</dcterms:created>
  <dcterms:modified xsi:type="dcterms:W3CDTF">2017-11-14T16:29:08Z</dcterms:modified>
</cp:coreProperties>
</file>