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>
        <p:scale>
          <a:sx n="125" d="100"/>
          <a:sy n="125" d="100"/>
        </p:scale>
        <p:origin x="-1320" y="-5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28.11.2020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Mick\Documents\OPAR\OPARTGT034\Screen_201128_1623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71550"/>
            <a:ext cx="7560840" cy="3024336"/>
          </a:xfrm>
          <a:prstGeom prst="rect">
            <a:avLst/>
          </a:prstGeom>
          <a:noFill/>
        </p:spPr>
      </p:pic>
      <p:pic>
        <p:nvPicPr>
          <p:cNvPr id="1029" name="Picture 5" descr="C:\Users\Mick\Documents\OPAR\OPARTGT034\Screen_201128_162309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71550"/>
            <a:ext cx="2438772" cy="1660441"/>
          </a:xfrm>
          <a:prstGeom prst="rect">
            <a:avLst/>
          </a:prstGeom>
          <a:noFill/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OPARTGT034 </a:t>
            </a:r>
            <a:r>
              <a:rPr lang="en-US" smtClean="0"/>
              <a:t>Damascus </a:t>
            </a:r>
            <a:r>
              <a:rPr lang="en-US" smtClean="0"/>
              <a:t>Radio </a:t>
            </a:r>
            <a:r>
              <a:rPr lang="en-US" dirty="0" smtClean="0"/>
              <a:t>T</a:t>
            </a:r>
            <a:r>
              <a:rPr lang="en-US" smtClean="0"/>
              <a:t>ower 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5148064" y="8435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7531471" y="230096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142859" y="2348005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Arial Black" pitchFamily="34" charset="0"/>
              </a:rPr>
              <a:t>34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 smtClean="0"/>
              <a:t>DESCRIPTION OF THE DESIRED POINTS OF IMPACT WITH WPN TYPE: </a:t>
            </a:r>
          </a:p>
          <a:p>
            <a:endParaRPr lang="pl-PL" sz="12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34</a:t>
            </a:r>
            <a:r>
              <a:rPr lang="pl-PL" sz="1100" b="1" dirty="0" smtClean="0"/>
              <a:t>A </a:t>
            </a:r>
            <a:r>
              <a:rPr lang="pl-PL" sz="1200" dirty="0" smtClean="0"/>
              <a:t>– </a:t>
            </a:r>
            <a:r>
              <a:rPr lang="en-GB" sz="1200" dirty="0" smtClean="0"/>
              <a:t>Damascus Radio Mast</a:t>
            </a:r>
            <a:endParaRPr lang="pl-PL" sz="1200" dirty="0" smtClean="0"/>
          </a:p>
          <a:p>
            <a:r>
              <a:rPr lang="pl-PL" sz="1100" dirty="0" smtClean="0"/>
              <a:t>DPI 1 </a:t>
            </a:r>
            <a:r>
              <a:rPr lang="en-US" sz="1100" dirty="0" smtClean="0"/>
              <a:t>N33 32.021 E036 16.383/</a:t>
            </a:r>
            <a:r>
              <a:rPr lang="en-GB" sz="1100" dirty="0" smtClean="0"/>
              <a:t>3714</a:t>
            </a:r>
            <a:r>
              <a:rPr lang="pl-PL" sz="1100" dirty="0" smtClean="0"/>
              <a:t>ft/</a:t>
            </a:r>
            <a:r>
              <a:rPr lang="nb-NO" sz="1100" dirty="0" smtClean="0"/>
              <a:t>(1000 Ibs bomb)</a:t>
            </a:r>
            <a:endParaRPr lang="pl-PL" sz="1100" dirty="0" smtClean="0"/>
          </a:p>
          <a:p>
            <a:endParaRPr lang="pl-PL" sz="1100" dirty="0" smtClean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3795886"/>
            <a:ext cx="5724128" cy="12241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 smtClean="0"/>
              <a:t> Residential areas N</a:t>
            </a:r>
            <a:r>
              <a:rPr lang="en-GB" sz="1200" dirty="0" smtClean="0"/>
              <a:t>W</a:t>
            </a:r>
            <a:r>
              <a:rPr lang="pl-PL" sz="1200" dirty="0" smtClean="0"/>
              <a:t> and </a:t>
            </a:r>
            <a:r>
              <a:rPr lang="en-GB" sz="1200" dirty="0" smtClean="0"/>
              <a:t>SE</a:t>
            </a:r>
            <a:r>
              <a:rPr lang="pl-PL" sz="1200" dirty="0" smtClean="0"/>
              <a:t> of the facility within </a:t>
            </a:r>
            <a:r>
              <a:rPr lang="en-GB" sz="1200" dirty="0" smtClean="0"/>
              <a:t>1KM</a:t>
            </a:r>
            <a:r>
              <a:rPr lang="pl-PL" sz="1200" dirty="0" smtClean="0"/>
              <a:t>.</a:t>
            </a:r>
            <a:endParaRPr lang="nb-NO" sz="1200" dirty="0"/>
          </a:p>
        </p:txBody>
      </p:sp>
      <p:sp>
        <p:nvSpPr>
          <p:cNvPr id="60" name="Prostokąt 59"/>
          <p:cNvSpPr/>
          <p:nvPr/>
        </p:nvSpPr>
        <p:spPr>
          <a:xfrm>
            <a:off x="3563888" y="2283718"/>
            <a:ext cx="57606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6" name="Łącznik prosty ze strzałką 65"/>
          <p:cNvCxnSpPr>
            <a:stCxn id="67" idx="0"/>
          </p:cNvCxnSpPr>
          <p:nvPr/>
        </p:nvCxnSpPr>
        <p:spPr>
          <a:xfrm flipH="1">
            <a:off x="1547664" y="987574"/>
            <a:ext cx="1651054" cy="86409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rostokąt 76"/>
          <p:cNvSpPr/>
          <p:nvPr/>
        </p:nvSpPr>
        <p:spPr>
          <a:xfrm>
            <a:off x="0" y="2571750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Mast 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Łącznik prosty ze strzałką 77"/>
          <p:cNvCxnSpPr/>
          <p:nvPr/>
        </p:nvCxnSpPr>
        <p:spPr>
          <a:xfrm flipV="1">
            <a:off x="683568" y="1851670"/>
            <a:ext cx="576064" cy="72008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0" y="2427734"/>
            <a:ext cx="3563888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83768" y="771550"/>
            <a:ext cx="1656184" cy="1512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2555776" y="98757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Equipment</a:t>
            </a:r>
            <a:r>
              <a:rPr lang="pl-PL" sz="1200" dirty="0" smtClean="0">
                <a:solidFill>
                  <a:sysClr val="windowText" lastClr="000000"/>
                </a:solidFill>
              </a:rPr>
              <a:t> Hall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54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Kontortema</vt:lpstr>
      <vt:lpstr>OPARTGT034 Damascus Radio Tower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Mick</cp:lastModifiedBy>
  <cp:revision>401</cp:revision>
  <dcterms:created xsi:type="dcterms:W3CDTF">2019-03-12T22:01:00Z</dcterms:created>
  <dcterms:modified xsi:type="dcterms:W3CDTF">2020-11-28T20:33:14Z</dcterms:modified>
</cp:coreProperties>
</file>