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7241" autoAdjust="0"/>
  </p:normalViewPr>
  <p:slideViewPr>
    <p:cSldViewPr>
      <p:cViewPr varScale="1">
        <p:scale>
          <a:sx n="105" d="100"/>
          <a:sy n="105" d="100"/>
        </p:scale>
        <p:origin x="15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511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776810"/>
            <a:ext cx="4628188" cy="3654269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OPARTGT057 Chemical Weapon storage </a:t>
            </a:r>
          </a:p>
        </p:txBody>
      </p:sp>
      <p:sp>
        <p:nvSpPr>
          <p:cNvPr id="3" name="Pil opp 2"/>
          <p:cNvSpPr/>
          <p:nvPr/>
        </p:nvSpPr>
        <p:spPr>
          <a:xfrm rot="14602029">
            <a:off x="4614963" y="900201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783788" y="2237901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740352" y="2211710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57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8" name="Gruppe 17"/>
          <p:cNvGrpSpPr/>
          <p:nvPr/>
        </p:nvGrpSpPr>
        <p:grpSpPr>
          <a:xfrm>
            <a:off x="2451573" y="2560051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2726727" y="263323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2013065" y="2475174"/>
            <a:ext cx="409136" cy="246222"/>
            <a:chOff x="7279720" y="2804970"/>
            <a:chExt cx="125118" cy="105240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279720" y="2804970"/>
              <a:ext cx="105920" cy="10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360797" y="2835746"/>
              <a:ext cx="44041" cy="58251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57</a:t>
            </a:r>
            <a:r>
              <a:rPr lang="pl-PL" sz="1100" b="1" dirty="0"/>
              <a:t>A</a:t>
            </a:r>
            <a:r>
              <a:rPr lang="pl-PL" sz="1200" dirty="0"/>
              <a:t>– </a:t>
            </a:r>
            <a:r>
              <a:rPr lang="en-GB" sz="1200" dirty="0"/>
              <a:t>Storage Bunkers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40.455 E036 45.382/2723ft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r>
              <a:rPr lang="pl-PL" sz="1100" dirty="0"/>
              <a:t>DPI 2 </a:t>
            </a:r>
            <a:r>
              <a:rPr lang="en-GB" sz="1100" dirty="0"/>
              <a:t>N33 40.474 E036 45.398/2719ft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r>
              <a:rPr lang="nb-NO" sz="1100" dirty="0"/>
              <a:t>DPI 3 N33 40.491 E036 45.413/2707ft/2000 lbs bomb)</a:t>
            </a:r>
            <a:endParaRPr lang="pl-PL" sz="1100" dirty="0"/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443958"/>
            <a:ext cx="5724128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V="1">
            <a:off x="2411760" y="3003798"/>
            <a:ext cx="0" cy="64807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187624" y="3651870"/>
            <a:ext cx="2448272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Chemical Weapon Storage Bunkers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04" y="4515966"/>
            <a:ext cx="55446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OPARTGT0</a:t>
            </a:r>
            <a:r>
              <a:rPr lang="en-GB" sz="700" dirty="0"/>
              <a:t>57</a:t>
            </a:r>
            <a:r>
              <a:rPr lang="pl-PL" sz="700" dirty="0"/>
              <a:t> – </a:t>
            </a:r>
            <a:r>
              <a:rPr lang="en-GB" sz="700" dirty="0"/>
              <a:t>Earth covered bunkers</a:t>
            </a:r>
            <a:r>
              <a:rPr lang="pl-PL" sz="700" dirty="0"/>
              <a:t> made of concrete slab supported by reinforced concrete base and pillars, flat poured roof, requires delayed fuzing.</a:t>
            </a:r>
          </a:p>
          <a:p>
            <a:pPr algn="ctr"/>
            <a:r>
              <a:rPr lang="pl-PL" sz="700" dirty="0"/>
              <a:t>Suggested fuzing solution on DPIs 1-</a:t>
            </a:r>
            <a:r>
              <a:rPr lang="en-GB" sz="700" dirty="0"/>
              <a:t>3</a:t>
            </a:r>
            <a:r>
              <a:rPr lang="pl-PL" sz="700" dirty="0"/>
              <a:t> –delayed </a:t>
            </a:r>
            <a:r>
              <a:rPr lang="nb-NO" sz="700" dirty="0" err="1"/>
              <a:t>fuzing</a:t>
            </a:r>
            <a:r>
              <a:rPr lang="nb-NO" sz="700"/>
              <a:t> </a:t>
            </a:r>
            <a:r>
              <a:rPr lang="pl-PL" sz="700"/>
              <a:t>to </a:t>
            </a:r>
            <a:r>
              <a:rPr lang="pl-PL" sz="700" dirty="0"/>
              <a:t>pierce through floors and affect building structure</a:t>
            </a:r>
            <a:r>
              <a:rPr lang="en-GB" sz="700" dirty="0"/>
              <a:t> and contents</a:t>
            </a:r>
            <a:r>
              <a:rPr lang="pl-PL" sz="700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113</Words>
  <Application>Microsoft Office PowerPoint</Application>
  <PresentationFormat>Skjermfremvisning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OPARTGT057 Chemical Weapon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Nakken, Frode Dragnes</cp:lastModifiedBy>
  <cp:revision>402</cp:revision>
  <dcterms:created xsi:type="dcterms:W3CDTF">2019-03-12T22:01:00Z</dcterms:created>
  <dcterms:modified xsi:type="dcterms:W3CDTF">2020-12-08T08:19:29Z</dcterms:modified>
</cp:coreProperties>
</file>