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66" r:id="rId2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41" autoAdjust="0"/>
  </p:normalViewPr>
  <p:slideViewPr>
    <p:cSldViewPr>
      <p:cViewPr>
        <p:scale>
          <a:sx n="106" d="100"/>
          <a:sy n="106" d="100"/>
        </p:scale>
        <p:origin x="-1776" y="-7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25.09.2020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 smtClean="0"/>
              <a:t>Klikk for å redigere tittelstil</a:t>
            </a:r>
            <a:endParaRPr lang="nb-N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 smtClean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 smtClean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 smtClean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 smtClean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  <a:endParaRPr lang="nb-NO" sz="1000" b="0" dirty="0">
              <a:solidFill>
                <a:schemeClr val="tx1"/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 smtClean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 smtClean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 smtClean="0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7614"/>
            <a:ext cx="5775041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HARDC\Saved Games\DCS.openbeta\ScreenShots\Screen_200824_212755.png"/>
          <p:cNvPicPr>
            <a:picLocks noChangeAspect="1" noChangeArrowheads="1"/>
          </p:cNvPicPr>
          <p:nvPr/>
        </p:nvPicPr>
        <p:blipFill>
          <a:blip r:embed="rId3" cstate="print"/>
          <a:srcRect l="18066" t="16894" r="16015" b="9862"/>
          <a:stretch>
            <a:fillRect/>
          </a:stretch>
        </p:blipFill>
        <p:spPr bwMode="auto">
          <a:xfrm>
            <a:off x="5715008" y="714362"/>
            <a:ext cx="3428992" cy="21431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OPARTGT0</a:t>
            </a:r>
            <a:r>
              <a:rPr lang="nb-NO" dirty="0" smtClean="0"/>
              <a:t>69</a:t>
            </a:r>
            <a:r>
              <a:rPr lang="en-US" dirty="0" smtClean="0"/>
              <a:t> </a:t>
            </a:r>
            <a:r>
              <a:rPr lang="pl-PL" dirty="0" smtClean="0"/>
              <a:t> </a:t>
            </a:r>
            <a:r>
              <a:rPr lang="nb-NO" dirty="0" err="1" smtClean="0"/>
              <a:t>Sector</a:t>
            </a:r>
            <a:r>
              <a:rPr lang="nb-NO" dirty="0" smtClean="0"/>
              <a:t> </a:t>
            </a:r>
            <a:r>
              <a:rPr lang="nb-NO" dirty="0" err="1" smtClean="0"/>
              <a:t>Command</a:t>
            </a:r>
            <a:r>
              <a:rPr lang="nb-NO" dirty="0" smtClean="0"/>
              <a:t> Centre WEST</a:t>
            </a:r>
            <a:endParaRPr lang="en-US" dirty="0"/>
          </a:p>
        </p:txBody>
      </p:sp>
      <p:sp>
        <p:nvSpPr>
          <p:cNvPr id="3" name="Pil opp 2"/>
          <p:cNvSpPr/>
          <p:nvPr/>
        </p:nvSpPr>
        <p:spPr>
          <a:xfrm>
            <a:off x="5292080" y="1419622"/>
            <a:ext cx="360040" cy="270030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>
                <a:solidFill>
                  <a:schemeClr val="tx1"/>
                </a:solidFill>
              </a:rPr>
              <a:t>N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4" name="Stjerne med 4 tagger 3"/>
          <p:cNvSpPr/>
          <p:nvPr/>
        </p:nvSpPr>
        <p:spPr>
          <a:xfrm>
            <a:off x="7869776" y="1208462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kstSylinder 4"/>
          <p:cNvSpPr txBox="1"/>
          <p:nvPr/>
        </p:nvSpPr>
        <p:spPr>
          <a:xfrm>
            <a:off x="7812360" y="1131590"/>
            <a:ext cx="780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400" dirty="0" smtClean="0">
                <a:solidFill>
                  <a:srgbClr val="FF0000"/>
                </a:solidFill>
                <a:latin typeface="Arial Black" pitchFamily="34" charset="0"/>
              </a:rPr>
              <a:t>069</a:t>
            </a:r>
            <a:endParaRPr lang="en-US" sz="1400" dirty="0">
              <a:solidFill>
                <a:srgbClr val="FF0000"/>
              </a:solidFill>
              <a:latin typeface="Arial Black" pitchFamily="34" charset="0"/>
            </a:endParaRPr>
          </a:p>
        </p:txBody>
      </p:sp>
      <p:grpSp>
        <p:nvGrpSpPr>
          <p:cNvPr id="9" name="Gruppe 8"/>
          <p:cNvGrpSpPr/>
          <p:nvPr/>
        </p:nvGrpSpPr>
        <p:grpSpPr>
          <a:xfrm>
            <a:off x="9685024" y="1094412"/>
            <a:ext cx="293365" cy="246221"/>
            <a:chOff x="7092280" y="2681858"/>
            <a:chExt cx="293365" cy="246221"/>
          </a:xfrm>
        </p:grpSpPr>
        <p:sp>
          <p:nvSpPr>
            <p:cNvPr id="10" name="TekstSylinder 9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2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11" name="Stjerne med 4 tagger 10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8" name="Gruppe 17"/>
          <p:cNvGrpSpPr/>
          <p:nvPr/>
        </p:nvGrpSpPr>
        <p:grpSpPr>
          <a:xfrm>
            <a:off x="9324528" y="4155926"/>
            <a:ext cx="293365" cy="246221"/>
            <a:chOff x="7092280" y="2681858"/>
            <a:chExt cx="293365" cy="246221"/>
          </a:xfrm>
        </p:grpSpPr>
        <p:sp>
          <p:nvSpPr>
            <p:cNvPr id="19" name="TekstSylinder 18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5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0" name="Stjerne med 4 tagger 19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1" name="Gruppe 20"/>
          <p:cNvGrpSpPr/>
          <p:nvPr/>
        </p:nvGrpSpPr>
        <p:grpSpPr>
          <a:xfrm>
            <a:off x="9324528" y="4443958"/>
            <a:ext cx="293365" cy="246221"/>
            <a:chOff x="7092280" y="2681858"/>
            <a:chExt cx="293365" cy="246221"/>
          </a:xfrm>
        </p:grpSpPr>
        <p:sp>
          <p:nvSpPr>
            <p:cNvPr id="22" name="TekstSylinder 21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6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3" name="Stjerne med 4 tagger 22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4" name="Gruppe 23"/>
          <p:cNvGrpSpPr/>
          <p:nvPr/>
        </p:nvGrpSpPr>
        <p:grpSpPr>
          <a:xfrm>
            <a:off x="9324528" y="4659982"/>
            <a:ext cx="293365" cy="246221"/>
            <a:chOff x="7092280" y="2681858"/>
            <a:chExt cx="293365" cy="246221"/>
          </a:xfrm>
        </p:grpSpPr>
        <p:sp>
          <p:nvSpPr>
            <p:cNvPr id="25" name="TekstSylinder 24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7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6" name="Stjerne med 4 tagger 25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7" name="Gruppe 26"/>
          <p:cNvGrpSpPr/>
          <p:nvPr/>
        </p:nvGrpSpPr>
        <p:grpSpPr>
          <a:xfrm>
            <a:off x="9324528" y="4897279"/>
            <a:ext cx="293365" cy="246221"/>
            <a:chOff x="7092280" y="2681858"/>
            <a:chExt cx="293365" cy="246221"/>
          </a:xfrm>
        </p:grpSpPr>
        <p:sp>
          <p:nvSpPr>
            <p:cNvPr id="28" name="TekstSylinder 27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8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9" name="Stjerne med 4 tagger 28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1" name="TekstSylinder 30"/>
          <p:cNvSpPr txBox="1"/>
          <p:nvPr/>
        </p:nvSpPr>
        <p:spPr>
          <a:xfrm>
            <a:off x="5724128" y="2859782"/>
            <a:ext cx="3419872" cy="21602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lang="nb-NO" sz="1200" dirty="0" smtClean="0"/>
              <a:t>DESCRIPTION OF THE DESIRED POINTS OF IMPACT WITH WPN </a:t>
            </a:r>
            <a:r>
              <a:rPr lang="nb-NO" sz="1200" dirty="0" smtClean="0"/>
              <a:t>TYPE:</a:t>
            </a:r>
          </a:p>
          <a:p>
            <a:endParaRPr lang="nb-NO" sz="1200" dirty="0" smtClean="0"/>
          </a:p>
          <a:p>
            <a:r>
              <a:rPr lang="en-US" sz="1100" dirty="0" smtClean="0"/>
              <a:t>OPARTGT0</a:t>
            </a:r>
            <a:r>
              <a:rPr lang="nb-NO" sz="1100" dirty="0" smtClean="0"/>
              <a:t>69 DPI 1: </a:t>
            </a:r>
            <a:r>
              <a:rPr lang="nb-NO" sz="1100" dirty="0" err="1" smtClean="0"/>
              <a:t>Command</a:t>
            </a:r>
            <a:r>
              <a:rPr lang="nb-NO" sz="1100" dirty="0" smtClean="0"/>
              <a:t> Bunker, </a:t>
            </a:r>
            <a:r>
              <a:rPr lang="nb-NO" sz="1100" dirty="0" err="1" smtClean="0"/>
              <a:t>concrete</a:t>
            </a:r>
            <a:r>
              <a:rPr lang="nb-NO" sz="1100" dirty="0" smtClean="0"/>
              <a:t> and </a:t>
            </a:r>
            <a:r>
              <a:rPr lang="nb-NO" sz="1100" dirty="0" err="1" smtClean="0"/>
              <a:t>reinforced</a:t>
            </a:r>
            <a:r>
              <a:rPr lang="nb-NO" sz="1100" dirty="0" smtClean="0"/>
              <a:t> </a:t>
            </a:r>
            <a:r>
              <a:rPr lang="nb-NO" sz="1100" dirty="0" err="1" smtClean="0"/>
              <a:t>steel</a:t>
            </a:r>
            <a:r>
              <a:rPr lang="nb-NO" sz="1100" dirty="0" smtClean="0"/>
              <a:t>. DPI is </a:t>
            </a:r>
            <a:r>
              <a:rPr lang="nb-NO" sz="1100" dirty="0" err="1" smtClean="0"/>
              <a:t>center</a:t>
            </a:r>
            <a:r>
              <a:rPr lang="nb-NO" sz="1100" dirty="0" smtClean="0"/>
              <a:t> </a:t>
            </a:r>
            <a:r>
              <a:rPr lang="nb-NO" sz="1100" dirty="0" err="1" smtClean="0"/>
              <a:t>if</a:t>
            </a:r>
            <a:r>
              <a:rPr lang="nb-NO" sz="1100" dirty="0" smtClean="0"/>
              <a:t> </a:t>
            </a:r>
            <a:r>
              <a:rPr lang="nb-NO" sz="1100" dirty="0" err="1" smtClean="0"/>
              <a:t>the</a:t>
            </a:r>
            <a:r>
              <a:rPr lang="nb-NO" sz="1100" dirty="0" smtClean="0"/>
              <a:t> bunker. 1x 2000 Ibs  bomb </a:t>
            </a:r>
            <a:r>
              <a:rPr lang="nb-NO" sz="1100" dirty="0" err="1" smtClean="0"/>
              <a:t>with</a:t>
            </a:r>
            <a:r>
              <a:rPr lang="nb-NO" sz="1100" dirty="0" smtClean="0"/>
              <a:t> </a:t>
            </a:r>
            <a:r>
              <a:rPr lang="nb-NO" sz="1100" dirty="0" err="1" smtClean="0"/>
              <a:t>delayed</a:t>
            </a:r>
            <a:r>
              <a:rPr lang="nb-NO" sz="1100" dirty="0" smtClean="0"/>
              <a:t> </a:t>
            </a:r>
            <a:r>
              <a:rPr lang="nb-NO" sz="1100" dirty="0" err="1" smtClean="0"/>
              <a:t>fuzing</a:t>
            </a:r>
            <a:r>
              <a:rPr lang="nb-NO" sz="1100" dirty="0" smtClean="0"/>
              <a:t> is </a:t>
            </a:r>
            <a:r>
              <a:rPr lang="nb-NO" sz="1100" dirty="0" err="1" smtClean="0"/>
              <a:t>needed</a:t>
            </a:r>
            <a:r>
              <a:rPr lang="nb-NO" sz="1100" dirty="0" smtClean="0"/>
              <a:t> to </a:t>
            </a:r>
            <a:r>
              <a:rPr lang="nb-NO" sz="1100" dirty="0" err="1" smtClean="0"/>
              <a:t>destroy</a:t>
            </a:r>
            <a:r>
              <a:rPr lang="nb-NO" sz="1100" dirty="0" smtClean="0"/>
              <a:t> </a:t>
            </a:r>
            <a:r>
              <a:rPr lang="nb-NO" sz="1100" dirty="0" err="1" smtClean="0"/>
              <a:t>the</a:t>
            </a:r>
            <a:r>
              <a:rPr lang="nb-NO" sz="1100" dirty="0" smtClean="0"/>
              <a:t> </a:t>
            </a:r>
            <a:r>
              <a:rPr lang="nb-NO" sz="1100" dirty="0" err="1" smtClean="0"/>
              <a:t>structure</a:t>
            </a:r>
            <a:r>
              <a:rPr lang="nb-NO" sz="1100" dirty="0" smtClean="0"/>
              <a:t>.</a:t>
            </a:r>
            <a:endParaRPr lang="nb-NO" sz="1100" dirty="0" smtClean="0"/>
          </a:p>
          <a:p>
            <a:endParaRPr lang="pl-PL" sz="1100" dirty="0" smtClean="0"/>
          </a:p>
          <a:p>
            <a:r>
              <a:rPr lang="pl-PL" sz="1050" dirty="0" smtClean="0"/>
              <a:t>DPI 1 – </a:t>
            </a:r>
            <a:r>
              <a:rPr lang="nb-NO" sz="1050" dirty="0" smtClean="0"/>
              <a:t>N35 44.175 E037 05.603</a:t>
            </a:r>
            <a:r>
              <a:rPr lang="pl-PL" sz="1050" dirty="0" smtClean="0"/>
              <a:t>/</a:t>
            </a:r>
            <a:r>
              <a:rPr lang="nb-NO" sz="1050" dirty="0" smtClean="0"/>
              <a:t> </a:t>
            </a:r>
            <a:r>
              <a:rPr lang="nb-NO" sz="1050" dirty="0" smtClean="0"/>
              <a:t>816</a:t>
            </a:r>
            <a:r>
              <a:rPr lang="pl-PL" sz="1050" dirty="0" smtClean="0"/>
              <a:t>ft </a:t>
            </a:r>
            <a:r>
              <a:rPr lang="nb-NO" sz="1050" dirty="0" smtClean="0"/>
              <a:t>(TLE CAT 1 </a:t>
            </a:r>
            <a:r>
              <a:rPr lang="nb-NO" sz="1050" dirty="0" err="1" smtClean="0"/>
              <a:t>Coordinates</a:t>
            </a:r>
            <a:r>
              <a:rPr lang="nb-NO" sz="1050" dirty="0" smtClean="0"/>
              <a:t>)</a:t>
            </a:r>
          </a:p>
          <a:p>
            <a:endParaRPr lang="nb-NO" sz="1050" dirty="0" smtClean="0"/>
          </a:p>
          <a:p>
            <a:r>
              <a:rPr lang="nb-NO" sz="1050" dirty="0" err="1" smtClean="0"/>
              <a:t>Recommended</a:t>
            </a:r>
            <a:r>
              <a:rPr lang="nb-NO" sz="1050" dirty="0" smtClean="0"/>
              <a:t> </a:t>
            </a:r>
            <a:r>
              <a:rPr lang="nb-NO" sz="1050" dirty="0" err="1" smtClean="0"/>
              <a:t>weapon</a:t>
            </a:r>
            <a:r>
              <a:rPr lang="nb-NO" sz="1050" dirty="0" smtClean="0"/>
              <a:t>: GBU-31(V)3/B</a:t>
            </a:r>
            <a:endParaRPr lang="pl-PL" sz="1050" dirty="0" smtClean="0"/>
          </a:p>
          <a:p>
            <a:endParaRPr lang="pl-PL" sz="1000" dirty="0" smtClean="0"/>
          </a:p>
          <a:p>
            <a:endParaRPr lang="pl-PL" sz="1050" dirty="0" smtClean="0"/>
          </a:p>
          <a:p>
            <a:endParaRPr lang="pl-PL" sz="1050" dirty="0" smtClean="0"/>
          </a:p>
          <a:p>
            <a:endParaRPr lang="nb-NO" sz="1200" dirty="0" smtClean="0"/>
          </a:p>
        </p:txBody>
      </p:sp>
      <p:sp>
        <p:nvSpPr>
          <p:cNvPr id="34" name="TekstSylinder 33"/>
          <p:cNvSpPr txBox="1"/>
          <p:nvPr/>
        </p:nvSpPr>
        <p:spPr>
          <a:xfrm>
            <a:off x="0" y="4659982"/>
            <a:ext cx="5724128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pPr>
              <a:buFontTx/>
              <a:buChar char="-"/>
            </a:pPr>
            <a:r>
              <a:rPr lang="pl-PL" sz="1200" dirty="0" smtClean="0"/>
              <a:t> </a:t>
            </a:r>
            <a:r>
              <a:rPr lang="nb-NO" sz="1200" dirty="0" smtClean="0"/>
              <a:t>SCC WEST is </a:t>
            </a:r>
            <a:r>
              <a:rPr lang="nb-NO" sz="1200" dirty="0" err="1" smtClean="0"/>
              <a:t>located</a:t>
            </a:r>
            <a:r>
              <a:rPr lang="nb-NO" sz="1200" dirty="0" smtClean="0"/>
              <a:t> al </a:t>
            </a:r>
            <a:r>
              <a:rPr lang="nb-NO" sz="1200" dirty="0" err="1" smtClean="0"/>
              <a:t>Al</a:t>
            </a:r>
            <a:r>
              <a:rPr lang="nb-NO" sz="1200" dirty="0" smtClean="0"/>
              <a:t> </a:t>
            </a:r>
            <a:r>
              <a:rPr lang="nb-NO" sz="1200" dirty="0" err="1" smtClean="0"/>
              <a:t>Duhur</a:t>
            </a:r>
            <a:r>
              <a:rPr lang="nb-NO" sz="1200" dirty="0" smtClean="0"/>
              <a:t> </a:t>
            </a:r>
            <a:r>
              <a:rPr lang="nb-NO" sz="1200" dirty="0" err="1" smtClean="0"/>
              <a:t>Airfield</a:t>
            </a:r>
            <a:r>
              <a:rPr lang="pl-PL" sz="1200" dirty="0" smtClean="0"/>
              <a:t>.</a:t>
            </a:r>
            <a:endParaRPr lang="nb-NO" sz="12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771550"/>
            <a:ext cx="2753693" cy="17548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2" name="Rektangel 41"/>
          <p:cNvSpPr/>
          <p:nvPr/>
        </p:nvSpPr>
        <p:spPr>
          <a:xfrm>
            <a:off x="899592" y="2859782"/>
            <a:ext cx="1152128" cy="7200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Rett linje 43"/>
          <p:cNvCxnSpPr/>
          <p:nvPr/>
        </p:nvCxnSpPr>
        <p:spPr>
          <a:xfrm flipH="1" flipV="1">
            <a:off x="0" y="2529097"/>
            <a:ext cx="899592" cy="10507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ett linje 44"/>
          <p:cNvCxnSpPr/>
          <p:nvPr/>
        </p:nvCxnSpPr>
        <p:spPr>
          <a:xfrm flipV="1">
            <a:off x="2051720" y="2533557"/>
            <a:ext cx="709322" cy="10463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e 7"/>
          <p:cNvGrpSpPr/>
          <p:nvPr/>
        </p:nvGrpSpPr>
        <p:grpSpPr>
          <a:xfrm>
            <a:off x="1660460" y="3188602"/>
            <a:ext cx="607283" cy="246221"/>
            <a:chOff x="7092280" y="2681858"/>
            <a:chExt cx="607283" cy="246221"/>
          </a:xfrm>
        </p:grpSpPr>
        <p:sp>
          <p:nvSpPr>
            <p:cNvPr id="6" name="TekstSylinder 5"/>
            <p:cNvSpPr txBox="1"/>
            <p:nvPr/>
          </p:nvSpPr>
          <p:spPr>
            <a:xfrm>
              <a:off x="7169620" y="2681858"/>
              <a:ext cx="5299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DPI1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7" name="Stjerne med 4 tagger 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cxnSp>
        <p:nvCxnSpPr>
          <p:cNvPr id="54" name="Rett pil 53"/>
          <p:cNvCxnSpPr>
            <a:stCxn id="7" idx="0"/>
          </p:cNvCxnSpPr>
          <p:nvPr/>
        </p:nvCxnSpPr>
        <p:spPr>
          <a:xfrm flipV="1">
            <a:off x="1728730" y="1995686"/>
            <a:ext cx="34958" cy="12268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5665</TotalTime>
  <Words>89</Words>
  <Application>Microsoft Office PowerPoint</Application>
  <PresentationFormat>Skjermfremvisning (16:9)</PresentationFormat>
  <Paragraphs>19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2" baseType="lpstr">
      <vt:lpstr>Kontortema</vt:lpstr>
      <vt:lpstr>OPARTGT069  Sector Command Centre WEST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 Target Folder Template</dc:title>
  <dc:creator>132nd Virtual Wing;VIS</dc:creator>
  <cp:lastModifiedBy>Neck</cp:lastModifiedBy>
  <cp:revision>400</cp:revision>
  <dcterms:created xsi:type="dcterms:W3CDTF">2019-03-12T22:01:00Z</dcterms:created>
  <dcterms:modified xsi:type="dcterms:W3CDTF">2020-09-25T12:58:34Z</dcterms:modified>
</cp:coreProperties>
</file>