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66" r:id="rId2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D0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41" autoAdjust="0"/>
  </p:normalViewPr>
  <p:slideViewPr>
    <p:cSldViewPr>
      <p:cViewPr varScale="1">
        <p:scale>
          <a:sx n="146" d="100"/>
          <a:sy n="146" d="100"/>
        </p:scale>
        <p:origin x="-63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01.02.2021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 smtClean="0"/>
              <a:t>Klikk for å redigere tittelstil</a:t>
            </a:r>
            <a:endParaRPr lang="nb-N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 smtClean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 smtClean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 smtClean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 smtClean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  <a:endParaRPr lang="nb-NO" sz="1000" b="0" dirty="0">
              <a:solidFill>
                <a:schemeClr val="tx1"/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 smtClean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 smtClean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 smtClean="0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Screen_201222_12065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70" y="699542"/>
            <a:ext cx="5994117" cy="4097796"/>
          </a:xfrm>
          <a:prstGeom prst="rect">
            <a:avLst/>
          </a:prstGeom>
        </p:spPr>
      </p:pic>
      <p:pic>
        <p:nvPicPr>
          <p:cNvPr id="1026" name="Picture 2" descr="C:\Users\HARDC\Saved Games\DCS.openbeta\ScreenShots\Screen_200824_212755.png"/>
          <p:cNvPicPr>
            <a:picLocks noChangeAspect="1" noChangeArrowheads="1"/>
          </p:cNvPicPr>
          <p:nvPr/>
        </p:nvPicPr>
        <p:blipFill>
          <a:blip r:embed="rId3" cstate="print"/>
          <a:srcRect l="18066" t="16894" r="16015" b="9862"/>
          <a:stretch>
            <a:fillRect/>
          </a:stretch>
        </p:blipFill>
        <p:spPr bwMode="auto">
          <a:xfrm>
            <a:off x="5715008" y="771550"/>
            <a:ext cx="3428992" cy="2143140"/>
          </a:xfrm>
          <a:prstGeom prst="rect">
            <a:avLst/>
          </a:prstGeom>
          <a:noFill/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OPARTGT088 Syrian Intelligence office  </a:t>
            </a:r>
            <a:endParaRPr lang="en-US" dirty="0"/>
          </a:p>
        </p:txBody>
      </p:sp>
      <p:sp>
        <p:nvSpPr>
          <p:cNvPr id="3" name="Pil opp 2"/>
          <p:cNvSpPr/>
          <p:nvPr/>
        </p:nvSpPr>
        <p:spPr>
          <a:xfrm rot="13086504">
            <a:off x="5152053" y="993468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N</a:t>
            </a:r>
            <a:endParaRPr lang="nb-NO" dirty="0"/>
          </a:p>
        </p:txBody>
      </p:sp>
      <p:sp>
        <p:nvSpPr>
          <p:cNvPr id="4" name="Stjerne med 4 tagger 3"/>
          <p:cNvSpPr/>
          <p:nvPr/>
        </p:nvSpPr>
        <p:spPr>
          <a:xfrm>
            <a:off x="8388424" y="1059582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kstSylinder 4"/>
          <p:cNvSpPr txBox="1"/>
          <p:nvPr/>
        </p:nvSpPr>
        <p:spPr>
          <a:xfrm>
            <a:off x="8172400" y="1203598"/>
            <a:ext cx="642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solidFill>
                  <a:srgbClr val="FF0000"/>
                </a:solidFill>
                <a:latin typeface="Arial Black" pitchFamily="34" charset="0"/>
              </a:rPr>
              <a:t>88</a:t>
            </a:r>
            <a:endParaRPr lang="en-US" sz="1400" dirty="0">
              <a:solidFill>
                <a:srgbClr val="FF0000"/>
              </a:solidFill>
              <a:latin typeface="Arial Black" pitchFamily="34" charset="0"/>
            </a:endParaRPr>
          </a:p>
        </p:txBody>
      </p:sp>
      <p:grpSp>
        <p:nvGrpSpPr>
          <p:cNvPr id="15" name="Gruppe 14"/>
          <p:cNvGrpSpPr/>
          <p:nvPr/>
        </p:nvGrpSpPr>
        <p:grpSpPr>
          <a:xfrm>
            <a:off x="9324528" y="3867894"/>
            <a:ext cx="293365" cy="246221"/>
            <a:chOff x="7092280" y="2681858"/>
            <a:chExt cx="293365" cy="246221"/>
          </a:xfrm>
        </p:grpSpPr>
        <p:sp>
          <p:nvSpPr>
            <p:cNvPr id="16" name="TekstSylinder 15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4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17" name="Stjerne med 4 tagger 1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8" name="Gruppe 17"/>
          <p:cNvGrpSpPr/>
          <p:nvPr/>
        </p:nvGrpSpPr>
        <p:grpSpPr>
          <a:xfrm>
            <a:off x="9324528" y="4155926"/>
            <a:ext cx="293365" cy="246221"/>
            <a:chOff x="7092280" y="2681858"/>
            <a:chExt cx="293365" cy="246221"/>
          </a:xfrm>
        </p:grpSpPr>
        <p:sp>
          <p:nvSpPr>
            <p:cNvPr id="19" name="TekstSylinder 18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5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0" name="Stjerne med 4 tagger 19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1" name="Gruppe 20"/>
          <p:cNvGrpSpPr/>
          <p:nvPr/>
        </p:nvGrpSpPr>
        <p:grpSpPr>
          <a:xfrm>
            <a:off x="9324528" y="4443958"/>
            <a:ext cx="293365" cy="246221"/>
            <a:chOff x="7092280" y="2681858"/>
            <a:chExt cx="293365" cy="246221"/>
          </a:xfrm>
        </p:grpSpPr>
        <p:sp>
          <p:nvSpPr>
            <p:cNvPr id="22" name="TekstSylinder 21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6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3" name="Stjerne med 4 tagger 22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4" name="Gruppe 23"/>
          <p:cNvGrpSpPr/>
          <p:nvPr/>
        </p:nvGrpSpPr>
        <p:grpSpPr>
          <a:xfrm>
            <a:off x="9324528" y="4659982"/>
            <a:ext cx="293365" cy="246221"/>
            <a:chOff x="7092280" y="2681858"/>
            <a:chExt cx="293365" cy="246221"/>
          </a:xfrm>
        </p:grpSpPr>
        <p:sp>
          <p:nvSpPr>
            <p:cNvPr id="25" name="TekstSylinder 24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7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6" name="Stjerne med 4 tagger 25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7" name="Gruppe 26"/>
          <p:cNvGrpSpPr/>
          <p:nvPr/>
        </p:nvGrpSpPr>
        <p:grpSpPr>
          <a:xfrm>
            <a:off x="9324528" y="4897279"/>
            <a:ext cx="293365" cy="246221"/>
            <a:chOff x="7092280" y="2681858"/>
            <a:chExt cx="293365" cy="246221"/>
          </a:xfrm>
        </p:grpSpPr>
        <p:sp>
          <p:nvSpPr>
            <p:cNvPr id="28" name="TekstSylinder 27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8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9" name="Stjerne med 4 tagger 28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1" name="TekstSylinder 30"/>
          <p:cNvSpPr txBox="1"/>
          <p:nvPr/>
        </p:nvSpPr>
        <p:spPr>
          <a:xfrm>
            <a:off x="5724128" y="2859782"/>
            <a:ext cx="3419872" cy="216024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normAutofit fontScale="92500" lnSpcReduction="10000"/>
          </a:bodyPr>
          <a:lstStyle/>
          <a:p>
            <a:r>
              <a:rPr lang="nb-NO" sz="1200" dirty="0" smtClean="0"/>
              <a:t>DESCRIPTION OF THE DESIRED POINTS OF IMPACT WITH WPN TYPE: </a:t>
            </a:r>
            <a:endParaRPr lang="pl-PL" sz="1200" dirty="0" smtClean="0"/>
          </a:p>
          <a:p>
            <a:pPr algn="ctr"/>
            <a:r>
              <a:rPr lang="en-US" sz="1100" dirty="0" smtClean="0"/>
              <a:t>OPARTGT088</a:t>
            </a:r>
            <a:r>
              <a:rPr lang="pl-PL" sz="1100" b="1" dirty="0" smtClean="0"/>
              <a:t>A </a:t>
            </a:r>
            <a:r>
              <a:rPr lang="pl-PL" sz="1200" dirty="0" smtClean="0"/>
              <a:t>– </a:t>
            </a:r>
            <a:r>
              <a:rPr lang="en-GB" sz="1200" dirty="0" smtClean="0"/>
              <a:t>Southern </a:t>
            </a:r>
            <a:r>
              <a:rPr lang="en-GB" sz="1200" dirty="0" smtClean="0"/>
              <a:t>Building</a:t>
            </a:r>
            <a:endParaRPr lang="pl-PL" sz="1200" dirty="0" smtClean="0"/>
          </a:p>
          <a:p>
            <a:r>
              <a:rPr lang="pl-PL" sz="1100" dirty="0" smtClean="0"/>
              <a:t>DPI 1 </a:t>
            </a:r>
            <a:r>
              <a:rPr lang="en-GB" sz="1100" dirty="0" smtClean="0"/>
              <a:t>N36 14.690 E038 14.601/1053</a:t>
            </a:r>
            <a:r>
              <a:rPr lang="pl-PL" sz="1100" dirty="0" smtClean="0"/>
              <a:t>ft/</a:t>
            </a:r>
            <a:r>
              <a:rPr lang="nb-NO" sz="1100" dirty="0" smtClean="0"/>
              <a:t>(1000 Ibs bomb)</a:t>
            </a:r>
            <a:endParaRPr lang="pl-PL" sz="1100" dirty="0" smtClean="0"/>
          </a:p>
          <a:p>
            <a:endParaRPr lang="pl-PL" sz="1100" dirty="0" smtClean="0"/>
          </a:p>
          <a:p>
            <a:pPr algn="ctr"/>
            <a:r>
              <a:rPr lang="en-US" sz="1100" dirty="0" smtClean="0"/>
              <a:t>OPARTGT0</a:t>
            </a:r>
            <a:r>
              <a:rPr lang="en-GB" sz="1100" dirty="0" smtClean="0"/>
              <a:t>88</a:t>
            </a:r>
            <a:r>
              <a:rPr lang="pl-PL" sz="1100" b="1" dirty="0" smtClean="0"/>
              <a:t>B </a:t>
            </a:r>
            <a:r>
              <a:rPr lang="pl-PL" sz="1100" dirty="0" smtClean="0"/>
              <a:t>– </a:t>
            </a:r>
            <a:r>
              <a:rPr lang="en-GB" sz="1100" smtClean="0"/>
              <a:t>Northern </a:t>
            </a:r>
            <a:r>
              <a:rPr lang="en-GB" sz="1100" smtClean="0"/>
              <a:t>Building</a:t>
            </a:r>
            <a:endParaRPr lang="pl-PL" sz="1100" dirty="0" smtClean="0"/>
          </a:p>
          <a:p>
            <a:r>
              <a:rPr lang="pl-PL" sz="1100" dirty="0" smtClean="0"/>
              <a:t>DPI </a:t>
            </a:r>
            <a:r>
              <a:rPr lang="en-GB" sz="1100" dirty="0" smtClean="0"/>
              <a:t>2</a:t>
            </a:r>
            <a:r>
              <a:rPr lang="pl-PL" sz="1100" dirty="0" smtClean="0"/>
              <a:t> </a:t>
            </a:r>
            <a:r>
              <a:rPr lang="en-GB" sz="1100" dirty="0" smtClean="0"/>
              <a:t>N36 14.693 E03814.601/1053ft</a:t>
            </a:r>
            <a:r>
              <a:rPr lang="pl-PL" sz="1100" dirty="0" smtClean="0"/>
              <a:t>/</a:t>
            </a:r>
            <a:r>
              <a:rPr lang="nb-NO" sz="1100" dirty="0" smtClean="0"/>
              <a:t>(1000 Ibs bomb)</a:t>
            </a:r>
            <a:endParaRPr lang="pl-PL" sz="1100" dirty="0" smtClean="0"/>
          </a:p>
          <a:p>
            <a:endParaRPr lang="pl-PL" sz="1100" dirty="0" smtClean="0"/>
          </a:p>
          <a:p>
            <a:pPr algn="ctr"/>
            <a:endParaRPr lang="nb-NO" sz="1100" dirty="0" smtClean="0"/>
          </a:p>
          <a:p>
            <a:endParaRPr lang="nb-NO" sz="1100" dirty="0" smtClean="0"/>
          </a:p>
          <a:p>
            <a:pPr algn="ctr"/>
            <a:r>
              <a:rPr lang="en-US" sz="1100" dirty="0" smtClean="0"/>
              <a:t>OPARTGT0</a:t>
            </a:r>
            <a:r>
              <a:rPr lang="en-GB" sz="1100" dirty="0" smtClean="0"/>
              <a:t>088</a:t>
            </a:r>
            <a:r>
              <a:rPr lang="pl-PL" sz="1100" b="1" dirty="0" smtClean="0"/>
              <a:t>A/B</a:t>
            </a:r>
            <a:r>
              <a:rPr lang="pl-PL" sz="1100" dirty="0" smtClean="0"/>
              <a:t> – </a:t>
            </a:r>
            <a:r>
              <a:rPr lang="en-GB" sz="1100" dirty="0" smtClean="0"/>
              <a:t>4</a:t>
            </a:r>
            <a:r>
              <a:rPr lang="pl-PL" sz="1100" dirty="0" smtClean="0"/>
              <a:t> storey buildings made of concrete slab supported by reinforced concrete base and pillars, flat poured roof, requires delayed fuzing.</a:t>
            </a:r>
          </a:p>
          <a:p>
            <a:pPr algn="ctr"/>
            <a:r>
              <a:rPr lang="pl-PL" sz="1100" dirty="0" smtClean="0"/>
              <a:t>Suggested fuzing solution on DPIs 1-</a:t>
            </a:r>
            <a:r>
              <a:rPr lang="en-GB" sz="1100" dirty="0" smtClean="0"/>
              <a:t>2</a:t>
            </a:r>
            <a:r>
              <a:rPr lang="pl-PL" sz="1100" dirty="0" smtClean="0"/>
              <a:t> – </a:t>
            </a:r>
            <a:r>
              <a:rPr lang="nb-NO" sz="1100" dirty="0" err="1" smtClean="0"/>
              <a:t>Contact</a:t>
            </a:r>
            <a:endParaRPr lang="pl-PL" sz="1100" dirty="0" smtClean="0"/>
          </a:p>
        </p:txBody>
      </p:sp>
      <p:sp>
        <p:nvSpPr>
          <p:cNvPr id="34" name="TekstSylinder 33"/>
          <p:cNvSpPr txBox="1"/>
          <p:nvPr/>
        </p:nvSpPr>
        <p:spPr>
          <a:xfrm>
            <a:off x="0" y="4659982"/>
            <a:ext cx="572412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pPr>
              <a:buFontTx/>
              <a:buChar char="-"/>
            </a:pPr>
            <a:r>
              <a:rPr lang="pl-PL" sz="1200" dirty="0" smtClean="0"/>
              <a:t> </a:t>
            </a:r>
            <a:r>
              <a:rPr lang="en-GB" sz="1200" dirty="0" smtClean="0"/>
              <a:t>Collateral damage concerns to the east, south </a:t>
            </a:r>
            <a:r>
              <a:rPr lang="en-GB" sz="1200" dirty="0" err="1" smtClean="0"/>
              <a:t>abd</a:t>
            </a:r>
            <a:r>
              <a:rPr lang="en-GB" sz="1200" dirty="0" smtClean="0"/>
              <a:t> west within 25m</a:t>
            </a:r>
            <a:r>
              <a:rPr lang="pl-PL" sz="1200" dirty="0" smtClean="0"/>
              <a:t>.</a:t>
            </a:r>
            <a:endParaRPr lang="nb-NO" sz="1200" dirty="0"/>
          </a:p>
        </p:txBody>
      </p:sp>
      <p:grpSp>
        <p:nvGrpSpPr>
          <p:cNvPr id="45" name="Gruppe 7"/>
          <p:cNvGrpSpPr/>
          <p:nvPr/>
        </p:nvGrpSpPr>
        <p:grpSpPr>
          <a:xfrm>
            <a:off x="2339752" y="2319433"/>
            <a:ext cx="494164" cy="298206"/>
            <a:chOff x="7020842" y="2568144"/>
            <a:chExt cx="494164" cy="298206"/>
          </a:xfrm>
        </p:grpSpPr>
        <p:sp>
          <p:nvSpPr>
            <p:cNvPr id="46" name="TekstSylinder 5"/>
            <p:cNvSpPr txBox="1"/>
            <p:nvPr/>
          </p:nvSpPr>
          <p:spPr>
            <a:xfrm>
              <a:off x="7020842" y="2568144"/>
              <a:ext cx="4941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1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47" name="Stjerne med 4 tagger 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8" name="Gruppe 8"/>
          <p:cNvGrpSpPr/>
          <p:nvPr/>
        </p:nvGrpSpPr>
        <p:grpSpPr>
          <a:xfrm>
            <a:off x="2699792" y="2381339"/>
            <a:ext cx="447818" cy="400110"/>
            <a:chOff x="7092280" y="2585044"/>
            <a:chExt cx="447818" cy="400110"/>
          </a:xfrm>
        </p:grpSpPr>
        <p:sp>
          <p:nvSpPr>
            <p:cNvPr id="49" name="TekstSylinder 9"/>
            <p:cNvSpPr txBox="1"/>
            <p:nvPr/>
          </p:nvSpPr>
          <p:spPr>
            <a:xfrm>
              <a:off x="7117373" y="2585044"/>
              <a:ext cx="4227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 smtClean="0">
                  <a:solidFill>
                    <a:srgbClr val="FF0000"/>
                  </a:solidFill>
                  <a:latin typeface="Arial Black" pitchFamily="34" charset="0"/>
                </a:rPr>
                <a:t>2</a:t>
              </a:r>
            </a:p>
            <a:p>
              <a:pPr algn="ctr"/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50" name="Stjerne med 4 tagger 10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6" name="Freeform 35"/>
          <p:cNvSpPr/>
          <p:nvPr/>
        </p:nvSpPr>
        <p:spPr>
          <a:xfrm>
            <a:off x="2288381" y="2662238"/>
            <a:ext cx="330994" cy="431006"/>
          </a:xfrm>
          <a:custGeom>
            <a:avLst/>
            <a:gdLst>
              <a:gd name="connsiteX0" fmla="*/ 161925 w 330994"/>
              <a:gd name="connsiteY0" fmla="*/ 0 h 431006"/>
              <a:gd name="connsiteX1" fmla="*/ 111919 w 330994"/>
              <a:gd name="connsiteY1" fmla="*/ 21431 h 431006"/>
              <a:gd name="connsiteX2" fmla="*/ 109538 w 330994"/>
              <a:gd name="connsiteY2" fmla="*/ 69056 h 431006"/>
              <a:gd name="connsiteX3" fmla="*/ 0 w 330994"/>
              <a:gd name="connsiteY3" fmla="*/ 102393 h 431006"/>
              <a:gd name="connsiteX4" fmla="*/ 2382 w 330994"/>
              <a:gd name="connsiteY4" fmla="*/ 400050 h 431006"/>
              <a:gd name="connsiteX5" fmla="*/ 164307 w 330994"/>
              <a:gd name="connsiteY5" fmla="*/ 431006 h 431006"/>
              <a:gd name="connsiteX6" fmla="*/ 300038 w 330994"/>
              <a:gd name="connsiteY6" fmla="*/ 383381 h 431006"/>
              <a:gd name="connsiteX7" fmla="*/ 297657 w 330994"/>
              <a:gd name="connsiteY7" fmla="*/ 152400 h 431006"/>
              <a:gd name="connsiteX8" fmla="*/ 330994 w 330994"/>
              <a:gd name="connsiteY8" fmla="*/ 142875 h 431006"/>
              <a:gd name="connsiteX9" fmla="*/ 323850 w 330994"/>
              <a:gd name="connsiteY9" fmla="*/ 73818 h 431006"/>
              <a:gd name="connsiteX10" fmla="*/ 223838 w 330994"/>
              <a:gd name="connsiteY10" fmla="*/ 50006 h 431006"/>
              <a:gd name="connsiteX11" fmla="*/ 226219 w 330994"/>
              <a:gd name="connsiteY11" fmla="*/ 9525 h 431006"/>
              <a:gd name="connsiteX12" fmla="*/ 161925 w 330994"/>
              <a:gd name="connsiteY12" fmla="*/ 0 h 431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0994" h="431006">
                <a:moveTo>
                  <a:pt x="161925" y="0"/>
                </a:moveTo>
                <a:lnTo>
                  <a:pt x="111919" y="21431"/>
                </a:lnTo>
                <a:lnTo>
                  <a:pt x="109538" y="69056"/>
                </a:lnTo>
                <a:lnTo>
                  <a:pt x="0" y="102393"/>
                </a:lnTo>
                <a:lnTo>
                  <a:pt x="2382" y="400050"/>
                </a:lnTo>
                <a:lnTo>
                  <a:pt x="164307" y="431006"/>
                </a:lnTo>
                <a:lnTo>
                  <a:pt x="300038" y="383381"/>
                </a:lnTo>
                <a:cubicBezTo>
                  <a:pt x="299244" y="306387"/>
                  <a:pt x="298451" y="229394"/>
                  <a:pt x="297657" y="152400"/>
                </a:cubicBezTo>
                <a:lnTo>
                  <a:pt x="330994" y="142875"/>
                </a:lnTo>
                <a:lnTo>
                  <a:pt x="323850" y="73818"/>
                </a:lnTo>
                <a:lnTo>
                  <a:pt x="223838" y="50006"/>
                </a:lnTo>
                <a:lnTo>
                  <a:pt x="226219" y="9525"/>
                </a:lnTo>
                <a:lnTo>
                  <a:pt x="161925" y="0"/>
                </a:lnTo>
                <a:close/>
              </a:path>
            </a:pathLst>
          </a:custGeom>
          <a:solidFill>
            <a:srgbClr val="FF0D0D">
              <a:alpha val="40000"/>
            </a:srgbClr>
          </a:solidFill>
          <a:ln w="22225">
            <a:solidFill>
              <a:srgbClr val="FF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2581275" y="2695575"/>
            <a:ext cx="340519" cy="464344"/>
          </a:xfrm>
          <a:custGeom>
            <a:avLst/>
            <a:gdLst>
              <a:gd name="connsiteX0" fmla="*/ 9525 w 340519"/>
              <a:gd name="connsiteY0" fmla="*/ 116681 h 464344"/>
              <a:gd name="connsiteX1" fmla="*/ 114300 w 340519"/>
              <a:gd name="connsiteY1" fmla="*/ 76200 h 464344"/>
              <a:gd name="connsiteX2" fmla="*/ 121444 w 340519"/>
              <a:gd name="connsiteY2" fmla="*/ 33338 h 464344"/>
              <a:gd name="connsiteX3" fmla="*/ 176213 w 340519"/>
              <a:gd name="connsiteY3" fmla="*/ 0 h 464344"/>
              <a:gd name="connsiteX4" fmla="*/ 230981 w 340519"/>
              <a:gd name="connsiteY4" fmla="*/ 33338 h 464344"/>
              <a:gd name="connsiteX5" fmla="*/ 230981 w 340519"/>
              <a:gd name="connsiteY5" fmla="*/ 73819 h 464344"/>
              <a:gd name="connsiteX6" fmla="*/ 340519 w 340519"/>
              <a:gd name="connsiteY6" fmla="*/ 97631 h 464344"/>
              <a:gd name="connsiteX7" fmla="*/ 333375 w 340519"/>
              <a:gd name="connsiteY7" fmla="*/ 395288 h 464344"/>
              <a:gd name="connsiteX8" fmla="*/ 173831 w 340519"/>
              <a:gd name="connsiteY8" fmla="*/ 464344 h 464344"/>
              <a:gd name="connsiteX9" fmla="*/ 0 w 340519"/>
              <a:gd name="connsiteY9" fmla="*/ 426244 h 464344"/>
              <a:gd name="connsiteX10" fmla="*/ 9525 w 340519"/>
              <a:gd name="connsiteY10" fmla="*/ 116681 h 464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0519" h="464344">
                <a:moveTo>
                  <a:pt x="9525" y="116681"/>
                </a:moveTo>
                <a:lnTo>
                  <a:pt x="114300" y="76200"/>
                </a:lnTo>
                <a:lnTo>
                  <a:pt x="121444" y="33338"/>
                </a:lnTo>
                <a:lnTo>
                  <a:pt x="176213" y="0"/>
                </a:lnTo>
                <a:lnTo>
                  <a:pt x="230981" y="33338"/>
                </a:lnTo>
                <a:lnTo>
                  <a:pt x="230981" y="73819"/>
                </a:lnTo>
                <a:lnTo>
                  <a:pt x="340519" y="97631"/>
                </a:lnTo>
                <a:lnTo>
                  <a:pt x="333375" y="395288"/>
                </a:lnTo>
                <a:lnTo>
                  <a:pt x="173831" y="464344"/>
                </a:lnTo>
                <a:lnTo>
                  <a:pt x="0" y="426244"/>
                </a:lnTo>
                <a:lnTo>
                  <a:pt x="9525" y="116681"/>
                </a:lnTo>
                <a:close/>
              </a:path>
            </a:pathLst>
          </a:custGeom>
          <a:solidFill>
            <a:srgbClr val="FF0D0D">
              <a:alpha val="40000"/>
            </a:srgbClr>
          </a:solidFill>
          <a:ln>
            <a:solidFill>
              <a:srgbClr val="FF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5699</TotalTime>
  <Words>109</Words>
  <Application>Microsoft Office PowerPoint</Application>
  <PresentationFormat>Skjermfremvisning (16:9)</PresentationFormat>
  <Paragraphs>22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2" baseType="lpstr">
      <vt:lpstr>Kontortema</vt:lpstr>
      <vt:lpstr>OPARTGT088 Syrian Intelligence office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OPARTGT088_Syrian_Int_Office</dc:title>
  <dc:creator>132nd Virtual Wing;VIS</dc:creator>
  <cp:lastModifiedBy>Neck</cp:lastModifiedBy>
  <cp:revision>398</cp:revision>
  <dcterms:created xsi:type="dcterms:W3CDTF">2019-03-12T22:01:00Z</dcterms:created>
  <dcterms:modified xsi:type="dcterms:W3CDTF">2021-02-01T20:53:41Z</dcterms:modified>
</cp:coreProperties>
</file>